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yrics\Desktop\College\IBM%20SkillBuild\TNSDC-Data%20Analytics%20with%20Excel\Project\employee_data_with_pivot_char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2"/>
          <c:y val="2.88216984925077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4.5392416640044099E-2"/>
          <c:y val="0.11396226074150367"/>
          <c:w val="0.74378817206321768"/>
          <c:h val="0.78740826071439851"/>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B36C-4147-9FCF-52D372D3517A}"/>
            </c:ext>
          </c:extLst>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2-B36C-4147-9FCF-52D372D3517A}"/>
            </c:ext>
          </c:extLst>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36C-4147-9FCF-52D372D3517A}"/>
            </c:ext>
          </c:extLst>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5-B36C-4147-9FCF-52D372D3517A}"/>
            </c:ext>
          </c:extLst>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B36C-4147-9FCF-52D372D3517A}"/>
            </c:ext>
          </c:extLst>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4"/>
          <c:y val="0.10524889208126093"/>
          <c:w val="0.19809069212410502"/>
          <c:h val="0.7892257443723148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9200" y="2808744"/>
            <a:ext cx="8924926" cy="2677656"/>
          </a:xfrm>
          <a:prstGeom prst="rect">
            <a:avLst/>
          </a:prstGeom>
          <a:noFill/>
        </p:spPr>
        <p:txBody>
          <a:bodyPr wrap="square" rtlCol="0">
            <a:spAutoFit/>
          </a:bodyPr>
          <a:lstStyle/>
          <a:p>
            <a:r>
              <a:rPr lang="en-US" sz="2400" b="1" dirty="0"/>
              <a:t>STUDENT NAME:</a:t>
            </a:r>
            <a:r>
              <a:rPr lang="en-US" sz="2400" dirty="0"/>
              <a:t> FREDERICK SAMUEL RAJ F</a:t>
            </a:r>
          </a:p>
          <a:p>
            <a:r>
              <a:rPr lang="en-US" sz="2400" b="1" dirty="0"/>
              <a:t>ROLL NO: </a:t>
            </a:r>
            <a:r>
              <a:rPr lang="en-US" sz="2400" dirty="0"/>
              <a:t>22BC26</a:t>
            </a:r>
          </a:p>
          <a:p>
            <a:r>
              <a:rPr lang="en-US" sz="2400" b="1" dirty="0"/>
              <a:t>REGISTER NUMBER: </a:t>
            </a:r>
            <a:r>
              <a:rPr lang="en-US" sz="2400" dirty="0"/>
              <a:t>312218898</a:t>
            </a:r>
          </a:p>
          <a:p>
            <a:r>
              <a:rPr lang="en-US" sz="2400" b="1" dirty="0"/>
              <a:t>NAAN MUDHALVAN ID: </a:t>
            </a:r>
            <a:r>
              <a:rPr lang="en-US" sz="2400" dirty="0"/>
              <a:t>80F146CDE536A80A8924C630AF2C2842</a:t>
            </a:r>
          </a:p>
          <a:p>
            <a:r>
              <a:rPr lang="en-US" sz="2400" b="1" dirty="0"/>
              <a:t>DEPARTMENT: </a:t>
            </a:r>
            <a:r>
              <a:rPr lang="en-US" sz="2400" dirty="0"/>
              <a:t>B.COM (COMMERCE)</a:t>
            </a:r>
          </a:p>
          <a:p>
            <a:r>
              <a:rPr lang="en-US" sz="2400" b="1" dirty="0"/>
              <a:t>COLLEGE:</a:t>
            </a:r>
            <a:r>
              <a:rPr lang="en-US" sz="2400" dirty="0"/>
              <a:t> AVICHI COLLEGE OF ARTS AND SCIENCE, VIRUGAMBAKKAM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893762" y="1417422"/>
            <a:ext cx="8172450" cy="206210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  </a:t>
            </a:r>
            <a:r>
              <a:rPr lang="en-IN" sz="3200" b="1"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b="1"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b="1"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performance metrics (e.g., average scores, total hours worked). </a:t>
            </a:r>
            <a:r>
              <a:rPr lang="en-IN" sz="2800" b="1" i="1" dirty="0">
                <a:latin typeface="Times New Roman" panose="02020603050405020304" pitchFamily="18" charset="0"/>
                <a:cs typeface="Times New Roman" panose="02020603050405020304" pitchFamily="18" charset="0"/>
              </a:rPr>
              <a:t>Filters: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5362879"/>
              </p:ext>
            </p:extLst>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563231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17721" y="1828800"/>
            <a:ext cx="7173754" cy="2554545"/>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481380796"/>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Findout</a:t>
            </a:r>
            <a:r>
              <a:rPr lang="en-IN" sz="2800" dirty="0">
                <a:latin typeface="Times New Roman" panose="02020603050405020304" pitchFamily="18" charset="0"/>
                <a:cs typeface="Times New Roman" panose="02020603050405020304" pitchFamily="18" charset="0"/>
              </a:rPr>
              <a: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a:t>
            </a:r>
            <a:r>
              <a:rPr lang="en-IN" sz="3200" dirty="0" err="1">
                <a:latin typeface="Times New Roman" panose="02020603050405020304" pitchFamily="18" charset="0"/>
                <a:cs typeface="Times New Roman" panose="02020603050405020304" pitchFamily="18" charset="0"/>
              </a:rPr>
              <a:t>Kaggle</a:t>
            </a:r>
            <a:r>
              <a:rPr lang="en-IN" sz="3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726</Words>
  <Application>Microsoft Office PowerPoint</Application>
  <PresentationFormat>Widescreen</PresentationFormat>
  <Paragraphs>91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Frederick F</cp:lastModifiedBy>
  <cp:revision>62</cp:revision>
  <dcterms:created xsi:type="dcterms:W3CDTF">2024-03-29T15:07:22Z</dcterms:created>
  <dcterms:modified xsi:type="dcterms:W3CDTF">2024-09-13T06:53:28Z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