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0060"/>
    <a:srgbClr val="FF00FF"/>
    <a:srgbClr val="491D88"/>
    <a:srgbClr val="FFA300"/>
    <a:srgbClr val="12232C"/>
    <a:srgbClr val="13A8FE"/>
    <a:srgbClr val="331A38"/>
    <a:srgbClr val="50164A"/>
    <a:srgbClr val="FA448C"/>
    <a:srgbClr val="43B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295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05AC-0597-44AF-9D81-C96814BCA697}" type="datetimeFigureOut">
              <a:rPr lang="es-CL" smtClean="0"/>
              <a:t>05-10-2025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6F92-0FEB-47CF-83C9-3ACD5B4157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080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05AC-0597-44AF-9D81-C96814BCA697}" type="datetimeFigureOut">
              <a:rPr lang="es-CL" smtClean="0"/>
              <a:t>05-10-2025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6F92-0FEB-47CF-83C9-3ACD5B4157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808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05AC-0597-44AF-9D81-C96814BCA697}" type="datetimeFigureOut">
              <a:rPr lang="es-CL" smtClean="0"/>
              <a:t>05-10-2025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6F92-0FEB-47CF-83C9-3ACD5B4157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865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05AC-0597-44AF-9D81-C96814BCA697}" type="datetimeFigureOut">
              <a:rPr lang="es-CL" smtClean="0"/>
              <a:t>05-10-2025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6F92-0FEB-47CF-83C9-3ACD5B4157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44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05AC-0597-44AF-9D81-C96814BCA697}" type="datetimeFigureOut">
              <a:rPr lang="es-CL" smtClean="0"/>
              <a:t>05-10-2025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6F92-0FEB-47CF-83C9-3ACD5B4157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905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05AC-0597-44AF-9D81-C96814BCA697}" type="datetimeFigureOut">
              <a:rPr lang="es-CL" smtClean="0"/>
              <a:t>05-10-2025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6F92-0FEB-47CF-83C9-3ACD5B4157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246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05AC-0597-44AF-9D81-C96814BCA697}" type="datetimeFigureOut">
              <a:rPr lang="es-CL" smtClean="0"/>
              <a:t>05-10-2025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6F92-0FEB-47CF-83C9-3ACD5B4157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013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05AC-0597-44AF-9D81-C96814BCA697}" type="datetimeFigureOut">
              <a:rPr lang="es-CL" smtClean="0"/>
              <a:t>05-10-2025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6F92-0FEB-47CF-83C9-3ACD5B4157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997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05AC-0597-44AF-9D81-C96814BCA697}" type="datetimeFigureOut">
              <a:rPr lang="es-CL" smtClean="0"/>
              <a:t>05-10-2025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6F92-0FEB-47CF-83C9-3ACD5B4157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291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05AC-0597-44AF-9D81-C96814BCA697}" type="datetimeFigureOut">
              <a:rPr lang="es-CL" smtClean="0"/>
              <a:t>05-10-2025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6F92-0FEB-47CF-83C9-3ACD5B4157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211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05AC-0597-44AF-9D81-C96814BCA697}" type="datetimeFigureOut">
              <a:rPr lang="es-CL" smtClean="0"/>
              <a:t>05-10-2025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6F92-0FEB-47CF-83C9-3ACD5B4157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085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8C05AC-0597-44AF-9D81-C96814BCA697}" type="datetimeFigureOut">
              <a:rPr lang="es-CL" smtClean="0"/>
              <a:t>05-10-2025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DA6F92-0FEB-47CF-83C9-3ACD5B4157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174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4939D230-1E8C-7037-F199-594C256452F7}"/>
              </a:ext>
            </a:extLst>
          </p:cNvPr>
          <p:cNvSpPr/>
          <p:nvPr/>
        </p:nvSpPr>
        <p:spPr>
          <a:xfrm>
            <a:off x="1744815" y="7279416"/>
            <a:ext cx="1305377" cy="1767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151ADCDB-E586-EE4E-FC54-0AD7D9F2F2D8}"/>
              </a:ext>
            </a:extLst>
          </p:cNvPr>
          <p:cNvSpPr/>
          <p:nvPr/>
        </p:nvSpPr>
        <p:spPr>
          <a:xfrm>
            <a:off x="1744815" y="5449357"/>
            <a:ext cx="1305377" cy="1767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8FAB43D0-DA81-EF3C-013B-0D1C1ED6CE43}"/>
              </a:ext>
            </a:extLst>
          </p:cNvPr>
          <p:cNvSpPr/>
          <p:nvPr/>
        </p:nvSpPr>
        <p:spPr>
          <a:xfrm>
            <a:off x="3170040" y="7242786"/>
            <a:ext cx="1305377" cy="1767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68999211-65BC-16E6-D8F3-89991B5E55F0}"/>
              </a:ext>
            </a:extLst>
          </p:cNvPr>
          <p:cNvSpPr/>
          <p:nvPr/>
        </p:nvSpPr>
        <p:spPr>
          <a:xfrm>
            <a:off x="3170040" y="5412727"/>
            <a:ext cx="1305377" cy="1767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C13A7AB7-10F5-A293-4770-D10837F8779E}"/>
              </a:ext>
            </a:extLst>
          </p:cNvPr>
          <p:cNvSpPr/>
          <p:nvPr/>
        </p:nvSpPr>
        <p:spPr>
          <a:xfrm>
            <a:off x="4595266" y="5449357"/>
            <a:ext cx="2057430" cy="35975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1" name="Rectángulo: esquinas redondeadas 1040">
            <a:extLst>
              <a:ext uri="{FF2B5EF4-FFF2-40B4-BE49-F238E27FC236}">
                <a16:creationId xmlns:a16="http://schemas.microsoft.com/office/drawing/2014/main" id="{D0AAECFF-FDED-4067-1C9B-3868C099492B}"/>
              </a:ext>
            </a:extLst>
          </p:cNvPr>
          <p:cNvSpPr/>
          <p:nvPr/>
        </p:nvSpPr>
        <p:spPr>
          <a:xfrm>
            <a:off x="342900" y="7279416"/>
            <a:ext cx="1305377" cy="1767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5" name="CuadroTexto 1044">
            <a:extLst>
              <a:ext uri="{FF2B5EF4-FFF2-40B4-BE49-F238E27FC236}">
                <a16:creationId xmlns:a16="http://schemas.microsoft.com/office/drawing/2014/main" id="{A6FB2D9C-A2A7-CE2C-3A31-9D8919B07F73}"/>
              </a:ext>
            </a:extLst>
          </p:cNvPr>
          <p:cNvSpPr txBox="1"/>
          <p:nvPr/>
        </p:nvSpPr>
        <p:spPr>
          <a:xfrm rot="18677504">
            <a:off x="5119072" y="699190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Iconicos</a:t>
            </a:r>
            <a:endParaRPr lang="es-CL" dirty="0"/>
          </a:p>
        </p:txBody>
      </p:sp>
      <p:sp>
        <p:nvSpPr>
          <p:cNvPr id="1047" name="CuadroTexto 1046">
            <a:extLst>
              <a:ext uri="{FF2B5EF4-FFF2-40B4-BE49-F238E27FC236}">
                <a16:creationId xmlns:a16="http://schemas.microsoft.com/office/drawing/2014/main" id="{478243DB-8FFF-0B0A-B256-EC3652A2C115}"/>
              </a:ext>
            </a:extLst>
          </p:cNvPr>
          <p:cNvSpPr txBox="1"/>
          <p:nvPr/>
        </p:nvSpPr>
        <p:spPr>
          <a:xfrm rot="18677504">
            <a:off x="3013210" y="7928266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Harry </a:t>
            </a:r>
            <a:r>
              <a:rPr lang="es-CL" dirty="0" err="1"/>
              <a:t>Potters</a:t>
            </a:r>
            <a:endParaRPr lang="es-CL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5ADB0EA-1317-30C0-CD78-1389F6BC7057}"/>
              </a:ext>
            </a:extLst>
          </p:cNvPr>
          <p:cNvSpPr/>
          <p:nvPr/>
        </p:nvSpPr>
        <p:spPr>
          <a:xfrm>
            <a:off x="152400" y="114300"/>
            <a:ext cx="6410325" cy="447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84980C0-7A2C-0361-0ECA-C6806056B81F}"/>
              </a:ext>
            </a:extLst>
          </p:cNvPr>
          <p:cNvSpPr/>
          <p:nvPr/>
        </p:nvSpPr>
        <p:spPr>
          <a:xfrm>
            <a:off x="409575" y="266699"/>
            <a:ext cx="609600" cy="6191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7007BD1-24DC-0756-42C7-206918445BD1}"/>
              </a:ext>
            </a:extLst>
          </p:cNvPr>
          <p:cNvSpPr/>
          <p:nvPr/>
        </p:nvSpPr>
        <p:spPr>
          <a:xfrm>
            <a:off x="1219200" y="114300"/>
            <a:ext cx="857250" cy="4476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57CB000-7A79-4981-30EA-1F49CFBBC0F3}"/>
              </a:ext>
            </a:extLst>
          </p:cNvPr>
          <p:cNvSpPr/>
          <p:nvPr/>
        </p:nvSpPr>
        <p:spPr>
          <a:xfrm>
            <a:off x="2076450" y="114300"/>
            <a:ext cx="857250" cy="4476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55BA0B8-52B2-59D4-F519-FF5B2982C57E}"/>
              </a:ext>
            </a:extLst>
          </p:cNvPr>
          <p:cNvSpPr/>
          <p:nvPr/>
        </p:nvSpPr>
        <p:spPr>
          <a:xfrm>
            <a:off x="2938462" y="114299"/>
            <a:ext cx="857250" cy="4476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0A6D972-28E0-52C5-8A55-4A83099157A0}"/>
              </a:ext>
            </a:extLst>
          </p:cNvPr>
          <p:cNvSpPr/>
          <p:nvPr/>
        </p:nvSpPr>
        <p:spPr>
          <a:xfrm>
            <a:off x="3790949" y="114299"/>
            <a:ext cx="857250" cy="4476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3C5BE93-E262-E5D3-F274-28E875C78F93}"/>
              </a:ext>
            </a:extLst>
          </p:cNvPr>
          <p:cNvSpPr/>
          <p:nvPr/>
        </p:nvSpPr>
        <p:spPr>
          <a:xfrm>
            <a:off x="4648198" y="114298"/>
            <a:ext cx="857250" cy="4476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 descr="Icono Menú Hamburguesa PNG transparente - StickPNG">
            <a:extLst>
              <a:ext uri="{FF2B5EF4-FFF2-40B4-BE49-F238E27FC236}">
                <a16:creationId xmlns:a16="http://schemas.microsoft.com/office/drawing/2014/main" id="{6E2F52E0-8717-B7DA-5469-39ECD8301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557837" y="154776"/>
            <a:ext cx="366713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41FA43B9-F1D8-66C4-FBC1-BC30487A12AD}"/>
              </a:ext>
            </a:extLst>
          </p:cNvPr>
          <p:cNvGrpSpPr/>
          <p:nvPr/>
        </p:nvGrpSpPr>
        <p:grpSpPr>
          <a:xfrm>
            <a:off x="6208" y="9707432"/>
            <a:ext cx="6858000" cy="800104"/>
            <a:chOff x="0" y="2695571"/>
            <a:chExt cx="6896100" cy="800104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F934F42-12E2-8355-38F3-6CBFDA04D4EF}"/>
                </a:ext>
              </a:extLst>
            </p:cNvPr>
            <p:cNvSpPr/>
            <p:nvPr/>
          </p:nvSpPr>
          <p:spPr>
            <a:xfrm>
              <a:off x="0" y="2695575"/>
              <a:ext cx="1724025" cy="8001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F5FEDF0B-98DF-2547-304F-2235D4BB63A1}"/>
                </a:ext>
              </a:extLst>
            </p:cNvPr>
            <p:cNvSpPr/>
            <p:nvPr/>
          </p:nvSpPr>
          <p:spPr>
            <a:xfrm>
              <a:off x="1724025" y="2695575"/>
              <a:ext cx="1724025" cy="8001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8DF73110-F5E1-FEE9-E38C-446878B1331F}"/>
                </a:ext>
              </a:extLst>
            </p:cNvPr>
            <p:cNvSpPr/>
            <p:nvPr/>
          </p:nvSpPr>
          <p:spPr>
            <a:xfrm>
              <a:off x="3448050" y="2695575"/>
              <a:ext cx="1724025" cy="8001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B5CEE8BF-3B8D-95B4-B7EF-81C8F02497B7}"/>
                </a:ext>
              </a:extLst>
            </p:cNvPr>
            <p:cNvSpPr/>
            <p:nvPr/>
          </p:nvSpPr>
          <p:spPr>
            <a:xfrm>
              <a:off x="5172075" y="2695571"/>
              <a:ext cx="1724025" cy="8001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8" name="Diagrama de flujo: terminador 17">
            <a:extLst>
              <a:ext uri="{FF2B5EF4-FFF2-40B4-BE49-F238E27FC236}">
                <a16:creationId xmlns:a16="http://schemas.microsoft.com/office/drawing/2014/main" id="{53964861-AABF-7581-534C-CC55DA7C4CF5}"/>
              </a:ext>
            </a:extLst>
          </p:cNvPr>
          <p:cNvSpPr/>
          <p:nvPr/>
        </p:nvSpPr>
        <p:spPr>
          <a:xfrm>
            <a:off x="4926882" y="3348533"/>
            <a:ext cx="657227" cy="25717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Diagrama de flujo: terminador 18">
            <a:extLst>
              <a:ext uri="{FF2B5EF4-FFF2-40B4-BE49-F238E27FC236}">
                <a16:creationId xmlns:a16="http://schemas.microsoft.com/office/drawing/2014/main" id="{EA260CBD-C2E0-0101-FACF-E3BA54556CA9}"/>
              </a:ext>
            </a:extLst>
          </p:cNvPr>
          <p:cNvSpPr/>
          <p:nvPr/>
        </p:nvSpPr>
        <p:spPr>
          <a:xfrm>
            <a:off x="5669832" y="3348533"/>
            <a:ext cx="657227" cy="25717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Diagrama de flujo: terminador 19">
            <a:extLst>
              <a:ext uri="{FF2B5EF4-FFF2-40B4-BE49-F238E27FC236}">
                <a16:creationId xmlns:a16="http://schemas.microsoft.com/office/drawing/2014/main" id="{2E8B9846-E8D2-E2B9-C151-1442F4C8369E}"/>
              </a:ext>
            </a:extLst>
          </p:cNvPr>
          <p:cNvSpPr/>
          <p:nvPr/>
        </p:nvSpPr>
        <p:spPr>
          <a:xfrm>
            <a:off x="4926881" y="2991344"/>
            <a:ext cx="1400178" cy="25717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FED6A5F-2A84-BD56-FC8B-947140C2F7F6}"/>
              </a:ext>
            </a:extLst>
          </p:cNvPr>
          <p:cNvSpPr txBox="1"/>
          <p:nvPr/>
        </p:nvSpPr>
        <p:spPr>
          <a:xfrm>
            <a:off x="1228252" y="15215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Nosot</a:t>
            </a:r>
            <a:endParaRPr lang="es-CL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29D4018-6E13-8E32-5561-EB5267F7F5B6}"/>
              </a:ext>
            </a:extLst>
          </p:cNvPr>
          <p:cNvSpPr txBox="1"/>
          <p:nvPr/>
        </p:nvSpPr>
        <p:spPr>
          <a:xfrm>
            <a:off x="2034941" y="152156"/>
            <a:ext cx="95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Produc</a:t>
            </a:r>
            <a:r>
              <a:rPr lang="es-CL" dirty="0"/>
              <a:t>.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E434C37-0CD9-9E9F-CFAC-2324177F3696}"/>
              </a:ext>
            </a:extLst>
          </p:cNvPr>
          <p:cNvSpPr txBox="1"/>
          <p:nvPr/>
        </p:nvSpPr>
        <p:spPr>
          <a:xfrm>
            <a:off x="3780948" y="152156"/>
            <a:ext cx="82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SALES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847F05B-D7E5-F0E7-016A-554B5E859040}"/>
              </a:ext>
            </a:extLst>
          </p:cNvPr>
          <p:cNvSpPr txBox="1"/>
          <p:nvPr/>
        </p:nvSpPr>
        <p:spPr>
          <a:xfrm>
            <a:off x="4647722" y="152156"/>
            <a:ext cx="835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Envios</a:t>
            </a:r>
            <a:endParaRPr lang="es-CL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AA15EDF-4C40-307D-5C9E-19D511A5476A}"/>
              </a:ext>
            </a:extLst>
          </p:cNvPr>
          <p:cNvSpPr txBox="1"/>
          <p:nvPr/>
        </p:nvSpPr>
        <p:spPr>
          <a:xfrm>
            <a:off x="3668206" y="2935265"/>
            <a:ext cx="125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Registrate</a:t>
            </a:r>
            <a:r>
              <a:rPr lang="es-CL" dirty="0"/>
              <a:t>: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D498CF1-5116-2392-B50A-244CC970CD0C}"/>
              </a:ext>
            </a:extLst>
          </p:cNvPr>
          <p:cNvSpPr txBox="1"/>
          <p:nvPr/>
        </p:nvSpPr>
        <p:spPr>
          <a:xfrm>
            <a:off x="4856764" y="3286619"/>
            <a:ext cx="79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Enviar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84AA36C-283B-A825-CC43-228349358AF5}"/>
              </a:ext>
            </a:extLst>
          </p:cNvPr>
          <p:cNvSpPr txBox="1"/>
          <p:nvPr/>
        </p:nvSpPr>
        <p:spPr>
          <a:xfrm>
            <a:off x="5638121" y="3294590"/>
            <a:ext cx="72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Login</a:t>
            </a:r>
            <a:endParaRPr lang="es-CL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69FAEC8-B3A9-C4A5-F590-DD62777BCBE4}"/>
              </a:ext>
            </a:extLst>
          </p:cNvPr>
          <p:cNvSpPr txBox="1"/>
          <p:nvPr/>
        </p:nvSpPr>
        <p:spPr>
          <a:xfrm>
            <a:off x="5220028" y="2925254"/>
            <a:ext cx="83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correo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9845BED-1837-2918-1A01-F4B482E57AF7}"/>
              </a:ext>
            </a:extLst>
          </p:cNvPr>
          <p:cNvSpPr txBox="1"/>
          <p:nvPr/>
        </p:nvSpPr>
        <p:spPr>
          <a:xfrm>
            <a:off x="15201" y="9299052"/>
            <a:ext cx="75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SALE!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F9CCE73-E3AF-4A67-D238-4B2CE1E84B80}"/>
              </a:ext>
            </a:extLst>
          </p:cNvPr>
          <p:cNvSpPr txBox="1"/>
          <p:nvPr/>
        </p:nvSpPr>
        <p:spPr>
          <a:xfrm>
            <a:off x="0" y="4997991"/>
            <a:ext cx="12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Productos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2E8A4563-23EC-485F-2209-28D2D7431181}"/>
              </a:ext>
            </a:extLst>
          </p:cNvPr>
          <p:cNvSpPr/>
          <p:nvPr/>
        </p:nvSpPr>
        <p:spPr>
          <a:xfrm>
            <a:off x="342900" y="5449357"/>
            <a:ext cx="1305377" cy="1767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A228959-0E49-D17F-3CE5-188EF226F4B8}"/>
              </a:ext>
            </a:extLst>
          </p:cNvPr>
          <p:cNvSpPr txBox="1"/>
          <p:nvPr/>
        </p:nvSpPr>
        <p:spPr>
          <a:xfrm rot="18677504">
            <a:off x="243058" y="6158196"/>
            <a:ext cx="1534807" cy="349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Personalizado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7E3E0E9-CE6B-8D9B-E20D-BA9F5EE0558D}"/>
              </a:ext>
            </a:extLst>
          </p:cNvPr>
          <p:cNvSpPr txBox="1"/>
          <p:nvPr/>
        </p:nvSpPr>
        <p:spPr>
          <a:xfrm rot="18677504">
            <a:off x="2050102" y="6246177"/>
            <a:ext cx="793525" cy="349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Anime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E619E41-3890-6172-5C68-20A86BDE320B}"/>
              </a:ext>
            </a:extLst>
          </p:cNvPr>
          <p:cNvSpPr txBox="1"/>
          <p:nvPr/>
        </p:nvSpPr>
        <p:spPr>
          <a:xfrm rot="18677504">
            <a:off x="1934898" y="8037781"/>
            <a:ext cx="925209" cy="349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Comics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1B579E51-C662-A7EE-91DC-A8480ED12707}"/>
              </a:ext>
            </a:extLst>
          </p:cNvPr>
          <p:cNvSpPr txBox="1"/>
          <p:nvPr/>
        </p:nvSpPr>
        <p:spPr>
          <a:xfrm rot="18677504">
            <a:off x="546101" y="7948191"/>
            <a:ext cx="862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Disney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16C6DC53-F321-7FB8-C1C1-AF89A8C0B7F7}"/>
              </a:ext>
            </a:extLst>
          </p:cNvPr>
          <p:cNvGrpSpPr/>
          <p:nvPr/>
        </p:nvGrpSpPr>
        <p:grpSpPr>
          <a:xfrm>
            <a:off x="0" y="4056579"/>
            <a:ext cx="6858000" cy="800104"/>
            <a:chOff x="0" y="2695571"/>
            <a:chExt cx="6896100" cy="800104"/>
          </a:xfrm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62C0B39B-0040-5712-C57B-D7C18F6F4215}"/>
                </a:ext>
              </a:extLst>
            </p:cNvPr>
            <p:cNvSpPr/>
            <p:nvPr/>
          </p:nvSpPr>
          <p:spPr>
            <a:xfrm>
              <a:off x="0" y="2695575"/>
              <a:ext cx="1724025" cy="8001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96BAD422-336C-467B-4645-2C69AEEFCD9F}"/>
                </a:ext>
              </a:extLst>
            </p:cNvPr>
            <p:cNvSpPr/>
            <p:nvPr/>
          </p:nvSpPr>
          <p:spPr>
            <a:xfrm>
              <a:off x="1724025" y="2695575"/>
              <a:ext cx="1724025" cy="8001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2D2EFF7C-2A37-8EE5-C334-ABA77E031A68}"/>
                </a:ext>
              </a:extLst>
            </p:cNvPr>
            <p:cNvSpPr/>
            <p:nvPr/>
          </p:nvSpPr>
          <p:spPr>
            <a:xfrm>
              <a:off x="3448050" y="2695575"/>
              <a:ext cx="1724025" cy="8001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CD40BE50-1AA1-1564-C338-AC19CE576364}"/>
                </a:ext>
              </a:extLst>
            </p:cNvPr>
            <p:cNvSpPr/>
            <p:nvPr/>
          </p:nvSpPr>
          <p:spPr>
            <a:xfrm>
              <a:off x="5172075" y="2695571"/>
              <a:ext cx="1724025" cy="8001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D9F3B4E-661D-9485-9B00-82BFA48FA591}"/>
              </a:ext>
            </a:extLst>
          </p:cNvPr>
          <p:cNvSpPr txBox="1"/>
          <p:nvPr/>
        </p:nvSpPr>
        <p:spPr>
          <a:xfrm>
            <a:off x="-31709" y="3675462"/>
            <a:ext cx="143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PREVENTAS.</a:t>
            </a:r>
          </a:p>
        </p:txBody>
      </p:sp>
      <p:sp>
        <p:nvSpPr>
          <p:cNvPr id="63" name="Diagrama de flujo: terminador 62">
            <a:extLst>
              <a:ext uri="{FF2B5EF4-FFF2-40B4-BE49-F238E27FC236}">
                <a16:creationId xmlns:a16="http://schemas.microsoft.com/office/drawing/2014/main" id="{A95ECE96-EC8D-32F6-8AD7-29987AB203CE}"/>
              </a:ext>
            </a:extLst>
          </p:cNvPr>
          <p:cNvSpPr/>
          <p:nvPr/>
        </p:nvSpPr>
        <p:spPr>
          <a:xfrm>
            <a:off x="5995469" y="11589270"/>
            <a:ext cx="657227" cy="25717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24" name="Diagrama de flujo: terminador 1023">
            <a:extLst>
              <a:ext uri="{FF2B5EF4-FFF2-40B4-BE49-F238E27FC236}">
                <a16:creationId xmlns:a16="http://schemas.microsoft.com/office/drawing/2014/main" id="{D9CBBECA-6A0B-2BB3-8062-0FF8FCB2076F}"/>
              </a:ext>
            </a:extLst>
          </p:cNvPr>
          <p:cNvSpPr/>
          <p:nvPr/>
        </p:nvSpPr>
        <p:spPr>
          <a:xfrm>
            <a:off x="5000624" y="11165406"/>
            <a:ext cx="1652072" cy="25717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25" name="CuadroTexto 1024">
            <a:extLst>
              <a:ext uri="{FF2B5EF4-FFF2-40B4-BE49-F238E27FC236}">
                <a16:creationId xmlns:a16="http://schemas.microsoft.com/office/drawing/2014/main" id="{29F317B8-A36F-7D48-14D3-9B8B0BCCA282}"/>
              </a:ext>
            </a:extLst>
          </p:cNvPr>
          <p:cNvSpPr txBox="1"/>
          <p:nvPr/>
        </p:nvSpPr>
        <p:spPr>
          <a:xfrm>
            <a:off x="4937868" y="10806199"/>
            <a:ext cx="1749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Seguimiento de Orden:</a:t>
            </a:r>
          </a:p>
        </p:txBody>
      </p:sp>
      <p:sp>
        <p:nvSpPr>
          <p:cNvPr id="1028" name="CuadroTexto 1027">
            <a:extLst>
              <a:ext uri="{FF2B5EF4-FFF2-40B4-BE49-F238E27FC236}">
                <a16:creationId xmlns:a16="http://schemas.microsoft.com/office/drawing/2014/main" id="{81CAD389-4AB9-9028-05D5-A199E9A2E470}"/>
              </a:ext>
            </a:extLst>
          </p:cNvPr>
          <p:cNvSpPr txBox="1"/>
          <p:nvPr/>
        </p:nvSpPr>
        <p:spPr>
          <a:xfrm>
            <a:off x="5796200" y="11555346"/>
            <a:ext cx="103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Rastrear</a:t>
            </a:r>
          </a:p>
        </p:txBody>
      </p:sp>
      <p:sp>
        <p:nvSpPr>
          <p:cNvPr id="1029" name="CuadroTexto 1028">
            <a:extLst>
              <a:ext uri="{FF2B5EF4-FFF2-40B4-BE49-F238E27FC236}">
                <a16:creationId xmlns:a16="http://schemas.microsoft.com/office/drawing/2014/main" id="{BB2C448A-8A3C-79C6-758D-5C8306B5CA5B}"/>
              </a:ext>
            </a:extLst>
          </p:cNvPr>
          <p:cNvSpPr txBox="1"/>
          <p:nvPr/>
        </p:nvSpPr>
        <p:spPr>
          <a:xfrm>
            <a:off x="4937868" y="11109327"/>
            <a:ext cx="105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N°</a:t>
            </a:r>
            <a:r>
              <a:rPr lang="es-CL" dirty="0"/>
              <a:t> orden</a:t>
            </a:r>
          </a:p>
        </p:txBody>
      </p:sp>
      <p:sp>
        <p:nvSpPr>
          <p:cNvPr id="1030" name="Rectángulo: esquinas redondeadas 1029">
            <a:extLst>
              <a:ext uri="{FF2B5EF4-FFF2-40B4-BE49-F238E27FC236}">
                <a16:creationId xmlns:a16="http://schemas.microsoft.com/office/drawing/2014/main" id="{32778DC6-C330-E3F4-DDDB-155D0D185747}"/>
              </a:ext>
            </a:extLst>
          </p:cNvPr>
          <p:cNvSpPr/>
          <p:nvPr/>
        </p:nvSpPr>
        <p:spPr>
          <a:xfrm>
            <a:off x="107896" y="10825249"/>
            <a:ext cx="1490663" cy="1160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2" name="CuadroTexto 1031">
            <a:extLst>
              <a:ext uri="{FF2B5EF4-FFF2-40B4-BE49-F238E27FC236}">
                <a16:creationId xmlns:a16="http://schemas.microsoft.com/office/drawing/2014/main" id="{F6E283FE-2266-EED8-3EE9-B5A3999676CC}"/>
              </a:ext>
            </a:extLst>
          </p:cNvPr>
          <p:cNvSpPr txBox="1"/>
          <p:nvPr/>
        </p:nvSpPr>
        <p:spPr>
          <a:xfrm rot="18677504">
            <a:off x="197942" y="11220784"/>
            <a:ext cx="111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dirección</a:t>
            </a:r>
          </a:p>
        </p:txBody>
      </p:sp>
      <p:sp>
        <p:nvSpPr>
          <p:cNvPr id="1034" name="Rectángulo: esquinas redondeadas 1033">
            <a:extLst>
              <a:ext uri="{FF2B5EF4-FFF2-40B4-BE49-F238E27FC236}">
                <a16:creationId xmlns:a16="http://schemas.microsoft.com/office/drawing/2014/main" id="{C0C655E9-D95F-3C72-8F74-206B1F4B30C5}"/>
              </a:ext>
            </a:extLst>
          </p:cNvPr>
          <p:cNvSpPr/>
          <p:nvPr/>
        </p:nvSpPr>
        <p:spPr>
          <a:xfrm>
            <a:off x="1714500" y="10817835"/>
            <a:ext cx="1490663" cy="1160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6" name="CuadroTexto 1035">
            <a:extLst>
              <a:ext uri="{FF2B5EF4-FFF2-40B4-BE49-F238E27FC236}">
                <a16:creationId xmlns:a16="http://schemas.microsoft.com/office/drawing/2014/main" id="{8EF2A1CC-2B26-17E1-41D1-61A6FE8F09A5}"/>
              </a:ext>
            </a:extLst>
          </p:cNvPr>
          <p:cNvSpPr txBox="1"/>
          <p:nvPr/>
        </p:nvSpPr>
        <p:spPr>
          <a:xfrm rot="18677504">
            <a:off x="1805058" y="11212783"/>
            <a:ext cx="111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Contacto</a:t>
            </a:r>
          </a:p>
        </p:txBody>
      </p:sp>
      <p:sp>
        <p:nvSpPr>
          <p:cNvPr id="1037" name="Rectángulo: esquinas redondeadas 1036">
            <a:extLst>
              <a:ext uri="{FF2B5EF4-FFF2-40B4-BE49-F238E27FC236}">
                <a16:creationId xmlns:a16="http://schemas.microsoft.com/office/drawing/2014/main" id="{AC1B8CB6-4E6E-9131-AE2F-EEDC277DB69B}"/>
              </a:ext>
            </a:extLst>
          </p:cNvPr>
          <p:cNvSpPr/>
          <p:nvPr/>
        </p:nvSpPr>
        <p:spPr>
          <a:xfrm>
            <a:off x="3357562" y="10817835"/>
            <a:ext cx="1490663" cy="1160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8" name="CuadroTexto 1037">
            <a:extLst>
              <a:ext uri="{FF2B5EF4-FFF2-40B4-BE49-F238E27FC236}">
                <a16:creationId xmlns:a16="http://schemas.microsoft.com/office/drawing/2014/main" id="{A59024AF-DF87-EA2D-DD66-4E1CA8F6EE43}"/>
              </a:ext>
            </a:extLst>
          </p:cNvPr>
          <p:cNvSpPr txBox="1"/>
          <p:nvPr/>
        </p:nvSpPr>
        <p:spPr>
          <a:xfrm rot="18677504">
            <a:off x="3485772" y="10992188"/>
            <a:ext cx="109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Serv</a:t>
            </a:r>
            <a:r>
              <a:rPr lang="es-CL" dirty="0"/>
              <a:t> </a:t>
            </a:r>
          </a:p>
          <a:p>
            <a:r>
              <a:rPr lang="es-CL" dirty="0"/>
              <a:t>al cliente</a:t>
            </a:r>
          </a:p>
        </p:txBody>
      </p:sp>
      <p:sp>
        <p:nvSpPr>
          <p:cNvPr id="1058" name="CuadroTexto 1057">
            <a:extLst>
              <a:ext uri="{FF2B5EF4-FFF2-40B4-BE49-F238E27FC236}">
                <a16:creationId xmlns:a16="http://schemas.microsoft.com/office/drawing/2014/main" id="{546570EE-3239-626E-ABDC-E374879A29F3}"/>
              </a:ext>
            </a:extLst>
          </p:cNvPr>
          <p:cNvSpPr txBox="1"/>
          <p:nvPr/>
        </p:nvSpPr>
        <p:spPr>
          <a:xfrm rot="18677504">
            <a:off x="3097313" y="6172933"/>
            <a:ext cx="114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Star</a:t>
            </a:r>
            <a:r>
              <a:rPr lang="es-CL" dirty="0"/>
              <a:t> </a:t>
            </a:r>
            <a:r>
              <a:rPr lang="es-CL" dirty="0" err="1"/>
              <a:t>Wars</a:t>
            </a:r>
            <a:endParaRPr lang="es-CL" dirty="0"/>
          </a:p>
        </p:txBody>
      </p:sp>
      <p:sp>
        <p:nvSpPr>
          <p:cNvPr id="1068" name="CuadroTexto 1067">
            <a:extLst>
              <a:ext uri="{FF2B5EF4-FFF2-40B4-BE49-F238E27FC236}">
                <a16:creationId xmlns:a16="http://schemas.microsoft.com/office/drawing/2014/main" id="{6188F61F-6C2A-2983-D07A-3B82121C8DD9}"/>
              </a:ext>
            </a:extLst>
          </p:cNvPr>
          <p:cNvSpPr txBox="1"/>
          <p:nvPr/>
        </p:nvSpPr>
        <p:spPr>
          <a:xfrm>
            <a:off x="2913840" y="17810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Materia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6729834E-146C-7AAC-CFF5-5306D7EA6437}"/>
              </a:ext>
            </a:extLst>
          </p:cNvPr>
          <p:cNvSpPr/>
          <p:nvPr/>
        </p:nvSpPr>
        <p:spPr>
          <a:xfrm>
            <a:off x="152400" y="1077550"/>
            <a:ext cx="3103608" cy="15034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9260B3B-8216-4A31-A807-20F889462B04}"/>
              </a:ext>
            </a:extLst>
          </p:cNvPr>
          <p:cNvSpPr/>
          <p:nvPr/>
        </p:nvSpPr>
        <p:spPr>
          <a:xfrm>
            <a:off x="136794" y="2722264"/>
            <a:ext cx="3130932" cy="9609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3E5D232-36E7-36FD-06BE-6EC1C61D38F2}"/>
              </a:ext>
            </a:extLst>
          </p:cNvPr>
          <p:cNvSpPr txBox="1"/>
          <p:nvPr/>
        </p:nvSpPr>
        <p:spPr>
          <a:xfrm rot="18677504">
            <a:off x="991288" y="1749607"/>
            <a:ext cx="106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nosotros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64962F9-C8E1-E5A3-F2C1-2186357C2435}"/>
              </a:ext>
            </a:extLst>
          </p:cNvPr>
          <p:cNvSpPr txBox="1"/>
          <p:nvPr/>
        </p:nvSpPr>
        <p:spPr>
          <a:xfrm>
            <a:off x="989025" y="3025601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Materiales</a:t>
            </a: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C8E03543-D6E9-6364-7894-D2C115954690}"/>
              </a:ext>
            </a:extLst>
          </p:cNvPr>
          <p:cNvSpPr/>
          <p:nvPr/>
        </p:nvSpPr>
        <p:spPr>
          <a:xfrm>
            <a:off x="3513885" y="1058790"/>
            <a:ext cx="3103608" cy="15034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D4AE5EB4-654B-DB55-325F-BB3E928E4676}"/>
              </a:ext>
            </a:extLst>
          </p:cNvPr>
          <p:cNvSpPr txBox="1"/>
          <p:nvPr/>
        </p:nvSpPr>
        <p:spPr>
          <a:xfrm rot="18677504">
            <a:off x="4495929" y="156451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79751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A4EA1-CA40-1D57-8B11-702546115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n 53" descr="Dibujo de varios colores&#10;&#10;El contenido generado por IA puede ser incorrecto.">
            <a:extLst>
              <a:ext uri="{FF2B5EF4-FFF2-40B4-BE49-F238E27FC236}">
                <a16:creationId xmlns:a16="http://schemas.microsoft.com/office/drawing/2014/main" id="{C4DD99AA-FF08-109D-E9B8-BF163EA6C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80536"/>
            <a:ext cx="3429000" cy="3966328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55824D1D-BC1F-04ED-42C0-5230C1061748}"/>
              </a:ext>
            </a:extLst>
          </p:cNvPr>
          <p:cNvSpPr/>
          <p:nvPr/>
        </p:nvSpPr>
        <p:spPr>
          <a:xfrm>
            <a:off x="-1" y="0"/>
            <a:ext cx="6858001" cy="243681"/>
          </a:xfrm>
          <a:prstGeom prst="rect">
            <a:avLst/>
          </a:prstGeom>
          <a:solidFill>
            <a:srgbClr val="13A8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43B5A0"/>
              </a:solidFill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C7551715-C676-9971-C7E8-69E2BFE3AD91}"/>
              </a:ext>
            </a:extLst>
          </p:cNvPr>
          <p:cNvSpPr/>
          <p:nvPr/>
        </p:nvSpPr>
        <p:spPr>
          <a:xfrm>
            <a:off x="0" y="351978"/>
            <a:ext cx="6858001" cy="508000"/>
          </a:xfrm>
          <a:prstGeom prst="rect">
            <a:avLst/>
          </a:prstGeom>
          <a:solidFill>
            <a:srgbClr val="CF0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55" name="Imagen 54" descr="Dibujo de varios colores&#10;&#10;El contenido generado por IA puede ser incorrecto.">
            <a:extLst>
              <a:ext uri="{FF2B5EF4-FFF2-40B4-BE49-F238E27FC236}">
                <a16:creationId xmlns:a16="http://schemas.microsoft.com/office/drawing/2014/main" id="{697676A6-30EC-989E-64AE-E63C0C7F8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8999" y="863603"/>
            <a:ext cx="3429001" cy="3966328"/>
          </a:xfrm>
          <a:prstGeom prst="rect">
            <a:avLst/>
          </a:prstGeom>
        </p:spPr>
      </p:pic>
      <p:sp>
        <p:nvSpPr>
          <p:cNvPr id="56" name="Rectángulo 55">
            <a:extLst>
              <a:ext uri="{FF2B5EF4-FFF2-40B4-BE49-F238E27FC236}">
                <a16:creationId xmlns:a16="http://schemas.microsoft.com/office/drawing/2014/main" id="{3DB8088E-EF01-E339-CAE9-2CC6B31BD13B}"/>
              </a:ext>
            </a:extLst>
          </p:cNvPr>
          <p:cNvSpPr/>
          <p:nvPr/>
        </p:nvSpPr>
        <p:spPr>
          <a:xfrm>
            <a:off x="4538133" y="1102062"/>
            <a:ext cx="1892435" cy="2501667"/>
          </a:xfrm>
          <a:prstGeom prst="rect">
            <a:avLst/>
          </a:prstGeom>
          <a:solidFill>
            <a:schemeClr val="bg1"/>
          </a:solidFill>
          <a:ln>
            <a:solidFill>
              <a:srgbClr val="1223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7F95D136-B788-3374-43AF-70987B9BFC14}"/>
              </a:ext>
            </a:extLst>
          </p:cNvPr>
          <p:cNvSpPr/>
          <p:nvPr/>
        </p:nvSpPr>
        <p:spPr>
          <a:xfrm>
            <a:off x="586515" y="3468747"/>
            <a:ext cx="2831964" cy="973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701224DE-D5D3-1FB7-17A3-560766EC6245}"/>
              </a:ext>
            </a:extLst>
          </p:cNvPr>
          <p:cNvSpPr/>
          <p:nvPr/>
        </p:nvSpPr>
        <p:spPr>
          <a:xfrm>
            <a:off x="569313" y="2147383"/>
            <a:ext cx="2831964" cy="973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0" name="Imagen 59" descr="Logotipo&#10;&#10;El contenido generado por IA puede ser incorrecto.">
            <a:extLst>
              <a:ext uri="{FF2B5EF4-FFF2-40B4-BE49-F238E27FC236}">
                <a16:creationId xmlns:a16="http://schemas.microsoft.com/office/drawing/2014/main" id="{13E42D5E-9D50-E04B-66EF-294F805B3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8" y="335785"/>
            <a:ext cx="651770" cy="536752"/>
          </a:xfrm>
          <a:prstGeom prst="rect">
            <a:avLst/>
          </a:prstGeom>
        </p:spPr>
      </p:pic>
      <p:sp>
        <p:nvSpPr>
          <p:cNvPr id="1027" name="Rectángulo 1026">
            <a:extLst>
              <a:ext uri="{FF2B5EF4-FFF2-40B4-BE49-F238E27FC236}">
                <a16:creationId xmlns:a16="http://schemas.microsoft.com/office/drawing/2014/main" id="{BC146007-F3F2-49BA-23ED-9D085DF39A4D}"/>
              </a:ext>
            </a:extLst>
          </p:cNvPr>
          <p:cNvSpPr/>
          <p:nvPr/>
        </p:nvSpPr>
        <p:spPr>
          <a:xfrm>
            <a:off x="0" y="5445953"/>
            <a:ext cx="6858001" cy="826305"/>
          </a:xfrm>
          <a:prstGeom prst="rect">
            <a:avLst/>
          </a:prstGeom>
          <a:solidFill>
            <a:srgbClr val="491D8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1" name="Rectángulo 1030">
            <a:extLst>
              <a:ext uri="{FF2B5EF4-FFF2-40B4-BE49-F238E27FC236}">
                <a16:creationId xmlns:a16="http://schemas.microsoft.com/office/drawing/2014/main" id="{B82BCE8C-4FAF-686F-A6A8-E32890ECE70F}"/>
              </a:ext>
            </a:extLst>
          </p:cNvPr>
          <p:cNvSpPr/>
          <p:nvPr/>
        </p:nvSpPr>
        <p:spPr>
          <a:xfrm>
            <a:off x="0" y="9567882"/>
            <a:ext cx="6858001" cy="812253"/>
          </a:xfrm>
          <a:prstGeom prst="rect">
            <a:avLst/>
          </a:prstGeom>
          <a:solidFill>
            <a:srgbClr val="491D8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3" name="Rectángulo 1032">
            <a:extLst>
              <a:ext uri="{FF2B5EF4-FFF2-40B4-BE49-F238E27FC236}">
                <a16:creationId xmlns:a16="http://schemas.microsoft.com/office/drawing/2014/main" id="{EC7E002B-2A0B-E054-8569-34EFD5D6847B}"/>
              </a:ext>
            </a:extLst>
          </p:cNvPr>
          <p:cNvSpPr/>
          <p:nvPr/>
        </p:nvSpPr>
        <p:spPr>
          <a:xfrm>
            <a:off x="0" y="6272258"/>
            <a:ext cx="6858000" cy="3295623"/>
          </a:xfrm>
          <a:prstGeom prst="rect">
            <a:avLst/>
          </a:prstGeom>
          <a:solidFill>
            <a:srgbClr val="FFA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52" name="Imagen 1051">
            <a:extLst>
              <a:ext uri="{FF2B5EF4-FFF2-40B4-BE49-F238E27FC236}">
                <a16:creationId xmlns:a16="http://schemas.microsoft.com/office/drawing/2014/main" id="{EEDAC02D-23D7-B1F7-4714-26C4BD4F8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922977" y="4243129"/>
            <a:ext cx="3753374" cy="3705742"/>
          </a:xfrm>
          <a:prstGeom prst="rect">
            <a:avLst/>
          </a:prstGeom>
        </p:spPr>
      </p:pic>
      <p:sp>
        <p:nvSpPr>
          <p:cNvPr id="1053" name="Rectángulo 1052">
            <a:extLst>
              <a:ext uri="{FF2B5EF4-FFF2-40B4-BE49-F238E27FC236}">
                <a16:creationId xmlns:a16="http://schemas.microsoft.com/office/drawing/2014/main" id="{E602CADC-B5D9-92F0-E238-6EA7068A5E51}"/>
              </a:ext>
            </a:extLst>
          </p:cNvPr>
          <p:cNvSpPr/>
          <p:nvPr/>
        </p:nvSpPr>
        <p:spPr>
          <a:xfrm>
            <a:off x="-2" y="11839651"/>
            <a:ext cx="6858001" cy="332161"/>
          </a:xfrm>
          <a:prstGeom prst="rect">
            <a:avLst/>
          </a:prstGeom>
          <a:solidFill>
            <a:srgbClr val="13A8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43B5A0"/>
              </a:solidFill>
            </a:endParaRPr>
          </a:p>
        </p:txBody>
      </p:sp>
      <p:sp>
        <p:nvSpPr>
          <p:cNvPr id="1054" name="Rectángulo 1053">
            <a:extLst>
              <a:ext uri="{FF2B5EF4-FFF2-40B4-BE49-F238E27FC236}">
                <a16:creationId xmlns:a16="http://schemas.microsoft.com/office/drawing/2014/main" id="{BA4E5726-F70F-A465-63F2-CABACBA68E13}"/>
              </a:ext>
            </a:extLst>
          </p:cNvPr>
          <p:cNvSpPr/>
          <p:nvPr/>
        </p:nvSpPr>
        <p:spPr>
          <a:xfrm>
            <a:off x="4538133" y="3779758"/>
            <a:ext cx="1892435" cy="693684"/>
          </a:xfrm>
          <a:prstGeom prst="rect">
            <a:avLst/>
          </a:prstGeom>
          <a:solidFill>
            <a:schemeClr val="bg1"/>
          </a:solidFill>
          <a:ln>
            <a:solidFill>
              <a:srgbClr val="1223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55" name="Rectángulo 1054">
            <a:extLst>
              <a:ext uri="{FF2B5EF4-FFF2-40B4-BE49-F238E27FC236}">
                <a16:creationId xmlns:a16="http://schemas.microsoft.com/office/drawing/2014/main" id="{99691216-67B0-3D2A-1986-0ABBDC960E79}"/>
              </a:ext>
            </a:extLst>
          </p:cNvPr>
          <p:cNvSpPr/>
          <p:nvPr/>
        </p:nvSpPr>
        <p:spPr>
          <a:xfrm>
            <a:off x="-3" y="4821366"/>
            <a:ext cx="6858001" cy="508000"/>
          </a:xfrm>
          <a:prstGeom prst="rect">
            <a:avLst/>
          </a:prstGeom>
          <a:solidFill>
            <a:srgbClr val="CF0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56" name="Rectángulo 1055">
            <a:extLst>
              <a:ext uri="{FF2B5EF4-FFF2-40B4-BE49-F238E27FC236}">
                <a16:creationId xmlns:a16="http://schemas.microsoft.com/office/drawing/2014/main" id="{AE636B92-E2CF-24C4-29EC-33E7412CDF7D}"/>
              </a:ext>
            </a:extLst>
          </p:cNvPr>
          <p:cNvSpPr/>
          <p:nvPr/>
        </p:nvSpPr>
        <p:spPr>
          <a:xfrm>
            <a:off x="-4" y="10513655"/>
            <a:ext cx="6858000" cy="1187628"/>
          </a:xfrm>
          <a:prstGeom prst="rect">
            <a:avLst/>
          </a:prstGeom>
          <a:solidFill>
            <a:srgbClr val="CF0060"/>
          </a:solidFill>
          <a:ln>
            <a:solidFill>
              <a:srgbClr val="491D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59" name="Rectángulo 1058">
            <a:extLst>
              <a:ext uri="{FF2B5EF4-FFF2-40B4-BE49-F238E27FC236}">
                <a16:creationId xmlns:a16="http://schemas.microsoft.com/office/drawing/2014/main" id="{091BEEDE-AA9A-FFA7-756C-F651698C2273}"/>
              </a:ext>
            </a:extLst>
          </p:cNvPr>
          <p:cNvSpPr/>
          <p:nvPr/>
        </p:nvSpPr>
        <p:spPr>
          <a:xfrm>
            <a:off x="4208076" y="6490813"/>
            <a:ext cx="2408760" cy="2904834"/>
          </a:xfrm>
          <a:prstGeom prst="rect">
            <a:avLst/>
          </a:prstGeom>
          <a:solidFill>
            <a:schemeClr val="bg1"/>
          </a:solidFill>
          <a:ln>
            <a:solidFill>
              <a:srgbClr val="1223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0" name="Rectángulo 1059">
            <a:extLst>
              <a:ext uri="{FF2B5EF4-FFF2-40B4-BE49-F238E27FC236}">
                <a16:creationId xmlns:a16="http://schemas.microsoft.com/office/drawing/2014/main" id="{1523E822-8022-3580-7ADD-B8C71762B777}"/>
              </a:ext>
            </a:extLst>
          </p:cNvPr>
          <p:cNvSpPr/>
          <p:nvPr/>
        </p:nvSpPr>
        <p:spPr>
          <a:xfrm>
            <a:off x="2902162" y="6492170"/>
            <a:ext cx="1221112" cy="1412653"/>
          </a:xfrm>
          <a:prstGeom prst="rect">
            <a:avLst/>
          </a:prstGeom>
          <a:solidFill>
            <a:schemeClr val="bg1"/>
          </a:solidFill>
          <a:ln>
            <a:solidFill>
              <a:srgbClr val="1223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1" name="Rectángulo 1060">
            <a:extLst>
              <a:ext uri="{FF2B5EF4-FFF2-40B4-BE49-F238E27FC236}">
                <a16:creationId xmlns:a16="http://schemas.microsoft.com/office/drawing/2014/main" id="{16A0CF58-0185-3745-C50F-FCDF069D7284}"/>
              </a:ext>
            </a:extLst>
          </p:cNvPr>
          <p:cNvSpPr/>
          <p:nvPr/>
        </p:nvSpPr>
        <p:spPr>
          <a:xfrm>
            <a:off x="1596249" y="6495495"/>
            <a:ext cx="1221112" cy="1412654"/>
          </a:xfrm>
          <a:prstGeom prst="rect">
            <a:avLst/>
          </a:prstGeom>
          <a:solidFill>
            <a:schemeClr val="bg1"/>
          </a:solidFill>
          <a:ln>
            <a:solidFill>
              <a:srgbClr val="1223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2" name="Rectángulo 1061">
            <a:extLst>
              <a:ext uri="{FF2B5EF4-FFF2-40B4-BE49-F238E27FC236}">
                <a16:creationId xmlns:a16="http://schemas.microsoft.com/office/drawing/2014/main" id="{238BADC4-276C-2275-9732-00A75F68A6E2}"/>
              </a:ext>
            </a:extLst>
          </p:cNvPr>
          <p:cNvSpPr/>
          <p:nvPr/>
        </p:nvSpPr>
        <p:spPr>
          <a:xfrm>
            <a:off x="271074" y="6506532"/>
            <a:ext cx="1221112" cy="1401617"/>
          </a:xfrm>
          <a:prstGeom prst="rect">
            <a:avLst/>
          </a:prstGeom>
          <a:solidFill>
            <a:schemeClr val="bg1"/>
          </a:solidFill>
          <a:ln>
            <a:solidFill>
              <a:srgbClr val="1223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6" name="Rectángulo 1065">
            <a:extLst>
              <a:ext uri="{FF2B5EF4-FFF2-40B4-BE49-F238E27FC236}">
                <a16:creationId xmlns:a16="http://schemas.microsoft.com/office/drawing/2014/main" id="{3F88270B-5FE4-0B12-954C-A4708BB4AA8D}"/>
              </a:ext>
            </a:extLst>
          </p:cNvPr>
          <p:cNvSpPr/>
          <p:nvPr/>
        </p:nvSpPr>
        <p:spPr>
          <a:xfrm>
            <a:off x="2902162" y="7999927"/>
            <a:ext cx="1221112" cy="1412653"/>
          </a:xfrm>
          <a:prstGeom prst="rect">
            <a:avLst/>
          </a:prstGeom>
          <a:solidFill>
            <a:schemeClr val="bg1"/>
          </a:solidFill>
          <a:ln>
            <a:solidFill>
              <a:srgbClr val="1223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7" name="Rectángulo 1066">
            <a:extLst>
              <a:ext uri="{FF2B5EF4-FFF2-40B4-BE49-F238E27FC236}">
                <a16:creationId xmlns:a16="http://schemas.microsoft.com/office/drawing/2014/main" id="{7A340C8F-A64E-1A0E-0164-4B0E5B8A83DE}"/>
              </a:ext>
            </a:extLst>
          </p:cNvPr>
          <p:cNvSpPr/>
          <p:nvPr/>
        </p:nvSpPr>
        <p:spPr>
          <a:xfrm>
            <a:off x="1596249" y="8003252"/>
            <a:ext cx="1221112" cy="1412654"/>
          </a:xfrm>
          <a:prstGeom prst="rect">
            <a:avLst/>
          </a:prstGeom>
          <a:solidFill>
            <a:schemeClr val="bg1"/>
          </a:solidFill>
          <a:ln>
            <a:solidFill>
              <a:srgbClr val="1223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9" name="Rectángulo 1068">
            <a:extLst>
              <a:ext uri="{FF2B5EF4-FFF2-40B4-BE49-F238E27FC236}">
                <a16:creationId xmlns:a16="http://schemas.microsoft.com/office/drawing/2014/main" id="{4391B607-E233-CDDF-0129-2BE63AA5C375}"/>
              </a:ext>
            </a:extLst>
          </p:cNvPr>
          <p:cNvSpPr/>
          <p:nvPr/>
        </p:nvSpPr>
        <p:spPr>
          <a:xfrm>
            <a:off x="271074" y="8014289"/>
            <a:ext cx="1221112" cy="1401617"/>
          </a:xfrm>
          <a:prstGeom prst="rect">
            <a:avLst/>
          </a:prstGeom>
          <a:solidFill>
            <a:schemeClr val="bg1"/>
          </a:solidFill>
          <a:ln>
            <a:solidFill>
              <a:srgbClr val="1223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71" name="Flecha: a la derecha 1070">
            <a:extLst>
              <a:ext uri="{FF2B5EF4-FFF2-40B4-BE49-F238E27FC236}">
                <a16:creationId xmlns:a16="http://schemas.microsoft.com/office/drawing/2014/main" id="{7847D22C-15A1-93C7-C5D2-00CC2B354BA3}"/>
              </a:ext>
            </a:extLst>
          </p:cNvPr>
          <p:cNvSpPr/>
          <p:nvPr/>
        </p:nvSpPr>
        <p:spPr>
          <a:xfrm>
            <a:off x="5820966" y="5697839"/>
            <a:ext cx="745066" cy="3596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bg1"/>
              </a:solidFill>
            </a:endParaRPr>
          </a:p>
        </p:txBody>
      </p:sp>
      <p:sp>
        <p:nvSpPr>
          <p:cNvPr id="1072" name="Flecha: a la derecha 1071">
            <a:extLst>
              <a:ext uri="{FF2B5EF4-FFF2-40B4-BE49-F238E27FC236}">
                <a16:creationId xmlns:a16="http://schemas.microsoft.com/office/drawing/2014/main" id="{D0933317-A82B-0414-25E0-544A62D29F1B}"/>
              </a:ext>
            </a:extLst>
          </p:cNvPr>
          <p:cNvSpPr/>
          <p:nvPr/>
        </p:nvSpPr>
        <p:spPr>
          <a:xfrm>
            <a:off x="5884601" y="9794197"/>
            <a:ext cx="745066" cy="3596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bg1"/>
              </a:solidFill>
            </a:endParaRPr>
          </a:p>
        </p:txBody>
      </p:sp>
      <p:sp>
        <p:nvSpPr>
          <p:cNvPr id="1073" name="Flecha: a la derecha 1072">
            <a:extLst>
              <a:ext uri="{FF2B5EF4-FFF2-40B4-BE49-F238E27FC236}">
                <a16:creationId xmlns:a16="http://schemas.microsoft.com/office/drawing/2014/main" id="{C439CB78-F7B0-ACAE-B7E1-89833FA41A22}"/>
              </a:ext>
            </a:extLst>
          </p:cNvPr>
          <p:cNvSpPr/>
          <p:nvPr/>
        </p:nvSpPr>
        <p:spPr>
          <a:xfrm rot="10800000">
            <a:off x="204296" y="9802155"/>
            <a:ext cx="745066" cy="3596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bg1"/>
              </a:solidFill>
            </a:endParaRPr>
          </a:p>
        </p:txBody>
      </p:sp>
      <p:sp>
        <p:nvSpPr>
          <p:cNvPr id="1074" name="Flecha: a la derecha 1073">
            <a:extLst>
              <a:ext uri="{FF2B5EF4-FFF2-40B4-BE49-F238E27FC236}">
                <a16:creationId xmlns:a16="http://schemas.microsoft.com/office/drawing/2014/main" id="{89DEF243-5FE1-8CC5-D64D-0AC797B8443C}"/>
              </a:ext>
            </a:extLst>
          </p:cNvPr>
          <p:cNvSpPr/>
          <p:nvPr/>
        </p:nvSpPr>
        <p:spPr>
          <a:xfrm rot="10800000">
            <a:off x="118480" y="5687946"/>
            <a:ext cx="745066" cy="3596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bg1"/>
              </a:solidFill>
            </a:endParaRPr>
          </a:p>
        </p:txBody>
      </p:sp>
      <p:sp>
        <p:nvSpPr>
          <p:cNvPr id="1075" name="CuadroTexto 1074">
            <a:extLst>
              <a:ext uri="{FF2B5EF4-FFF2-40B4-BE49-F238E27FC236}">
                <a16:creationId xmlns:a16="http://schemas.microsoft.com/office/drawing/2014/main" id="{9DAA91B9-F62E-6DB4-BE01-C4C9ACCBDE62}"/>
              </a:ext>
            </a:extLst>
          </p:cNvPr>
          <p:cNvSpPr txBox="1"/>
          <p:nvPr/>
        </p:nvSpPr>
        <p:spPr>
          <a:xfrm>
            <a:off x="576829" y="1794932"/>
            <a:ext cx="139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NOSOTROS</a:t>
            </a:r>
          </a:p>
        </p:txBody>
      </p:sp>
      <p:sp>
        <p:nvSpPr>
          <p:cNvPr id="1076" name="CuadroTexto 1075">
            <a:extLst>
              <a:ext uri="{FF2B5EF4-FFF2-40B4-BE49-F238E27FC236}">
                <a16:creationId xmlns:a16="http://schemas.microsoft.com/office/drawing/2014/main" id="{CAB5B561-0917-D6C7-1D7E-352A30C71BC4}"/>
              </a:ext>
            </a:extLst>
          </p:cNvPr>
          <p:cNvSpPr txBox="1"/>
          <p:nvPr/>
        </p:nvSpPr>
        <p:spPr>
          <a:xfrm>
            <a:off x="590748" y="3132106"/>
            <a:ext cx="150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MATERIALES</a:t>
            </a:r>
          </a:p>
        </p:txBody>
      </p:sp>
      <p:sp>
        <p:nvSpPr>
          <p:cNvPr id="1077" name="CuadroTexto 1076">
            <a:extLst>
              <a:ext uri="{FF2B5EF4-FFF2-40B4-BE49-F238E27FC236}">
                <a16:creationId xmlns:a16="http://schemas.microsoft.com/office/drawing/2014/main" id="{2F23D18A-B08E-669E-2E23-3F464954E127}"/>
              </a:ext>
            </a:extLst>
          </p:cNvPr>
          <p:cNvSpPr txBox="1"/>
          <p:nvPr/>
        </p:nvSpPr>
        <p:spPr>
          <a:xfrm>
            <a:off x="1791657" y="-32967"/>
            <a:ext cx="322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ENVIO GRATIS A TODO CHILE</a:t>
            </a:r>
          </a:p>
        </p:txBody>
      </p:sp>
      <p:sp>
        <p:nvSpPr>
          <p:cNvPr id="1078" name="CuadroTexto 1077">
            <a:extLst>
              <a:ext uri="{FF2B5EF4-FFF2-40B4-BE49-F238E27FC236}">
                <a16:creationId xmlns:a16="http://schemas.microsoft.com/office/drawing/2014/main" id="{042A5185-6E74-9605-2325-A6EF28ED4D82}"/>
              </a:ext>
            </a:extLst>
          </p:cNvPr>
          <p:cNvSpPr txBox="1"/>
          <p:nvPr/>
        </p:nvSpPr>
        <p:spPr>
          <a:xfrm>
            <a:off x="722063" y="439848"/>
            <a:ext cx="558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Nosotros / Materiales / Productos / Sale / Contacto.</a:t>
            </a:r>
          </a:p>
        </p:txBody>
      </p:sp>
      <p:sp>
        <p:nvSpPr>
          <p:cNvPr id="1079" name="CuadroTexto 1078">
            <a:extLst>
              <a:ext uri="{FF2B5EF4-FFF2-40B4-BE49-F238E27FC236}">
                <a16:creationId xmlns:a16="http://schemas.microsoft.com/office/drawing/2014/main" id="{297EE3BD-C523-8388-3535-361DE6EDB4C1}"/>
              </a:ext>
            </a:extLst>
          </p:cNvPr>
          <p:cNvSpPr txBox="1"/>
          <p:nvPr/>
        </p:nvSpPr>
        <p:spPr>
          <a:xfrm>
            <a:off x="2643757" y="5673169"/>
            <a:ext cx="136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PRE-VENTA</a:t>
            </a:r>
          </a:p>
        </p:txBody>
      </p:sp>
      <p:sp>
        <p:nvSpPr>
          <p:cNvPr id="1080" name="CuadroTexto 1079">
            <a:extLst>
              <a:ext uri="{FF2B5EF4-FFF2-40B4-BE49-F238E27FC236}">
                <a16:creationId xmlns:a16="http://schemas.microsoft.com/office/drawing/2014/main" id="{248AB612-7AEC-C022-3098-7B901D96E359}"/>
              </a:ext>
            </a:extLst>
          </p:cNvPr>
          <p:cNvSpPr txBox="1"/>
          <p:nvPr/>
        </p:nvSpPr>
        <p:spPr>
          <a:xfrm>
            <a:off x="2890591" y="9823713"/>
            <a:ext cx="113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OFERTAS</a:t>
            </a:r>
          </a:p>
        </p:txBody>
      </p:sp>
      <p:sp>
        <p:nvSpPr>
          <p:cNvPr id="1081" name="CuadroTexto 1080">
            <a:extLst>
              <a:ext uri="{FF2B5EF4-FFF2-40B4-BE49-F238E27FC236}">
                <a16:creationId xmlns:a16="http://schemas.microsoft.com/office/drawing/2014/main" id="{8F0446A9-22CB-96E8-9C41-D2F5B6FC548B}"/>
              </a:ext>
            </a:extLst>
          </p:cNvPr>
          <p:cNvSpPr txBox="1"/>
          <p:nvPr/>
        </p:nvSpPr>
        <p:spPr>
          <a:xfrm>
            <a:off x="324432" y="1092280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REDES</a:t>
            </a:r>
          </a:p>
        </p:txBody>
      </p:sp>
      <p:sp>
        <p:nvSpPr>
          <p:cNvPr id="1082" name="CuadroTexto 1081">
            <a:extLst>
              <a:ext uri="{FF2B5EF4-FFF2-40B4-BE49-F238E27FC236}">
                <a16:creationId xmlns:a16="http://schemas.microsoft.com/office/drawing/2014/main" id="{13EB5165-0B19-B42C-61AB-B4D92260FD3B}"/>
              </a:ext>
            </a:extLst>
          </p:cNvPr>
          <p:cNvSpPr txBox="1"/>
          <p:nvPr/>
        </p:nvSpPr>
        <p:spPr>
          <a:xfrm>
            <a:off x="3512378" y="10569804"/>
            <a:ext cx="173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SERV. CLIENTE</a:t>
            </a:r>
          </a:p>
        </p:txBody>
      </p:sp>
      <p:sp>
        <p:nvSpPr>
          <p:cNvPr id="1083" name="CuadroTexto 1082">
            <a:extLst>
              <a:ext uri="{FF2B5EF4-FFF2-40B4-BE49-F238E27FC236}">
                <a16:creationId xmlns:a16="http://schemas.microsoft.com/office/drawing/2014/main" id="{935B5D0A-619E-4D16-3C04-0B039CB98FDC}"/>
              </a:ext>
            </a:extLst>
          </p:cNvPr>
          <p:cNvSpPr txBox="1"/>
          <p:nvPr/>
        </p:nvSpPr>
        <p:spPr>
          <a:xfrm>
            <a:off x="1714501" y="10922803"/>
            <a:ext cx="142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DIRECCION</a:t>
            </a:r>
          </a:p>
        </p:txBody>
      </p:sp>
      <p:sp>
        <p:nvSpPr>
          <p:cNvPr id="1084" name="CuadroTexto 1083">
            <a:extLst>
              <a:ext uri="{FF2B5EF4-FFF2-40B4-BE49-F238E27FC236}">
                <a16:creationId xmlns:a16="http://schemas.microsoft.com/office/drawing/2014/main" id="{4BECC750-0E4F-3B85-8822-4D5B4FD52425}"/>
              </a:ext>
            </a:extLst>
          </p:cNvPr>
          <p:cNvSpPr txBox="1"/>
          <p:nvPr/>
        </p:nvSpPr>
        <p:spPr>
          <a:xfrm>
            <a:off x="5383502" y="10569804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ENVIOS</a:t>
            </a:r>
          </a:p>
        </p:txBody>
      </p:sp>
      <p:sp>
        <p:nvSpPr>
          <p:cNvPr id="1086" name="Rectángulo 1085">
            <a:extLst>
              <a:ext uri="{FF2B5EF4-FFF2-40B4-BE49-F238E27FC236}">
                <a16:creationId xmlns:a16="http://schemas.microsoft.com/office/drawing/2014/main" id="{80E64E7E-4728-B4FB-E8C8-C76CE72CF36E}"/>
              </a:ext>
            </a:extLst>
          </p:cNvPr>
          <p:cNvSpPr/>
          <p:nvPr/>
        </p:nvSpPr>
        <p:spPr>
          <a:xfrm>
            <a:off x="3547865" y="10905631"/>
            <a:ext cx="1557695" cy="693684"/>
          </a:xfrm>
          <a:prstGeom prst="rect">
            <a:avLst/>
          </a:prstGeom>
          <a:solidFill>
            <a:schemeClr val="bg1"/>
          </a:solidFill>
          <a:ln>
            <a:solidFill>
              <a:srgbClr val="1223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87" name="Rectángulo 1086">
            <a:extLst>
              <a:ext uri="{FF2B5EF4-FFF2-40B4-BE49-F238E27FC236}">
                <a16:creationId xmlns:a16="http://schemas.microsoft.com/office/drawing/2014/main" id="{835EA6F8-F3B6-D2D3-2726-A9E0B08B9CAA}"/>
              </a:ext>
            </a:extLst>
          </p:cNvPr>
          <p:cNvSpPr/>
          <p:nvPr/>
        </p:nvSpPr>
        <p:spPr>
          <a:xfrm>
            <a:off x="5208779" y="10894908"/>
            <a:ext cx="1557695" cy="693684"/>
          </a:xfrm>
          <a:prstGeom prst="rect">
            <a:avLst/>
          </a:prstGeom>
          <a:solidFill>
            <a:schemeClr val="bg1"/>
          </a:solidFill>
          <a:ln>
            <a:solidFill>
              <a:srgbClr val="1223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88" name="CuadroTexto 1087">
            <a:extLst>
              <a:ext uri="{FF2B5EF4-FFF2-40B4-BE49-F238E27FC236}">
                <a16:creationId xmlns:a16="http://schemas.microsoft.com/office/drawing/2014/main" id="{28C20954-5BF8-44FD-36AA-38D86087BD7C}"/>
              </a:ext>
            </a:extLst>
          </p:cNvPr>
          <p:cNvSpPr txBox="1"/>
          <p:nvPr/>
        </p:nvSpPr>
        <p:spPr>
          <a:xfrm>
            <a:off x="2650575" y="11819413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DERECHOS</a:t>
            </a:r>
          </a:p>
        </p:txBody>
      </p:sp>
      <p:sp>
        <p:nvSpPr>
          <p:cNvPr id="1089" name="CuadroTexto 1088">
            <a:extLst>
              <a:ext uri="{FF2B5EF4-FFF2-40B4-BE49-F238E27FC236}">
                <a16:creationId xmlns:a16="http://schemas.microsoft.com/office/drawing/2014/main" id="{7A4F70A3-5DEA-3111-CEBB-F5C9C04D0478}"/>
              </a:ext>
            </a:extLst>
          </p:cNvPr>
          <p:cNvSpPr txBox="1"/>
          <p:nvPr/>
        </p:nvSpPr>
        <p:spPr>
          <a:xfrm>
            <a:off x="5025711" y="2190964"/>
            <a:ext cx="858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highlight>
                  <a:srgbClr val="FFFF00"/>
                </a:highlight>
              </a:rPr>
              <a:t>VIDEO</a:t>
            </a:r>
          </a:p>
        </p:txBody>
      </p:sp>
      <p:sp>
        <p:nvSpPr>
          <p:cNvPr id="1090" name="CuadroTexto 1089">
            <a:extLst>
              <a:ext uri="{FF2B5EF4-FFF2-40B4-BE49-F238E27FC236}">
                <a16:creationId xmlns:a16="http://schemas.microsoft.com/office/drawing/2014/main" id="{A47647CB-F63E-86F6-45E3-B6B401309E25}"/>
              </a:ext>
            </a:extLst>
          </p:cNvPr>
          <p:cNvSpPr txBox="1"/>
          <p:nvPr/>
        </p:nvSpPr>
        <p:spPr>
          <a:xfrm>
            <a:off x="4953877" y="3985839"/>
            <a:ext cx="13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highlight>
                  <a:srgbClr val="FFFF00"/>
                </a:highlight>
              </a:rPr>
              <a:t>USUARIOS</a:t>
            </a:r>
          </a:p>
        </p:txBody>
      </p:sp>
      <p:sp>
        <p:nvSpPr>
          <p:cNvPr id="1092" name="CuadroTexto 1091">
            <a:extLst>
              <a:ext uri="{FF2B5EF4-FFF2-40B4-BE49-F238E27FC236}">
                <a16:creationId xmlns:a16="http://schemas.microsoft.com/office/drawing/2014/main" id="{1B67E5D7-6442-DC5F-FBF1-DFF54D65A334}"/>
              </a:ext>
            </a:extLst>
          </p:cNvPr>
          <p:cNvSpPr txBox="1"/>
          <p:nvPr/>
        </p:nvSpPr>
        <p:spPr>
          <a:xfrm>
            <a:off x="1249704" y="2461740"/>
            <a:ext cx="8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highlight>
                  <a:srgbClr val="FFFF00"/>
                </a:highlight>
              </a:rPr>
              <a:t>TEXTO</a:t>
            </a:r>
          </a:p>
        </p:txBody>
      </p:sp>
      <p:sp>
        <p:nvSpPr>
          <p:cNvPr id="1093" name="CuadroTexto 1092">
            <a:extLst>
              <a:ext uri="{FF2B5EF4-FFF2-40B4-BE49-F238E27FC236}">
                <a16:creationId xmlns:a16="http://schemas.microsoft.com/office/drawing/2014/main" id="{E6F81491-B35B-CF6B-1863-388BC1F1B261}"/>
              </a:ext>
            </a:extLst>
          </p:cNvPr>
          <p:cNvSpPr txBox="1"/>
          <p:nvPr/>
        </p:nvSpPr>
        <p:spPr>
          <a:xfrm>
            <a:off x="1169145" y="3818455"/>
            <a:ext cx="8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highlight>
                  <a:srgbClr val="FFFF00"/>
                </a:highlight>
              </a:rPr>
              <a:t>TEXTO</a:t>
            </a:r>
          </a:p>
        </p:txBody>
      </p:sp>
      <p:sp>
        <p:nvSpPr>
          <p:cNvPr id="1094" name="CuadroTexto 1093">
            <a:extLst>
              <a:ext uri="{FF2B5EF4-FFF2-40B4-BE49-F238E27FC236}">
                <a16:creationId xmlns:a16="http://schemas.microsoft.com/office/drawing/2014/main" id="{8B7BDF3D-40C1-59F4-FB3D-7B9A79B670BA}"/>
              </a:ext>
            </a:extLst>
          </p:cNvPr>
          <p:cNvSpPr txBox="1"/>
          <p:nvPr/>
        </p:nvSpPr>
        <p:spPr>
          <a:xfrm>
            <a:off x="3734545" y="11147100"/>
            <a:ext cx="1176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b="1" dirty="0">
                <a:highlight>
                  <a:srgbClr val="FFFF00"/>
                </a:highlight>
              </a:rPr>
              <a:t>TEXTO / CORREO</a:t>
            </a:r>
          </a:p>
        </p:txBody>
      </p:sp>
      <p:sp>
        <p:nvSpPr>
          <p:cNvPr id="1095" name="CuadroTexto 1094">
            <a:extLst>
              <a:ext uri="{FF2B5EF4-FFF2-40B4-BE49-F238E27FC236}">
                <a16:creationId xmlns:a16="http://schemas.microsoft.com/office/drawing/2014/main" id="{99748C4F-7ABF-C039-5388-90F0512D6172}"/>
              </a:ext>
            </a:extLst>
          </p:cNvPr>
          <p:cNvSpPr txBox="1"/>
          <p:nvPr/>
        </p:nvSpPr>
        <p:spPr>
          <a:xfrm>
            <a:off x="5399163" y="11107469"/>
            <a:ext cx="12186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b="1" dirty="0">
                <a:highlight>
                  <a:srgbClr val="FFFF00"/>
                </a:highlight>
              </a:rPr>
              <a:t>Numero de Orden</a:t>
            </a:r>
          </a:p>
        </p:txBody>
      </p:sp>
    </p:spTree>
    <p:extLst>
      <p:ext uri="{BB962C8B-B14F-4D97-AF65-F5344CB8AC3E}">
        <p14:creationId xmlns:p14="http://schemas.microsoft.com/office/powerpoint/2010/main" val="18075704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77</Words>
  <Application>Microsoft Office PowerPoint</Application>
  <PresentationFormat>Panorámica</PresentationFormat>
  <Paragraphs>46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Emilio Goschenko Torres</dc:creator>
  <cp:lastModifiedBy>Francisco Emilio Goschenko Torres</cp:lastModifiedBy>
  <cp:revision>4</cp:revision>
  <dcterms:created xsi:type="dcterms:W3CDTF">2025-10-04T00:43:12Z</dcterms:created>
  <dcterms:modified xsi:type="dcterms:W3CDTF">2025-10-05T17:56:57Z</dcterms:modified>
</cp:coreProperties>
</file>