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03-10-2025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0807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03-10-2025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4808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03-10-2025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8657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03-10-2025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44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03-10-2025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905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03-10-2025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2463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03-10-2025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0138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03-10-2025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2997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03-10-2025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9291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03-10-2025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211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5AC-0597-44AF-9D81-C96814BCA697}" type="datetimeFigureOut">
              <a:rPr lang="es-CL" smtClean="0"/>
              <a:t>03-10-2025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3085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C05AC-0597-44AF-9D81-C96814BCA697}" type="datetimeFigureOut">
              <a:rPr lang="es-CL" smtClean="0"/>
              <a:t>03-10-2025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DA6F92-0FEB-47CF-83C9-3ACD5B41571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1740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Rectángulo: esquinas redondeadas 1040">
            <a:extLst>
              <a:ext uri="{FF2B5EF4-FFF2-40B4-BE49-F238E27FC236}">
                <a16:creationId xmlns:a16="http://schemas.microsoft.com/office/drawing/2014/main" id="{D0AAECFF-FDED-4067-1C9B-3868C099492B}"/>
              </a:ext>
            </a:extLst>
          </p:cNvPr>
          <p:cNvSpPr/>
          <p:nvPr/>
        </p:nvSpPr>
        <p:spPr>
          <a:xfrm>
            <a:off x="342900" y="5535284"/>
            <a:ext cx="1411804" cy="1767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2" name="Rectángulo: esquinas redondeadas 1041">
            <a:extLst>
              <a:ext uri="{FF2B5EF4-FFF2-40B4-BE49-F238E27FC236}">
                <a16:creationId xmlns:a16="http://schemas.microsoft.com/office/drawing/2014/main" id="{30FE909A-9091-4AA3-1A2E-799CCB9A05E4}"/>
              </a:ext>
            </a:extLst>
          </p:cNvPr>
          <p:cNvSpPr/>
          <p:nvPr/>
        </p:nvSpPr>
        <p:spPr>
          <a:xfrm>
            <a:off x="1928359" y="5535284"/>
            <a:ext cx="1411804" cy="1767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3" name="Rectángulo: esquinas redondeadas 1042">
            <a:extLst>
              <a:ext uri="{FF2B5EF4-FFF2-40B4-BE49-F238E27FC236}">
                <a16:creationId xmlns:a16="http://schemas.microsoft.com/office/drawing/2014/main" id="{FF96F831-0EF7-45DB-24F1-BA57744E4314}"/>
              </a:ext>
            </a:extLst>
          </p:cNvPr>
          <p:cNvSpPr/>
          <p:nvPr/>
        </p:nvSpPr>
        <p:spPr>
          <a:xfrm>
            <a:off x="3489009" y="5535284"/>
            <a:ext cx="1411804" cy="1767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4" name="Rectángulo: esquinas redondeadas 1043">
            <a:extLst>
              <a:ext uri="{FF2B5EF4-FFF2-40B4-BE49-F238E27FC236}">
                <a16:creationId xmlns:a16="http://schemas.microsoft.com/office/drawing/2014/main" id="{9F6DA761-1E39-14F6-127B-366FBAB73A05}"/>
              </a:ext>
            </a:extLst>
          </p:cNvPr>
          <p:cNvSpPr/>
          <p:nvPr/>
        </p:nvSpPr>
        <p:spPr>
          <a:xfrm>
            <a:off x="5069959" y="5535284"/>
            <a:ext cx="1411804" cy="1767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45" name="CuadroTexto 1044">
            <a:extLst>
              <a:ext uri="{FF2B5EF4-FFF2-40B4-BE49-F238E27FC236}">
                <a16:creationId xmlns:a16="http://schemas.microsoft.com/office/drawing/2014/main" id="{A6FB2D9C-A2A7-CE2C-3A31-9D8919B07F73}"/>
              </a:ext>
            </a:extLst>
          </p:cNvPr>
          <p:cNvSpPr txBox="1"/>
          <p:nvPr/>
        </p:nvSpPr>
        <p:spPr>
          <a:xfrm rot="18677504">
            <a:off x="493334" y="6234354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Iconicos</a:t>
            </a:r>
            <a:endParaRPr lang="es-CL" dirty="0"/>
          </a:p>
        </p:txBody>
      </p:sp>
      <p:sp>
        <p:nvSpPr>
          <p:cNvPr id="1047" name="CuadroTexto 1046">
            <a:extLst>
              <a:ext uri="{FF2B5EF4-FFF2-40B4-BE49-F238E27FC236}">
                <a16:creationId xmlns:a16="http://schemas.microsoft.com/office/drawing/2014/main" id="{478243DB-8FFF-0B0A-B256-EC3652A2C115}"/>
              </a:ext>
            </a:extLst>
          </p:cNvPr>
          <p:cNvSpPr txBox="1"/>
          <p:nvPr/>
        </p:nvSpPr>
        <p:spPr>
          <a:xfrm rot="18677504">
            <a:off x="3423835" y="6193581"/>
            <a:ext cx="1488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Harry </a:t>
            </a:r>
            <a:r>
              <a:rPr lang="es-CL" dirty="0" err="1"/>
              <a:t>Potters</a:t>
            </a:r>
            <a:endParaRPr lang="es-CL" dirty="0"/>
          </a:p>
        </p:txBody>
      </p:sp>
      <p:sp>
        <p:nvSpPr>
          <p:cNvPr id="1048" name="CuadroTexto 1047">
            <a:extLst>
              <a:ext uri="{FF2B5EF4-FFF2-40B4-BE49-F238E27FC236}">
                <a16:creationId xmlns:a16="http://schemas.microsoft.com/office/drawing/2014/main" id="{947077B4-FA68-83D6-DA8F-7B2916533B0A}"/>
              </a:ext>
            </a:extLst>
          </p:cNvPr>
          <p:cNvSpPr txBox="1"/>
          <p:nvPr/>
        </p:nvSpPr>
        <p:spPr>
          <a:xfrm rot="18677504">
            <a:off x="5194721" y="6203350"/>
            <a:ext cx="1130144" cy="349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Excusivos</a:t>
            </a:r>
            <a:endParaRPr lang="es-CL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C5ADB0EA-1317-30C0-CD78-1389F6BC7057}"/>
              </a:ext>
            </a:extLst>
          </p:cNvPr>
          <p:cNvSpPr/>
          <p:nvPr/>
        </p:nvSpPr>
        <p:spPr>
          <a:xfrm>
            <a:off x="152400" y="114300"/>
            <a:ext cx="6410325" cy="4476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484980C0-7A2C-0361-0ECA-C6806056B81F}"/>
              </a:ext>
            </a:extLst>
          </p:cNvPr>
          <p:cNvSpPr/>
          <p:nvPr/>
        </p:nvSpPr>
        <p:spPr>
          <a:xfrm>
            <a:off x="409575" y="266699"/>
            <a:ext cx="609600" cy="61912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7007BD1-24DC-0756-42C7-206918445BD1}"/>
              </a:ext>
            </a:extLst>
          </p:cNvPr>
          <p:cNvSpPr/>
          <p:nvPr/>
        </p:nvSpPr>
        <p:spPr>
          <a:xfrm>
            <a:off x="1219200" y="114300"/>
            <a:ext cx="857250" cy="447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57CB000-7A79-4981-30EA-1F49CFBBC0F3}"/>
              </a:ext>
            </a:extLst>
          </p:cNvPr>
          <p:cNvSpPr/>
          <p:nvPr/>
        </p:nvSpPr>
        <p:spPr>
          <a:xfrm>
            <a:off x="2076450" y="114300"/>
            <a:ext cx="857250" cy="447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55BA0B8-52B2-59D4-F519-FF5B2982C57E}"/>
              </a:ext>
            </a:extLst>
          </p:cNvPr>
          <p:cNvSpPr/>
          <p:nvPr/>
        </p:nvSpPr>
        <p:spPr>
          <a:xfrm>
            <a:off x="2938462" y="114299"/>
            <a:ext cx="857250" cy="447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0A6D972-28E0-52C5-8A55-4A83099157A0}"/>
              </a:ext>
            </a:extLst>
          </p:cNvPr>
          <p:cNvSpPr/>
          <p:nvPr/>
        </p:nvSpPr>
        <p:spPr>
          <a:xfrm>
            <a:off x="3790949" y="114299"/>
            <a:ext cx="857250" cy="447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13C5BE93-E262-E5D3-F274-28E875C78F93}"/>
              </a:ext>
            </a:extLst>
          </p:cNvPr>
          <p:cNvSpPr/>
          <p:nvPr/>
        </p:nvSpPr>
        <p:spPr>
          <a:xfrm>
            <a:off x="4648198" y="114298"/>
            <a:ext cx="857250" cy="4476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26" name="Picture 2" descr="Icono Menú Hamburguesa PNG transparente - StickPNG">
            <a:extLst>
              <a:ext uri="{FF2B5EF4-FFF2-40B4-BE49-F238E27FC236}">
                <a16:creationId xmlns:a16="http://schemas.microsoft.com/office/drawing/2014/main" id="{6E2F52E0-8717-B7DA-5469-39ECD8301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557837" y="154776"/>
            <a:ext cx="366713" cy="36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41FA43B9-F1D8-66C4-FBC1-BC30487A12AD}"/>
              </a:ext>
            </a:extLst>
          </p:cNvPr>
          <p:cNvGrpSpPr/>
          <p:nvPr/>
        </p:nvGrpSpPr>
        <p:grpSpPr>
          <a:xfrm>
            <a:off x="6208" y="8081833"/>
            <a:ext cx="6858000" cy="800104"/>
            <a:chOff x="0" y="2695571"/>
            <a:chExt cx="6896100" cy="800104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F934F42-12E2-8355-38F3-6CBFDA04D4EF}"/>
                </a:ext>
              </a:extLst>
            </p:cNvPr>
            <p:cNvSpPr/>
            <p:nvPr/>
          </p:nvSpPr>
          <p:spPr>
            <a:xfrm>
              <a:off x="0" y="2695575"/>
              <a:ext cx="1724025" cy="8001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F5FEDF0B-98DF-2547-304F-2235D4BB63A1}"/>
                </a:ext>
              </a:extLst>
            </p:cNvPr>
            <p:cNvSpPr/>
            <p:nvPr/>
          </p:nvSpPr>
          <p:spPr>
            <a:xfrm>
              <a:off x="1724025" y="2695575"/>
              <a:ext cx="1724025" cy="8001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8DF73110-F5E1-FEE9-E38C-446878B1331F}"/>
                </a:ext>
              </a:extLst>
            </p:cNvPr>
            <p:cNvSpPr/>
            <p:nvPr/>
          </p:nvSpPr>
          <p:spPr>
            <a:xfrm>
              <a:off x="3448050" y="2695575"/>
              <a:ext cx="1724025" cy="8001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B5CEE8BF-3B8D-95B4-B7EF-81C8F02497B7}"/>
                </a:ext>
              </a:extLst>
            </p:cNvPr>
            <p:cNvSpPr/>
            <p:nvPr/>
          </p:nvSpPr>
          <p:spPr>
            <a:xfrm>
              <a:off x="5172075" y="2695571"/>
              <a:ext cx="1724025" cy="8001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18" name="Diagrama de flujo: terminador 17">
            <a:extLst>
              <a:ext uri="{FF2B5EF4-FFF2-40B4-BE49-F238E27FC236}">
                <a16:creationId xmlns:a16="http://schemas.microsoft.com/office/drawing/2014/main" id="{53964861-AABF-7581-534C-CC55DA7C4CF5}"/>
              </a:ext>
            </a:extLst>
          </p:cNvPr>
          <p:cNvSpPr/>
          <p:nvPr/>
        </p:nvSpPr>
        <p:spPr>
          <a:xfrm>
            <a:off x="5162548" y="1943100"/>
            <a:ext cx="657227" cy="25717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Diagrama de flujo: terminador 18">
            <a:extLst>
              <a:ext uri="{FF2B5EF4-FFF2-40B4-BE49-F238E27FC236}">
                <a16:creationId xmlns:a16="http://schemas.microsoft.com/office/drawing/2014/main" id="{EA260CBD-C2E0-0101-FACF-E3BA54556CA9}"/>
              </a:ext>
            </a:extLst>
          </p:cNvPr>
          <p:cNvSpPr/>
          <p:nvPr/>
        </p:nvSpPr>
        <p:spPr>
          <a:xfrm>
            <a:off x="5905498" y="1943100"/>
            <a:ext cx="657227" cy="25717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0" name="Diagrama de flujo: terminador 19">
            <a:extLst>
              <a:ext uri="{FF2B5EF4-FFF2-40B4-BE49-F238E27FC236}">
                <a16:creationId xmlns:a16="http://schemas.microsoft.com/office/drawing/2014/main" id="{2E8B9846-E8D2-E2B9-C151-1442F4C8369E}"/>
              </a:ext>
            </a:extLst>
          </p:cNvPr>
          <p:cNvSpPr/>
          <p:nvPr/>
        </p:nvSpPr>
        <p:spPr>
          <a:xfrm>
            <a:off x="5162547" y="1585911"/>
            <a:ext cx="1400178" cy="25717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FED6A5F-2A84-BD56-FC8B-947140C2F7F6}"/>
              </a:ext>
            </a:extLst>
          </p:cNvPr>
          <p:cNvSpPr txBox="1"/>
          <p:nvPr/>
        </p:nvSpPr>
        <p:spPr>
          <a:xfrm>
            <a:off x="1228252" y="15215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Nosot</a:t>
            </a:r>
            <a:endParaRPr lang="es-CL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829D4018-6E13-8E32-5561-EB5267F7F5B6}"/>
              </a:ext>
            </a:extLst>
          </p:cNvPr>
          <p:cNvSpPr txBox="1"/>
          <p:nvPr/>
        </p:nvSpPr>
        <p:spPr>
          <a:xfrm>
            <a:off x="2034941" y="152156"/>
            <a:ext cx="95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Produc</a:t>
            </a:r>
            <a:r>
              <a:rPr lang="es-CL" dirty="0"/>
              <a:t>.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E434C37-0CD9-9E9F-CFAC-2324177F3696}"/>
              </a:ext>
            </a:extLst>
          </p:cNvPr>
          <p:cNvSpPr txBox="1"/>
          <p:nvPr/>
        </p:nvSpPr>
        <p:spPr>
          <a:xfrm>
            <a:off x="3780948" y="152156"/>
            <a:ext cx="824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SALES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847F05B-D7E5-F0E7-016A-554B5E859040}"/>
              </a:ext>
            </a:extLst>
          </p:cNvPr>
          <p:cNvSpPr txBox="1"/>
          <p:nvPr/>
        </p:nvSpPr>
        <p:spPr>
          <a:xfrm>
            <a:off x="4647722" y="152156"/>
            <a:ext cx="83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Envios</a:t>
            </a:r>
            <a:endParaRPr lang="es-CL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AA15EDF-4C40-307D-5C9E-19D511A5476A}"/>
              </a:ext>
            </a:extLst>
          </p:cNvPr>
          <p:cNvSpPr txBox="1"/>
          <p:nvPr/>
        </p:nvSpPr>
        <p:spPr>
          <a:xfrm>
            <a:off x="3903872" y="1529832"/>
            <a:ext cx="125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Registrate</a:t>
            </a:r>
            <a:r>
              <a:rPr lang="es-CL" dirty="0"/>
              <a:t>: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D498CF1-5116-2392-B50A-244CC970CD0C}"/>
              </a:ext>
            </a:extLst>
          </p:cNvPr>
          <p:cNvSpPr txBox="1"/>
          <p:nvPr/>
        </p:nvSpPr>
        <p:spPr>
          <a:xfrm>
            <a:off x="5092430" y="1881186"/>
            <a:ext cx="797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Enviar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E84AA36C-283B-A825-CC43-228349358AF5}"/>
              </a:ext>
            </a:extLst>
          </p:cNvPr>
          <p:cNvSpPr txBox="1"/>
          <p:nvPr/>
        </p:nvSpPr>
        <p:spPr>
          <a:xfrm>
            <a:off x="5873787" y="1889157"/>
            <a:ext cx="720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Login</a:t>
            </a:r>
            <a:endParaRPr lang="es-CL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69FAEC8-B3A9-C4A5-F590-DD62777BCBE4}"/>
              </a:ext>
            </a:extLst>
          </p:cNvPr>
          <p:cNvSpPr txBox="1"/>
          <p:nvPr/>
        </p:nvSpPr>
        <p:spPr>
          <a:xfrm>
            <a:off x="5455694" y="1519821"/>
            <a:ext cx="832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correo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9845BED-1837-2918-1A01-F4B482E57AF7}"/>
              </a:ext>
            </a:extLst>
          </p:cNvPr>
          <p:cNvSpPr txBox="1"/>
          <p:nvPr/>
        </p:nvSpPr>
        <p:spPr>
          <a:xfrm>
            <a:off x="15201" y="7673453"/>
            <a:ext cx="75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SALE!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BF9CCE73-E3AF-4A67-D238-4B2CE1E84B80}"/>
              </a:ext>
            </a:extLst>
          </p:cNvPr>
          <p:cNvSpPr txBox="1"/>
          <p:nvPr/>
        </p:nvSpPr>
        <p:spPr>
          <a:xfrm>
            <a:off x="0" y="3253859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Productos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E8A4563-23EC-485F-2209-28D2D7431181}"/>
              </a:ext>
            </a:extLst>
          </p:cNvPr>
          <p:cNvSpPr/>
          <p:nvPr/>
        </p:nvSpPr>
        <p:spPr>
          <a:xfrm>
            <a:off x="342900" y="3705225"/>
            <a:ext cx="1411804" cy="1767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0F8CBAD5-F790-05A3-2B72-4CE272D1741F}"/>
              </a:ext>
            </a:extLst>
          </p:cNvPr>
          <p:cNvSpPr/>
          <p:nvPr/>
        </p:nvSpPr>
        <p:spPr>
          <a:xfrm>
            <a:off x="1928359" y="3705225"/>
            <a:ext cx="1411804" cy="1767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648BB6DA-387F-93F0-F076-507637C58B37}"/>
              </a:ext>
            </a:extLst>
          </p:cNvPr>
          <p:cNvSpPr/>
          <p:nvPr/>
        </p:nvSpPr>
        <p:spPr>
          <a:xfrm>
            <a:off x="3489009" y="3705225"/>
            <a:ext cx="1411804" cy="1767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C13A7AB7-10F5-A293-4770-D10837F8779E}"/>
              </a:ext>
            </a:extLst>
          </p:cNvPr>
          <p:cNvSpPr/>
          <p:nvPr/>
        </p:nvSpPr>
        <p:spPr>
          <a:xfrm>
            <a:off x="5069959" y="3705225"/>
            <a:ext cx="1411804" cy="17674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9A228959-0E49-D17F-3CE5-188EF226F4B8}"/>
              </a:ext>
            </a:extLst>
          </p:cNvPr>
          <p:cNvSpPr txBox="1"/>
          <p:nvPr/>
        </p:nvSpPr>
        <p:spPr>
          <a:xfrm rot="18677504">
            <a:off x="243058" y="4414064"/>
            <a:ext cx="1534807" cy="349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Personalizado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7E3E0E9-CE6B-8D9B-E20D-BA9F5EE0558D}"/>
              </a:ext>
            </a:extLst>
          </p:cNvPr>
          <p:cNvSpPr txBox="1"/>
          <p:nvPr/>
        </p:nvSpPr>
        <p:spPr>
          <a:xfrm rot="18677504">
            <a:off x="2237498" y="4414065"/>
            <a:ext cx="793525" cy="349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Anime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E619E41-3890-6172-5C68-20A86BDE320B}"/>
              </a:ext>
            </a:extLst>
          </p:cNvPr>
          <p:cNvSpPr txBox="1"/>
          <p:nvPr/>
        </p:nvSpPr>
        <p:spPr>
          <a:xfrm rot="18677504">
            <a:off x="2103509" y="6196709"/>
            <a:ext cx="925209" cy="349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Comics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1B579E51-C662-A7EE-91DC-A8480ED12707}"/>
              </a:ext>
            </a:extLst>
          </p:cNvPr>
          <p:cNvSpPr txBox="1"/>
          <p:nvPr/>
        </p:nvSpPr>
        <p:spPr>
          <a:xfrm rot="18677504">
            <a:off x="5328554" y="4363521"/>
            <a:ext cx="862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Disney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16C6DC53-F321-7FB8-C1C1-AF89A8C0B7F7}"/>
              </a:ext>
            </a:extLst>
          </p:cNvPr>
          <p:cNvGrpSpPr/>
          <p:nvPr/>
        </p:nvGrpSpPr>
        <p:grpSpPr>
          <a:xfrm>
            <a:off x="0" y="2295517"/>
            <a:ext cx="6858000" cy="800104"/>
            <a:chOff x="0" y="2695571"/>
            <a:chExt cx="6896100" cy="800104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62C0B39B-0040-5712-C57B-D7C18F6F4215}"/>
                </a:ext>
              </a:extLst>
            </p:cNvPr>
            <p:cNvSpPr/>
            <p:nvPr/>
          </p:nvSpPr>
          <p:spPr>
            <a:xfrm>
              <a:off x="0" y="2695575"/>
              <a:ext cx="1724025" cy="8001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3" name="Rectángulo 42">
              <a:extLst>
                <a:ext uri="{FF2B5EF4-FFF2-40B4-BE49-F238E27FC236}">
                  <a16:creationId xmlns:a16="http://schemas.microsoft.com/office/drawing/2014/main" id="{96BAD422-336C-467B-4645-2C69AEEFCD9F}"/>
                </a:ext>
              </a:extLst>
            </p:cNvPr>
            <p:cNvSpPr/>
            <p:nvPr/>
          </p:nvSpPr>
          <p:spPr>
            <a:xfrm>
              <a:off x="1724025" y="2695575"/>
              <a:ext cx="1724025" cy="8001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2D2EFF7C-2A37-8EE5-C334-ABA77E031A68}"/>
                </a:ext>
              </a:extLst>
            </p:cNvPr>
            <p:cNvSpPr/>
            <p:nvPr/>
          </p:nvSpPr>
          <p:spPr>
            <a:xfrm>
              <a:off x="3448050" y="2695575"/>
              <a:ext cx="1724025" cy="8001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  <p:sp>
          <p:nvSpPr>
            <p:cNvPr id="45" name="Rectángulo 44">
              <a:extLst>
                <a:ext uri="{FF2B5EF4-FFF2-40B4-BE49-F238E27FC236}">
                  <a16:creationId xmlns:a16="http://schemas.microsoft.com/office/drawing/2014/main" id="{CD40BE50-1AA1-1564-C338-AC19CE576364}"/>
                </a:ext>
              </a:extLst>
            </p:cNvPr>
            <p:cNvSpPr/>
            <p:nvPr/>
          </p:nvSpPr>
          <p:spPr>
            <a:xfrm>
              <a:off x="5172075" y="2695571"/>
              <a:ext cx="1724025" cy="8001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/>
            </a:p>
          </p:txBody>
        </p:sp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FD9F3B4E-661D-9485-9B00-82BFA48FA591}"/>
              </a:ext>
            </a:extLst>
          </p:cNvPr>
          <p:cNvSpPr txBox="1"/>
          <p:nvPr/>
        </p:nvSpPr>
        <p:spPr>
          <a:xfrm>
            <a:off x="-31709" y="1863601"/>
            <a:ext cx="143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PREVENTAS.</a:t>
            </a:r>
          </a:p>
        </p:txBody>
      </p:sp>
      <p:sp>
        <p:nvSpPr>
          <p:cNvPr id="63" name="Diagrama de flujo: terminador 62">
            <a:extLst>
              <a:ext uri="{FF2B5EF4-FFF2-40B4-BE49-F238E27FC236}">
                <a16:creationId xmlns:a16="http://schemas.microsoft.com/office/drawing/2014/main" id="{A95ECE96-EC8D-32F6-8AD7-29987AB203CE}"/>
              </a:ext>
            </a:extLst>
          </p:cNvPr>
          <p:cNvSpPr/>
          <p:nvPr/>
        </p:nvSpPr>
        <p:spPr>
          <a:xfrm>
            <a:off x="5995469" y="9912874"/>
            <a:ext cx="657227" cy="25717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4" name="Diagrama de flujo: terminador 1023">
            <a:extLst>
              <a:ext uri="{FF2B5EF4-FFF2-40B4-BE49-F238E27FC236}">
                <a16:creationId xmlns:a16="http://schemas.microsoft.com/office/drawing/2014/main" id="{D9CBBECA-6A0B-2BB3-8062-0FF8FCB2076F}"/>
              </a:ext>
            </a:extLst>
          </p:cNvPr>
          <p:cNvSpPr/>
          <p:nvPr/>
        </p:nvSpPr>
        <p:spPr>
          <a:xfrm>
            <a:off x="5000624" y="9489010"/>
            <a:ext cx="1652072" cy="25717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29F317B8-A36F-7D48-14D3-9B8B0BCCA282}"/>
              </a:ext>
            </a:extLst>
          </p:cNvPr>
          <p:cNvSpPr txBox="1"/>
          <p:nvPr/>
        </p:nvSpPr>
        <p:spPr>
          <a:xfrm>
            <a:off x="4937868" y="9129803"/>
            <a:ext cx="1749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Seguimiento de Orden:</a:t>
            </a:r>
          </a:p>
        </p:txBody>
      </p:sp>
      <p:sp>
        <p:nvSpPr>
          <p:cNvPr id="1028" name="CuadroTexto 1027">
            <a:extLst>
              <a:ext uri="{FF2B5EF4-FFF2-40B4-BE49-F238E27FC236}">
                <a16:creationId xmlns:a16="http://schemas.microsoft.com/office/drawing/2014/main" id="{81CAD389-4AB9-9028-05D5-A199E9A2E470}"/>
              </a:ext>
            </a:extLst>
          </p:cNvPr>
          <p:cNvSpPr txBox="1"/>
          <p:nvPr/>
        </p:nvSpPr>
        <p:spPr>
          <a:xfrm>
            <a:off x="5796200" y="9878950"/>
            <a:ext cx="103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Rastrear</a:t>
            </a:r>
          </a:p>
        </p:txBody>
      </p:sp>
      <p:sp>
        <p:nvSpPr>
          <p:cNvPr id="1029" name="CuadroTexto 1028">
            <a:extLst>
              <a:ext uri="{FF2B5EF4-FFF2-40B4-BE49-F238E27FC236}">
                <a16:creationId xmlns:a16="http://schemas.microsoft.com/office/drawing/2014/main" id="{BB2C448A-8A3C-79C6-758D-5C8306B5CA5B}"/>
              </a:ext>
            </a:extLst>
          </p:cNvPr>
          <p:cNvSpPr txBox="1"/>
          <p:nvPr/>
        </p:nvSpPr>
        <p:spPr>
          <a:xfrm>
            <a:off x="4937868" y="9432931"/>
            <a:ext cx="1058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N°</a:t>
            </a:r>
            <a:r>
              <a:rPr lang="es-CL" dirty="0"/>
              <a:t> orden</a:t>
            </a:r>
          </a:p>
        </p:txBody>
      </p:sp>
      <p:sp>
        <p:nvSpPr>
          <p:cNvPr id="1030" name="Rectángulo: esquinas redondeadas 1029">
            <a:extLst>
              <a:ext uri="{FF2B5EF4-FFF2-40B4-BE49-F238E27FC236}">
                <a16:creationId xmlns:a16="http://schemas.microsoft.com/office/drawing/2014/main" id="{32778DC6-C330-E3F4-DDDB-155D0D185747}"/>
              </a:ext>
            </a:extLst>
          </p:cNvPr>
          <p:cNvSpPr/>
          <p:nvPr/>
        </p:nvSpPr>
        <p:spPr>
          <a:xfrm>
            <a:off x="107896" y="9148853"/>
            <a:ext cx="1490663" cy="1160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2" name="CuadroTexto 1031">
            <a:extLst>
              <a:ext uri="{FF2B5EF4-FFF2-40B4-BE49-F238E27FC236}">
                <a16:creationId xmlns:a16="http://schemas.microsoft.com/office/drawing/2014/main" id="{F6E283FE-2266-EED8-3EE9-B5A3999676CC}"/>
              </a:ext>
            </a:extLst>
          </p:cNvPr>
          <p:cNvSpPr txBox="1"/>
          <p:nvPr/>
        </p:nvSpPr>
        <p:spPr>
          <a:xfrm rot="18677504">
            <a:off x="197942" y="9544388"/>
            <a:ext cx="111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dirección</a:t>
            </a:r>
          </a:p>
        </p:txBody>
      </p:sp>
      <p:sp>
        <p:nvSpPr>
          <p:cNvPr id="1034" name="Rectángulo: esquinas redondeadas 1033">
            <a:extLst>
              <a:ext uri="{FF2B5EF4-FFF2-40B4-BE49-F238E27FC236}">
                <a16:creationId xmlns:a16="http://schemas.microsoft.com/office/drawing/2014/main" id="{C0C655E9-D95F-3C72-8F74-206B1F4B30C5}"/>
              </a:ext>
            </a:extLst>
          </p:cNvPr>
          <p:cNvSpPr/>
          <p:nvPr/>
        </p:nvSpPr>
        <p:spPr>
          <a:xfrm>
            <a:off x="1714500" y="9141439"/>
            <a:ext cx="1490663" cy="1160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6" name="CuadroTexto 1035">
            <a:extLst>
              <a:ext uri="{FF2B5EF4-FFF2-40B4-BE49-F238E27FC236}">
                <a16:creationId xmlns:a16="http://schemas.microsoft.com/office/drawing/2014/main" id="{8EF2A1CC-2B26-17E1-41D1-61A6FE8F09A5}"/>
              </a:ext>
            </a:extLst>
          </p:cNvPr>
          <p:cNvSpPr txBox="1"/>
          <p:nvPr/>
        </p:nvSpPr>
        <p:spPr>
          <a:xfrm rot="18677504">
            <a:off x="1805058" y="9536387"/>
            <a:ext cx="111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Contacto</a:t>
            </a:r>
          </a:p>
        </p:txBody>
      </p:sp>
      <p:sp>
        <p:nvSpPr>
          <p:cNvPr id="1037" name="Rectángulo: esquinas redondeadas 1036">
            <a:extLst>
              <a:ext uri="{FF2B5EF4-FFF2-40B4-BE49-F238E27FC236}">
                <a16:creationId xmlns:a16="http://schemas.microsoft.com/office/drawing/2014/main" id="{AC1B8CB6-4E6E-9131-AE2F-EEDC277DB69B}"/>
              </a:ext>
            </a:extLst>
          </p:cNvPr>
          <p:cNvSpPr/>
          <p:nvPr/>
        </p:nvSpPr>
        <p:spPr>
          <a:xfrm>
            <a:off x="3357562" y="9141439"/>
            <a:ext cx="1490663" cy="1160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38" name="CuadroTexto 1037">
            <a:extLst>
              <a:ext uri="{FF2B5EF4-FFF2-40B4-BE49-F238E27FC236}">
                <a16:creationId xmlns:a16="http://schemas.microsoft.com/office/drawing/2014/main" id="{A59024AF-DF87-EA2D-DD66-4E1CA8F6EE43}"/>
              </a:ext>
            </a:extLst>
          </p:cNvPr>
          <p:cNvSpPr txBox="1"/>
          <p:nvPr/>
        </p:nvSpPr>
        <p:spPr>
          <a:xfrm rot="18677504">
            <a:off x="3485772" y="9315792"/>
            <a:ext cx="109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Serv</a:t>
            </a:r>
            <a:r>
              <a:rPr lang="es-CL" dirty="0"/>
              <a:t> </a:t>
            </a:r>
          </a:p>
          <a:p>
            <a:r>
              <a:rPr lang="es-CL" dirty="0"/>
              <a:t>al cliente</a:t>
            </a:r>
          </a:p>
        </p:txBody>
      </p:sp>
      <p:sp>
        <p:nvSpPr>
          <p:cNvPr id="1058" name="CuadroTexto 1057">
            <a:extLst>
              <a:ext uri="{FF2B5EF4-FFF2-40B4-BE49-F238E27FC236}">
                <a16:creationId xmlns:a16="http://schemas.microsoft.com/office/drawing/2014/main" id="{546570EE-3239-626E-ABDC-E374879A29F3}"/>
              </a:ext>
            </a:extLst>
          </p:cNvPr>
          <p:cNvSpPr txBox="1"/>
          <p:nvPr/>
        </p:nvSpPr>
        <p:spPr>
          <a:xfrm rot="18677504">
            <a:off x="3570099" y="4342736"/>
            <a:ext cx="1141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Star</a:t>
            </a:r>
            <a:r>
              <a:rPr lang="es-CL" dirty="0"/>
              <a:t> </a:t>
            </a:r>
            <a:r>
              <a:rPr lang="es-CL" dirty="0" err="1"/>
              <a:t>Wars</a:t>
            </a:r>
            <a:endParaRPr lang="es-CL" dirty="0"/>
          </a:p>
        </p:txBody>
      </p:sp>
      <p:sp>
        <p:nvSpPr>
          <p:cNvPr id="1068" name="CuadroTexto 1067">
            <a:extLst>
              <a:ext uri="{FF2B5EF4-FFF2-40B4-BE49-F238E27FC236}">
                <a16:creationId xmlns:a16="http://schemas.microsoft.com/office/drawing/2014/main" id="{6188F61F-6C2A-2983-D07A-3B82121C8DD9}"/>
              </a:ext>
            </a:extLst>
          </p:cNvPr>
          <p:cNvSpPr txBox="1"/>
          <p:nvPr/>
        </p:nvSpPr>
        <p:spPr>
          <a:xfrm>
            <a:off x="2913840" y="178109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Materia</a:t>
            </a:r>
          </a:p>
        </p:txBody>
      </p:sp>
    </p:spTree>
    <p:extLst>
      <p:ext uri="{BB962C8B-B14F-4D97-AF65-F5344CB8AC3E}">
        <p14:creationId xmlns:p14="http://schemas.microsoft.com/office/powerpoint/2010/main" val="27975199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39</Words>
  <Application>Microsoft Office PowerPoint</Application>
  <PresentationFormat>Panorámica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Emilio Goschenko Torres</dc:creator>
  <cp:lastModifiedBy>Francisco Emilio Goschenko Torres</cp:lastModifiedBy>
  <cp:revision>1</cp:revision>
  <dcterms:created xsi:type="dcterms:W3CDTF">2025-10-04T00:43:12Z</dcterms:created>
  <dcterms:modified xsi:type="dcterms:W3CDTF">2025-10-04T02:41:47Z</dcterms:modified>
</cp:coreProperties>
</file>