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9F8AC-9662-A10F-D1D3-3F6EDFCF0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8EA22-CB74-0BC0-CEAA-D8C93863B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94A0-5D4C-25CF-D229-B8C0604D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8C436-522D-21E6-FAED-9D7A8AFB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0DDD1-7446-8B77-1152-060FDCBA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59DA1-0C8D-E03B-6AAB-4F4983D5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C3912-1B37-7E8A-955D-2C896010A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30B91-738F-0B86-9A74-B75E1019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23928-B3B6-F9FC-697C-82B69643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E7985-BD0C-60B2-D405-D323C285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3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70CF35-EA46-C199-C317-F88AB071B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0F291-B32E-FC71-E8AF-B033D849C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8521-71A7-7F37-A744-DEF65FC1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F16BF-9BB6-7838-F615-960859FA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3CF47-8200-CEF0-185F-6AA393CE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985BE-C829-5857-C332-5ED0306C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471FF-86F6-9B05-CF42-103939ED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18D0B-214A-FA07-B79A-4B186781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6B7A0-8A1B-9DAA-4138-A263E20E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B72FF-B204-8C55-DAC0-2D48C8F9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6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3E432-EAE6-5617-8F6B-52F06B5F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16EF8-3C94-E435-412C-FBFBCB827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D18FB-536D-53EA-073B-68181C8B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CAA70-2DC1-4D1A-C007-BC9FF35A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94C8A-F2A6-6692-600E-108DC1EA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3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6A9E4-A9D8-FC7B-79BD-F6485ADF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57EF8-B949-1907-CD7B-7BBFE18C6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B68EB2-94F8-F2AD-29ED-C18CE90E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5B185-D548-EEC7-4325-703A26D8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75B96-0F80-B123-DFE5-CE7E2E5A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C3673-9929-1D3F-BB89-6DAF5485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5D6F7-225D-48FB-F83E-15E50E49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82564-84BF-DAD8-514F-126B2176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B4E39B-A084-29A3-E348-8C22BCA0A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990BB3-21ED-9658-3DCD-8BF5E6E1C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01CF41-1DB6-D2AA-4911-82EA4E940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BE8CD4-2AF1-94E6-EB47-A7239AC3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68F392-DAFB-7918-2801-C17E4C7C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BF75C1-F6CD-ACAB-FECB-3B2CE8CF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0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CC9-3E78-75CF-FB48-EA001288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13D54D-7FA8-A69A-5002-7E5DAD82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09F396-CBD2-B2BF-A885-780E76DB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30BFDE-AFF8-C1BA-DCA8-92AB8C34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8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796506-BC06-1FE4-8D97-9F92EC34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3C9964-BA9A-1033-5C9C-66CC04B3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0837C-397A-D47A-91A0-87788041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4A343-B36E-1C91-24DE-96138FCE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C0C9C-7C79-3B2C-003C-09EE1A2F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A384F-B243-51D9-979A-D388346F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72FCF-741C-044B-F8D7-48A420B6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EA909-B27C-3448-07FE-854BDDFF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BFC096-2D81-A951-0E60-52F62452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80EF-0911-DB70-2DE4-73304A76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FED946-68BD-56F6-2AA0-DFB0FC77A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F356E-25FE-2289-9415-5CE61B259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A2EC6-A046-B0B0-DFC8-7C892369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39BF9-EC4F-B428-5F4B-79FA3620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AE144-3B4C-BEE8-00EE-1AC37DCD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5F42CD-691F-96FB-C997-64C77E9C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8F2CC-488F-A1CA-E706-9213AB58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B5807-31FE-9E87-4C41-57C15F370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7E9E-F83A-41B9-A66C-AC05EEECB0CF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8DB13-D380-614C-D43F-366985048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F42CD-50C6-1061-A9C2-7D9F1E8B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E4CE-A940-48E6-B6D6-5C1D2CA3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A1C1DD-6A81-4A9C-08E4-09EC7A2E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8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4EB8F0-BF48-9493-6A32-FE1441B7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1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91D013-A3DD-70E1-4782-4A1B8123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7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3C5A3B-2425-B8B1-F64E-2A1E6AC3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3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BBAC30-8349-612B-C1AC-AE52ECFD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458CF5-AC00-A045-08E9-E4E4F6BB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B89C8E-27EF-B78C-8058-BABAD299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9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74B974-C8A7-A506-CC81-B64986E18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3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F552BA-3AC3-0CD6-45CC-A39CA6E6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6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DBD9D7-F1CF-9D3E-519A-067E7BDB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E242DE-E518-DA52-C6D1-8E346104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A0F12B-6CEF-D392-063E-473B7302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3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4F6598-ADEF-AAE7-DE3A-18B86CBC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47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7B7177-4004-376F-5CA3-0778B263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6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642973-9537-FAC0-DB32-B93A2603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8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E2242C-C638-8D0C-56F1-418E50AA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44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D19D3A-9671-0B03-9BEA-98BC567B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1970F3-20E3-3EDC-E333-C335EEE0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E433A7-EE8D-1FD9-24FD-8E04EC46A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7395B6-5D61-3FFF-5236-9684BC77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2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3F131A-A299-912F-6A89-95D491D1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5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BB6579-E698-0E79-08DA-9894CD94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3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E486EC-3DF0-3342-B550-733C7711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3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11212E-64DB-0C0F-FD9C-2F359EAF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7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경훈 김</dc:creator>
  <cp:lastModifiedBy>경훈 김</cp:lastModifiedBy>
  <cp:revision>2</cp:revision>
  <dcterms:created xsi:type="dcterms:W3CDTF">2023-09-22T13:04:34Z</dcterms:created>
  <dcterms:modified xsi:type="dcterms:W3CDTF">2023-09-22T13:12:01Z</dcterms:modified>
</cp:coreProperties>
</file>