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6ED8-E12A-52D8-88C2-386C2B7A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19B753-8BB4-05C1-D278-7A01D75A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1F56A-EE46-55FB-47F3-F36CFCB6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66A0-BD91-4274-1CD6-DAF861ED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EF603-79F0-913D-9ECD-60466F4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8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DAF92-1CF1-5CE6-A17F-6AB0D830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3DBE3-08DD-F099-F2CC-11FCAF70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F0E25-F80B-3C1C-2425-B5195991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19D5A-54DC-8835-FEA2-F3D9D978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1DDD2-53DB-A2BB-D34D-8CCBBF3E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91EEF1-6395-51B8-80D6-3CA60057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A1E064-80ED-D645-D941-8C261C02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2D234-860D-7889-BE4B-2CDEFC01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3E78C-F80F-34D7-7261-E3D1A420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D6BC8-1A28-7684-2EB5-E0E15F3C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4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2FC1F-A215-B2AC-A2BF-FDCBC0CB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46709-C993-4AE6-9139-1E0401A0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FEC11-3978-7C7B-0CA7-207FDAEE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4CC47-11B7-E885-AFB3-0F25188F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29565-FD3B-CFF0-82A1-6243F84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734B-056E-19DE-55AF-A0612EE3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5D433-380D-2964-0EED-02F55E21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A1B81-94E0-FA65-9F4E-F283D872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AD0CA-CAAF-9562-F94A-B7306BD1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637F7-AB06-8A77-C3A1-6DCE1DEB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D29E1-2B83-8BE9-7BB9-F3C803D2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A949C-38EF-5B5D-22DD-D536B09EF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5088B-1E84-67FE-BFAD-FFDD241F1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5E9F8-AAE4-696F-7B48-29F2236A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6B1FF-4747-C393-8E1C-63AF0ADE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BB0EA-44E1-C2B0-74EE-E2019BA4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9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BB07-1CB8-88C7-0EFF-C0746842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17D5ED-81DC-66E6-AC9A-2E9D88C5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35594-E6F4-4C24-A119-2752EFCE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F13139-C73A-D1E2-4D6F-6C89D09C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95931-D656-58FD-84B1-0530EE937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D7A53-D01F-9AC1-5727-A0D7C82A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185FA-1069-51FE-9997-35CDF7C2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612DD-DB16-674F-12BC-21C7293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D13D-3502-F8F7-12DC-6C3074C8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38CA38-F48C-D3D8-7D7E-27F30A6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CFB1A-5042-E593-3A74-BFB0278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68220-161A-E2FB-51CE-51B4BC3A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2B326-6E32-1947-D61F-E718A6F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099FB0-6637-3BD2-BFBE-3A3A32D8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3037A-C8E7-9C1C-D64A-556E83BE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B2338-A3F6-9624-8632-33D3E76A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5F9A9-A2FD-064C-CC93-8A96FE63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3B5DC-29A2-858F-D7B4-005F274DF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277D6-7567-EB84-6315-DCD99BA7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F284F-A10B-3679-CDC5-7F2DFDE1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E19EB-15B5-9E0E-85C5-02644B0C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A571-8898-DF46-E19C-49A6EFB5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C863A-5676-D584-EF7B-810EE8377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E6832-5174-26C4-9E57-F485A43F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DC85A-D530-E847-4DC8-7A66376A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75681-0F01-7286-C80F-CFD4DBF0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C8BCB-EA18-1CCA-A31F-43A8EDA2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4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76EF6D-6BD9-323B-C79F-339FC58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19556-95B6-F510-0102-7284F6F7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F35A6-5827-9956-CE16-5197BEE4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0D0B0-DE3A-40F6-BDA2-D53921482822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083EA-1683-AA2B-41B0-AA78CDA5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4BC3D-8E4C-D32C-6CA0-45299087D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7E46-7842-4E48-85FE-35B395DF3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3D77524-AE6F-6D8E-70FA-469D4579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5" y="413502"/>
            <a:ext cx="6235989" cy="49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C2DB8E2-07AD-AC93-90A0-C5B4074A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3" y="457742"/>
            <a:ext cx="10322619" cy="3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3C06180-674D-0416-99A7-D1AF0BE2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6" y="2019178"/>
            <a:ext cx="3543607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6C5DD9-D31B-8FBB-1166-42EC1224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72" y="2095384"/>
            <a:ext cx="3635055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EC258B-4451-F5FD-43A7-8CFB40A4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90" y="1359990"/>
            <a:ext cx="3696020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CBB67E-6D3E-5899-74DC-1CDBE493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14" y="1440007"/>
            <a:ext cx="382557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8F27DF0-5939-8CA8-76C8-9AB2C048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62" y="2678365"/>
            <a:ext cx="3642676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0769EB0-2CAB-CAF2-B63D-25ACF88A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8" y="2179211"/>
            <a:ext cx="4435224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CA18CA9A-4A62-FEB8-4E9A-919C6498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17" y="2598348"/>
            <a:ext cx="3528366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4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26491A5-2B5F-82B0-1715-B6647693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39" y="2198263"/>
            <a:ext cx="4176122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F6E96DE-BAE8-49E5-278D-4C8B8261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41" y="1977264"/>
            <a:ext cx="528111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8D1174A-617A-7020-458B-94FFFE43D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697728"/>
            <a:ext cx="6152006" cy="42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7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57F15BB-779D-4DB1-83D7-7B488F368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26" y="2457366"/>
            <a:ext cx="448094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89784F2-22E1-2F09-66EA-83DDEA9E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597" y="2282090"/>
            <a:ext cx="560880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15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405EEF5D-872A-A4E5-3161-1042F7E3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74" y="2503090"/>
            <a:ext cx="4519052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8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CD81ECCC-A4AA-D06B-D266-50F3B9B6F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12" y="2430693"/>
            <a:ext cx="434377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ED90F8-CDE6-9C7C-ECF0-649B5CFD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80" y="2468797"/>
            <a:ext cx="3924640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BE9A9-56BF-3017-7558-17CE737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21BDE66-7F72-DC73-827F-3BB198601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91" y="2961074"/>
            <a:ext cx="4359018" cy="2080440"/>
          </a:xfrm>
        </p:spPr>
      </p:pic>
    </p:spTree>
    <p:extLst>
      <p:ext uri="{BB962C8B-B14F-4D97-AF65-F5344CB8AC3E}">
        <p14:creationId xmlns:p14="http://schemas.microsoft.com/office/powerpoint/2010/main" val="231250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765F-D3C7-0532-690B-3925B95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307DF3A-3126-088B-02FC-974C9BA4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95" y="3467848"/>
            <a:ext cx="3101609" cy="1066892"/>
          </a:xfrm>
        </p:spPr>
      </p:pic>
    </p:spTree>
    <p:extLst>
      <p:ext uri="{BB962C8B-B14F-4D97-AF65-F5344CB8AC3E}">
        <p14:creationId xmlns:p14="http://schemas.microsoft.com/office/powerpoint/2010/main" val="28061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A541845F-FBE3-4CB4-8E27-F968CC9B1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3" y="0"/>
            <a:ext cx="962074" cy="6791674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674AF88-E6B6-9069-70BC-CAD5A81C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8" y="38102"/>
            <a:ext cx="1000176" cy="67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F63D49-5FAF-ECE7-DDB6-08921693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4" y="370636"/>
            <a:ext cx="4220634" cy="36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B489B262-1C13-A32E-CEDD-82E57AA8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1" y="212160"/>
            <a:ext cx="6251858" cy="32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53D455-0969-A825-BD67-3698C3FD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5" y="480770"/>
            <a:ext cx="5503548" cy="30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0ACBBF0-BAC5-7587-1784-C6746A94B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2" y="466643"/>
            <a:ext cx="3831784" cy="46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2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106A66E-D5BA-C227-5B0A-6C8D75916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4" y="465683"/>
            <a:ext cx="5086686" cy="458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6A3A8E4B-B3AE-1E62-9DA7-7A4B0C429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1" y="530698"/>
            <a:ext cx="8428390" cy="35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3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경훈 김</dc:creator>
  <cp:lastModifiedBy>경훈 김</cp:lastModifiedBy>
  <cp:revision>6</cp:revision>
  <dcterms:created xsi:type="dcterms:W3CDTF">2023-09-26T00:40:25Z</dcterms:created>
  <dcterms:modified xsi:type="dcterms:W3CDTF">2023-09-26T01:08:59Z</dcterms:modified>
</cp:coreProperties>
</file>