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0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1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88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97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71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757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17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88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8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5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99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9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8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5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98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87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CADF-4A2B-44ED-A810-AED36BBA834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B3188E-E6AA-4DCF-AA8E-7B7B9A0E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34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Яндекс</a:t>
            </a:r>
            <a:r>
              <a:rPr lang="en-US" dirty="0" smtClean="0"/>
              <a:t> </a:t>
            </a:r>
            <a:r>
              <a:rPr lang="ru-RU" dirty="0" smtClean="0"/>
              <a:t>Лицею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Козлов Георгий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7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667" y="711199"/>
            <a:ext cx="4080933" cy="463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Введение</a:t>
            </a:r>
          </a:p>
          <a:p>
            <a:endParaRPr lang="ru-RU" sz="2400" dirty="0"/>
          </a:p>
          <a:p>
            <a:endParaRPr lang="ru-RU" sz="2400" dirty="0"/>
          </a:p>
          <a:p>
            <a:pPr lvl="0"/>
            <a:r>
              <a:rPr lang="ru-RU" sz="2400" dirty="0" smtClean="0">
                <a:solidFill>
                  <a:schemeClr val="dk2"/>
                </a:solidFill>
              </a:rPr>
              <a:t>Мною были использованы такие инструменты как:</a:t>
            </a:r>
          </a:p>
          <a:p>
            <a:pPr marL="457200" lvl="0" indent="-317500">
              <a:spcBef>
                <a:spcPts val="1600"/>
              </a:spcBef>
              <a:buSzPts val="1400"/>
              <a:buChar char="●"/>
            </a:pPr>
            <a:r>
              <a:rPr lang="ru-RU" sz="2400" dirty="0" smtClean="0">
                <a:solidFill>
                  <a:schemeClr val="dk2"/>
                </a:solidFill>
              </a:rPr>
              <a:t>Использование </a:t>
            </a:r>
            <a:r>
              <a:rPr lang="ru-RU" sz="2400" dirty="0" err="1" smtClean="0">
                <a:solidFill>
                  <a:schemeClr val="dk2"/>
                </a:solidFill>
              </a:rPr>
              <a:t>фреймворка</a:t>
            </a:r>
            <a:r>
              <a:rPr lang="ru-RU" sz="2400" dirty="0" smtClean="0">
                <a:solidFill>
                  <a:schemeClr val="dk2"/>
                </a:solidFill>
              </a:rPr>
              <a:t> </a:t>
            </a:r>
            <a:r>
              <a:rPr lang="en-US" sz="2400" dirty="0" smtClean="0">
                <a:solidFill>
                  <a:schemeClr val="dk2"/>
                </a:solidFill>
              </a:rPr>
              <a:t>Flask (flask-wtf, flask-login, </a:t>
            </a:r>
            <a:r>
              <a:rPr lang="en-US" sz="2400" dirty="0" err="1" smtClean="0">
                <a:solidFill>
                  <a:schemeClr val="dk2"/>
                </a:solidFill>
              </a:rPr>
              <a:t>flask_mail</a:t>
            </a:r>
            <a:r>
              <a:rPr lang="en-US" sz="2400" dirty="0" smtClean="0">
                <a:solidFill>
                  <a:schemeClr val="dk2"/>
                </a:solidFill>
              </a:rPr>
              <a:t>, </a:t>
            </a:r>
            <a:r>
              <a:rPr lang="en-US" sz="2400" dirty="0" err="1" smtClean="0">
                <a:solidFill>
                  <a:schemeClr val="dk2"/>
                </a:solidFill>
              </a:rPr>
              <a:t>flask_script</a:t>
            </a:r>
            <a:r>
              <a:rPr lang="en-US" sz="2400" dirty="0" smtClean="0">
                <a:solidFill>
                  <a:schemeClr val="dk2"/>
                </a:solidFill>
              </a:rPr>
              <a:t>)</a:t>
            </a:r>
          </a:p>
          <a:p>
            <a:pPr marL="457200" lvl="0" indent="-317500">
              <a:buSzPts val="1400"/>
              <a:buChar char="●"/>
            </a:pPr>
            <a:r>
              <a:rPr lang="ru-RU" sz="2400" dirty="0" smtClean="0">
                <a:solidFill>
                  <a:schemeClr val="dk2"/>
                </a:solidFill>
              </a:rPr>
              <a:t>Использование </a:t>
            </a:r>
            <a:r>
              <a:rPr lang="en-US" sz="2400" dirty="0" err="1" smtClean="0">
                <a:solidFill>
                  <a:schemeClr val="dk2"/>
                </a:solidFill>
              </a:rPr>
              <a:t>sqlalchemy</a:t>
            </a:r>
            <a:r>
              <a:rPr lang="en-US" sz="2400" dirty="0" smtClean="0">
                <a:solidFill>
                  <a:schemeClr val="dk2"/>
                </a:solidFill>
              </a:rPr>
              <a:t> </a:t>
            </a:r>
            <a:r>
              <a:rPr lang="ru-RU" sz="2400" dirty="0" smtClean="0">
                <a:solidFill>
                  <a:schemeClr val="dk2"/>
                </a:solidFill>
              </a:rPr>
              <a:t>и </a:t>
            </a:r>
            <a:r>
              <a:rPr lang="en-US" sz="2400" dirty="0" smtClean="0">
                <a:solidFill>
                  <a:schemeClr val="dk2"/>
                </a:solidFill>
              </a:rPr>
              <a:t>Rest-API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60000" t="14527" r="14722"/>
          <a:stretch/>
        </p:blipFill>
        <p:spPr>
          <a:xfrm>
            <a:off x="6993466" y="431418"/>
            <a:ext cx="3006327" cy="571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8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934" y="897466"/>
            <a:ext cx="5875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Я создал проект благодаря которому человек сможет направлять бота другому человеку в такой сети, как </a:t>
            </a:r>
            <a:r>
              <a:rPr lang="en-US" sz="2400" dirty="0" err="1" smtClean="0"/>
              <a:t>vk</a:t>
            </a:r>
            <a:r>
              <a:rPr lang="ru-RU" sz="2400" dirty="0" smtClean="0"/>
              <a:t>. Мой проект состоит из 3 частей. Файл с самим сайтом, файл с ботом и файл соединяющий эти два файла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954" t="32119" r="49331" b="26083"/>
          <a:stretch/>
        </p:blipFill>
        <p:spPr>
          <a:xfrm>
            <a:off x="6857999" y="360087"/>
            <a:ext cx="4707467" cy="33830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7222" t="12717" r="51852" b="66213"/>
          <a:stretch/>
        </p:blipFill>
        <p:spPr>
          <a:xfrm>
            <a:off x="6146798" y="4470399"/>
            <a:ext cx="5655735" cy="21674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6667" t="20206" r="59815" b="52469"/>
          <a:stretch/>
        </p:blipFill>
        <p:spPr>
          <a:xfrm>
            <a:off x="1134533" y="3826934"/>
            <a:ext cx="4301068" cy="2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867" y="2015065"/>
            <a:ext cx="5367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заключении хочется сказать, что данный проект был второй по сложности после </a:t>
            </a:r>
            <a:r>
              <a:rPr lang="en-US" sz="2400" dirty="0" err="1" smtClean="0"/>
              <a:t>pygame</a:t>
            </a:r>
            <a:r>
              <a:rPr lang="ru-RU" sz="2400" dirty="0" smtClean="0"/>
              <a:t>. Га проект было потрачено много бессонных ночей. </a:t>
            </a:r>
          </a:p>
          <a:p>
            <a:r>
              <a:rPr lang="ru-RU" sz="2400" dirty="0" smtClean="0"/>
              <a:t>Но мне это принесло большое удовольствие.</a:t>
            </a:r>
          </a:p>
        </p:txBody>
      </p:sp>
    </p:spTree>
    <p:extLst>
      <p:ext uri="{BB962C8B-B14F-4D97-AF65-F5344CB8AC3E}">
        <p14:creationId xmlns:p14="http://schemas.microsoft.com/office/powerpoint/2010/main" val="48085915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100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Проект по Яндекс Лицею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Яндекс Лицею</dc:title>
  <dc:creator>user</dc:creator>
  <cp:lastModifiedBy>user</cp:lastModifiedBy>
  <cp:revision>2</cp:revision>
  <dcterms:created xsi:type="dcterms:W3CDTF">2021-04-29T15:53:41Z</dcterms:created>
  <dcterms:modified xsi:type="dcterms:W3CDTF">2021-04-29T16:00:37Z</dcterms:modified>
</cp:coreProperties>
</file>