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FAFC-1359-4373-A0BD-7B0526C9F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Accuracy of weapon stand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381D-99BD-47BC-A448-B9EE9D6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(gosha) </a:t>
            </a:r>
            <a:r>
              <a:rPr lang="en-US" dirty="0" err="1"/>
              <a:t>dozoretz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8672-6A06-4F7B-806A-F68B14D2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FC55-FB90-49EC-9E46-9BF3962B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fire of weapons stand in different ranges</a:t>
            </a:r>
            <a:endParaRPr lang="he-IL" dirty="0"/>
          </a:p>
          <a:p>
            <a:r>
              <a:rPr lang="en-US" dirty="0"/>
              <a:t>Visualize results </a:t>
            </a:r>
          </a:p>
          <a:p>
            <a:r>
              <a:rPr lang="en-US" dirty="0"/>
              <a:t>Look for ways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37769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A40F-5285-4510-BA71-1256F99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42F66-B13B-4083-A379-C20DFF776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Statistical model</a:t>
                </a:r>
              </a:p>
              <a:p>
                <a:r>
                  <a:rPr lang="en-US" dirty="0"/>
                  <a:t>2 types of error</a:t>
                </a:r>
              </a:p>
              <a:p>
                <a:r>
                  <a:rPr lang="en-US" dirty="0"/>
                  <a:t>Bi-normal distribution error </a:t>
                </a:r>
              </a:p>
              <a:p>
                <a:r>
                  <a:rPr lang="en-US" b="1" dirty="0"/>
                  <a:t>C</a:t>
                </a:r>
                <a:r>
                  <a:rPr lang="en-US" dirty="0"/>
                  <a:t>ircular </a:t>
                </a:r>
                <a:r>
                  <a:rPr lang="en-US" b="1" dirty="0"/>
                  <a:t>E</a:t>
                </a:r>
                <a:r>
                  <a:rPr lang="en-US" dirty="0"/>
                  <a:t>rror </a:t>
                </a:r>
                <a:r>
                  <a:rPr lang="en-US" b="1" dirty="0"/>
                  <a:t>P</a:t>
                </a:r>
                <a:r>
                  <a:rPr lang="en-US" dirty="0"/>
                  <a:t>robable [</a:t>
                </a:r>
                <a:r>
                  <a:rPr lang="en-US" dirty="0" err="1"/>
                  <a:t>mili</a:t>
                </a:r>
                <a:r>
                  <a:rPr lang="en-US" dirty="0"/>
                  <a:t>-radians]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𝐶𝐸𝑃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1.777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𝐷𝑖𝑠𝑡𝑎𝑛𝑐𝑒𝐸𝑟𝑟𝑜𝑟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𝐶𝑖𝑟𝑐𝑢𝑙𝑎𝑟𝐸𝑟𝑟𝑜𝑟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42F66-B13B-4083-A379-C20DFF776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AB8A1A8-7AC3-44DA-90A0-D56278C7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06" y="2530226"/>
            <a:ext cx="355332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5736-2D8D-4984-BF80-9D2F96CC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2666-62AD-43E6-BB0D-1B9D88E7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‘monte </a:t>
            </a:r>
            <a:r>
              <a:rPr lang="en-US" dirty="0" err="1"/>
              <a:t>carlo</a:t>
            </a:r>
            <a:r>
              <a:rPr lang="en-US" dirty="0"/>
              <a:t>’ simulation N times, for hit coordinates of each burst fired, for given distance and burst length.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89FD-7444-4FD4-A8E0-6123A3D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1037E-8BD8-46A3-85AD-8FE31DC97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9646" y="456648"/>
            <a:ext cx="3131206" cy="626241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C26E82-6A46-44C6-8539-07BD4979CEB9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based model</a:t>
            </a:r>
          </a:p>
          <a:p>
            <a:r>
              <a:rPr lang="en-US" dirty="0"/>
              <a:t>For each distance preforming experiment</a:t>
            </a:r>
          </a:p>
          <a:p>
            <a:r>
              <a:rPr lang="en-US" dirty="0"/>
              <a:t>For each burst length in experiment calculating N times </a:t>
            </a:r>
            <a:br>
              <a:rPr lang="en-US" dirty="0"/>
            </a:br>
            <a:r>
              <a:rPr lang="en-US" dirty="0"/>
              <a:t>common error coordinates (x1,y1)</a:t>
            </a:r>
          </a:p>
          <a:p>
            <a:r>
              <a:rPr lang="en-US" dirty="0"/>
              <a:t>For each burst(x1,y1), simulates by ‘monte </a:t>
            </a:r>
            <a:r>
              <a:rPr lang="en-US" dirty="0" err="1"/>
              <a:t>carlo</a:t>
            </a:r>
            <a:r>
              <a:rPr lang="en-US" dirty="0"/>
              <a:t>’ fire</a:t>
            </a:r>
            <a:br>
              <a:rPr lang="en-US" dirty="0"/>
            </a:br>
            <a:r>
              <a:rPr lang="en-US" dirty="0"/>
              <a:t>of the bullets (x2,y2) coordinates</a:t>
            </a:r>
          </a:p>
        </p:txBody>
      </p:sp>
    </p:spTree>
    <p:extLst>
      <p:ext uri="{BB962C8B-B14F-4D97-AF65-F5344CB8AC3E}">
        <p14:creationId xmlns:p14="http://schemas.microsoft.com/office/powerpoint/2010/main" val="287061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6585-0B89-4471-B106-D6405F71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F9F03-A613-4946-B528-CA0AB4978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315" y="1535003"/>
            <a:ext cx="9773370" cy="5322997"/>
          </a:xfrm>
        </p:spPr>
      </p:pic>
    </p:spTree>
    <p:extLst>
      <p:ext uri="{BB962C8B-B14F-4D97-AF65-F5344CB8AC3E}">
        <p14:creationId xmlns:p14="http://schemas.microsoft.com/office/powerpoint/2010/main" val="132527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0DA8-3060-4D53-8C40-0F53C4E1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14" y="627694"/>
            <a:ext cx="8761413" cy="70696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47159-2E05-4FE3-B1B8-30A0D6A24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858" y="1375831"/>
            <a:ext cx="7640734" cy="53485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8CE57-1EC2-48D5-BD92-91AF24AC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51" y="1361128"/>
            <a:ext cx="7640734" cy="5348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04C11-50ED-4FA1-B9D3-7D6C67FA0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244" y="1334657"/>
            <a:ext cx="7654348" cy="53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{3C416855-AC8F-42DF-9767-D96B893F037A}tf02900722</Template>
  <TotalTime>60</TotalTime>
  <Words>140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Ion Boardroom</vt:lpstr>
      <vt:lpstr>Accuracy of weapon stand </vt:lpstr>
      <vt:lpstr>Objective</vt:lpstr>
      <vt:lpstr>Mathematical model</vt:lpstr>
      <vt:lpstr>Method</vt:lpstr>
      <vt:lpstr>Algorithm</vt:lpstr>
      <vt:lpstr>Class diagram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of weapon stand </dc:title>
  <dc:creator>George D</dc:creator>
  <cp:lastModifiedBy>George D</cp:lastModifiedBy>
  <cp:revision>7</cp:revision>
  <dcterms:created xsi:type="dcterms:W3CDTF">2021-07-24T14:19:28Z</dcterms:created>
  <dcterms:modified xsi:type="dcterms:W3CDTF">2021-07-24T15:21:05Z</dcterms:modified>
</cp:coreProperties>
</file>