
<file path=[Content_Types].xml><?xml version="1.0" encoding="utf-8"?>
<Types xmlns="http://schemas.openxmlformats.org/package/2006/content-types">
  <Default Extension="rels" ContentType="application/vnd.openxmlformats-package.relationships+xml"/>
  <Default Extension="xml" ContentType="application/xml"/>
  <Default Extension="xlsx" ContentType="application/vnd.openxmlformats-officedocument.spreadsheetml.sheet"/>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62" d="100"/>
          <a:sy n="62" d="100"/>
        </p:scale>
        <p:origin x="804" y="6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2007_Workbook1.xlsx"/><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[employee_data.csv]Sheet1!PivotTable2</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16.0</c:v>
                </c:pt>
                <c:pt idx="1">
                  <c:v>18.0</c:v>
                </c:pt>
                <c:pt idx="2">
                  <c:v>21.0</c:v>
                </c:pt>
                <c:pt idx="3">
                  <c:v>17.0</c:v>
                </c:pt>
                <c:pt idx="4">
                  <c:v>21.0</c:v>
                </c:pt>
                <c:pt idx="5">
                  <c:v>29.0</c:v>
                </c:pt>
                <c:pt idx="6">
                  <c:v>26.0</c:v>
                </c:pt>
                <c:pt idx="7">
                  <c:v>26.0</c:v>
                </c:pt>
                <c:pt idx="8">
                  <c:v>21.0</c:v>
                </c:pt>
                <c:pt idx="9">
                  <c:v>25.0</c:v>
                </c:pt>
              </c:numCache>
            </c:numRef>
          </c:val>
        </c:ser>
        <c:ser>
          <c:idx val="1"/>
          <c:order val="1"/>
          <c:tx>
            <c:strRef>
              <c:f>Sheet1!$C$3:$C$4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34.0</c:v>
                </c:pt>
                <c:pt idx="1">
                  <c:v>47.0</c:v>
                </c:pt>
                <c:pt idx="2">
                  <c:v>41.0</c:v>
                </c:pt>
                <c:pt idx="3">
                  <c:v>39.0</c:v>
                </c:pt>
                <c:pt idx="4">
                  <c:v>41.0</c:v>
                </c:pt>
                <c:pt idx="5">
                  <c:v>33.0</c:v>
                </c:pt>
                <c:pt idx="6">
                  <c:v>41.0</c:v>
                </c:pt>
                <c:pt idx="7">
                  <c:v>43.0</c:v>
                </c:pt>
                <c:pt idx="8">
                  <c:v>45.0</c:v>
                </c:pt>
                <c:pt idx="9">
                  <c:v>34.0</c:v>
                </c:pt>
              </c:numCache>
            </c:numRef>
          </c:val>
        </c:ser>
        <c:ser>
          <c:idx val="2"/>
          <c:order val="2"/>
          <c:tx>
            <c:strRef>
              <c:f>Sheet1!$D$3:$D$4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85.0</c:v>
                </c:pt>
                <c:pt idx="1">
                  <c:v>65.0</c:v>
                </c:pt>
                <c:pt idx="2">
                  <c:v>78.0</c:v>
                </c:pt>
                <c:pt idx="3">
                  <c:v>92.0</c:v>
                </c:pt>
                <c:pt idx="4">
                  <c:v>77.0</c:v>
                </c:pt>
                <c:pt idx="5">
                  <c:v>69.0</c:v>
                </c:pt>
                <c:pt idx="6">
                  <c:v>75.0</c:v>
                </c:pt>
                <c:pt idx="7">
                  <c:v>82.0</c:v>
                </c:pt>
                <c:pt idx="8">
                  <c:v>71.0</c:v>
                </c:pt>
                <c:pt idx="9">
                  <c:v>84.0</c:v>
                </c:pt>
              </c:numCache>
            </c:numRef>
          </c:val>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15.0</c:v>
                </c:pt>
                <c:pt idx="1">
                  <c:v>15.0</c:v>
                </c:pt>
                <c:pt idx="2">
                  <c:v>14.0</c:v>
                </c:pt>
                <c:pt idx="3">
                  <c:v>9.0</c:v>
                </c:pt>
                <c:pt idx="4">
                  <c:v>15.0</c:v>
                </c:pt>
                <c:pt idx="5">
                  <c:v>12.0</c:v>
                </c:pt>
                <c:pt idx="6">
                  <c:v>15.0</c:v>
                </c:pt>
                <c:pt idx="7">
                  <c:v>16.0</c:v>
                </c:pt>
                <c:pt idx="8">
                  <c:v>13.0</c:v>
                </c:pt>
                <c:pt idx="9">
                  <c:v>13.0</c:v>
                </c:pt>
              </c:numCache>
            </c:numRef>
          </c:val>
        </c:ser>
        <c:dLbls>
          <c:showLegendKey val="0"/>
          <c:showVal val="0"/>
          <c:showCatName val="0"/>
          <c:showSerName val="0"/>
          <c:showPercent val="0"/>
          <c:showBubbleSize val="0"/>
        </c:dLbls>
        <c:gapWidth val="219"/>
        <c:overlap val="-27"/>
        <c:axId val="1523736336"/>
        <c:axId val="1523730096"/>
      </c:barChart>
      <c:catAx>
        <c:axId val="15237363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23730096"/>
        <c:crosses val="autoZero"/>
        <c:auto val="1"/>
        <c:lblAlgn val="ctr"/>
        <c:lblOffset val="100"/>
        <c:noMultiLvlLbl val="0"/>
      </c:catAx>
      <c:valAx>
        <c:axId val="15237300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2373633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02-09-2024</a:t>
            </a:fld>
            <a:endParaRPr lang="en-IN"/>
          </a:p>
        </p:txBody>
      </p:sp>
      <p:sp>
        <p:nvSpPr>
          <p:cNvPr id="104870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0"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1" name="Holder 3"/>
          <p:cNvSpPr>
            <a:spLocks noGrp="1"/>
          </p:cNvSpPr>
          <p:nvPr>
            <p:ph type="body" idx="1"/>
          </p:nvPr>
        </p:nvSpPr>
        <p:spPr/>
        <p:txBody>
          <a:bodyPr bIns="0" lIns="0" rIns="0" tIns="0"/>
          <a:p/>
        </p:txBody>
      </p:sp>
      <p:sp>
        <p:nvSpPr>
          <p:cNvPr id="1048692"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3"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694"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6"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7"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2580640"/>
          </a:xfrm>
          <a:prstGeom prst="rect"/>
          <a:noFill/>
        </p:spPr>
        <p:txBody>
          <a:bodyPr rtlCol="0" wrap="square">
            <a:spAutoFit/>
          </a:bodyPr>
          <a:p>
            <a:r>
              <a:rPr dirty="0" sz="2400" lang="en-US"/>
              <a:t>STUDENT NAME: </a:t>
            </a:r>
            <a:r>
              <a:rPr altLang="en-GB" dirty="0" sz="2400" lang="en-US"/>
              <a:t>G</a:t>
            </a:r>
            <a:r>
              <a:rPr altLang="en-GB" dirty="0" sz="2400" lang="en-US"/>
              <a:t>o</a:t>
            </a:r>
            <a:r>
              <a:rPr altLang="en-GB" dirty="0" sz="2400" lang="en-US"/>
              <a:t>s</a:t>
            </a:r>
            <a:r>
              <a:rPr altLang="en-GB" dirty="0" sz="2400" lang="en-US"/>
              <a:t>h</a:t>
            </a:r>
            <a:r>
              <a:rPr altLang="en-GB" dirty="0" sz="2400" lang="en-US"/>
              <a:t>a</a:t>
            </a:r>
            <a:r>
              <a:rPr altLang="en-GB" dirty="0" sz="2400" lang="en-US"/>
              <a:t>l</a:t>
            </a:r>
            <a:r>
              <a:rPr altLang="en-GB" dirty="0" sz="2400" lang="en-US"/>
              <a:t> </a:t>
            </a:r>
            <a:r>
              <a:rPr altLang="en-GB" dirty="0" sz="2400" lang="en-US"/>
              <a:t>Sriram </a:t>
            </a:r>
            <a:r>
              <a:rPr altLang="en-GB" dirty="0" sz="2400" lang="en-US"/>
              <a:t>V </a:t>
            </a:r>
            <a:endParaRPr altLang="en-US" lang="zh-CN"/>
          </a:p>
          <a:p>
            <a:r>
              <a:rPr dirty="0" sz="2400" lang="en-US"/>
              <a:t>REGISTER NO:</a:t>
            </a:r>
            <a:r>
              <a:rPr altLang="en-GB" dirty="0" sz="2400" lang="en-US"/>
              <a:t>3</a:t>
            </a:r>
            <a:r>
              <a:rPr altLang="en-GB" dirty="0" sz="2400" lang="en-US"/>
              <a:t>1</a:t>
            </a:r>
            <a:r>
              <a:rPr altLang="en-GB" dirty="0" sz="2400" lang="en-US"/>
              <a:t>2</a:t>
            </a:r>
            <a:r>
              <a:rPr altLang="en-GB" dirty="0" sz="2400" lang="en-US"/>
              <a:t>2</a:t>
            </a:r>
            <a:r>
              <a:rPr altLang="en-GB" dirty="0" sz="2400" lang="en-US"/>
              <a:t>0</a:t>
            </a:r>
            <a:r>
              <a:rPr altLang="en-GB" dirty="0" sz="2400" lang="en-US"/>
              <a:t>6</a:t>
            </a:r>
            <a:r>
              <a:rPr altLang="en-GB" dirty="0" sz="2400" lang="en-US"/>
              <a:t>6</a:t>
            </a:r>
            <a:r>
              <a:rPr altLang="en-GB" dirty="0" sz="2400" lang="en-US"/>
              <a:t>3</a:t>
            </a:r>
            <a:r>
              <a:rPr altLang="en-GB" dirty="0" sz="2400" lang="en-US"/>
              <a:t>8</a:t>
            </a:r>
            <a:endParaRPr altLang="en-US" lang="zh-CN"/>
          </a:p>
          <a:p>
            <a:r>
              <a:rPr dirty="0" sz="2400" lang="en-US"/>
              <a:t>NAN MUDHALVAN ID:</a:t>
            </a:r>
            <a:r>
              <a:rPr altLang="en-GB" dirty="0" sz="2400" lang="en-US"/>
              <a:t>64F18BB7108E823B96640F12470E0B07</a:t>
            </a:r>
            <a:endParaRPr altLang="en-US" lang="zh-CN"/>
          </a:p>
          <a:p>
            <a:r>
              <a:rPr dirty="0" sz="2400" lang="en-US"/>
              <a:t>DEPARTMENT:B. COM (A/F)</a:t>
            </a:r>
          </a:p>
          <a:p>
            <a:r>
              <a:rPr dirty="0" sz="2400" lang="en-US"/>
              <a:t>COLLEGE: AGURCHAND MANMULL JAIN COLLEGE</a:t>
            </a:r>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0"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1"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2" name="TextBox 1"/>
          <p:cNvSpPr txBox="1"/>
          <p:nvPr/>
        </p:nvSpPr>
        <p:spPr>
          <a:xfrm>
            <a:off x="990600" y="1524000"/>
            <a:ext cx="7696200" cy="4358640"/>
          </a:xfrm>
          <a:prstGeom prst="rect"/>
          <a:noFill/>
        </p:spPr>
        <p:txBody>
          <a:bodyPr rtlCol="0" wrap="square">
            <a:spAutoFit/>
          </a:bodyPr>
          <a:p>
            <a:r>
              <a:rPr dirty="0" sz="2000" lang="en-US"/>
              <a:t>DATA COLLECTION : </a:t>
            </a:r>
          </a:p>
          <a:p>
            <a:r>
              <a:rPr dirty="0" sz="2000" lang="en-US"/>
              <a:t>    - From ‘Kaggle’</a:t>
            </a:r>
          </a:p>
          <a:p>
            <a:r>
              <a:rPr dirty="0" sz="2000" lang="en-US"/>
              <a:t>FEATURE COLLECTION:</a:t>
            </a:r>
          </a:p>
          <a:p>
            <a:r>
              <a:rPr dirty="0" sz="2000" lang="en-US"/>
              <a:t>DATA CLEANING:</a:t>
            </a:r>
          </a:p>
          <a:p>
            <a:r>
              <a:rPr dirty="0" sz="2000" lang="en-US"/>
              <a:t>    - identified missing values </a:t>
            </a:r>
          </a:p>
          <a:p>
            <a:r>
              <a:rPr dirty="0" sz="2000" lang="en-US"/>
              <a:t>    - filtered out missing values</a:t>
            </a:r>
          </a:p>
          <a:p>
            <a:r>
              <a:rPr dirty="0" sz="2000" lang="en-US"/>
              <a:t>PERFORMANCE LEVEL:</a:t>
            </a:r>
          </a:p>
          <a:p>
            <a:r>
              <a:rPr dirty="0" sz="2000" lang="en-US"/>
              <a:t>    - in column AA </a:t>
            </a:r>
          </a:p>
          <a:p>
            <a:r>
              <a:rPr dirty="0" sz="2000" lang="en-US"/>
              <a:t>    - using formula - =IFS(Z8&gt;=5,"VERY HIGH",Z8&gt;=4,"HIGH",Z8 &gt;=3,"MED",TRUE,"LOW")</a:t>
            </a:r>
          </a:p>
          <a:p>
            <a:r>
              <a:rPr dirty="0" sz="2000" lang="en-US"/>
              <a:t>PIVOT TABLE :</a:t>
            </a:r>
          </a:p>
          <a:p>
            <a:r>
              <a:rPr dirty="0" sz="2000" lang="en-US"/>
              <a:t>     - chose fields to be added to the report</a:t>
            </a:r>
          </a:p>
          <a:p>
            <a:r>
              <a:rPr dirty="0" sz="2000" lang="en-US"/>
              <a:t>     - prepared Bar chart using the report </a:t>
            </a:r>
          </a:p>
          <a:p>
            <a:r>
              <a:rPr dirty="0" sz="2000" lang="en-US"/>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6"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1"/>
          <p:cNvGraphicFramePr>
            <a:graphicFrameLocks/>
          </p:cNvGraphicFramePr>
          <p:nvPr/>
        </p:nvGraphicFramePr>
        <p:xfrm>
          <a:off x="838200" y="1371600"/>
          <a:ext cx="7239000" cy="470535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8"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89" name="TextBox 2"/>
          <p:cNvSpPr txBox="1"/>
          <p:nvPr/>
        </p:nvSpPr>
        <p:spPr>
          <a:xfrm>
            <a:off x="1066800" y="1447800"/>
            <a:ext cx="7848600" cy="4625340"/>
          </a:xfrm>
          <a:prstGeom prst="rect"/>
          <a:noFill/>
        </p:spPr>
        <p:txBody>
          <a:bodyPr rtlCol="0" wrap="square">
            <a:spAutoFit/>
          </a:bodyPr>
          <a:p>
            <a:r>
              <a:rPr dirty="0" lang="en-US"/>
              <a:t>The employee performance analysis, as represented in the pivot chart, shows varying levels of performance across different business units. </a:t>
            </a:r>
          </a:p>
          <a:p>
            <a:r>
              <a:rPr dirty="0" lang="en-US"/>
              <a:t>       There is significant variability in performance levels within each business unit. Some units, such as PL and SVG, appear to have a higher number of employees in the "VERY HIGH" performance category compared to others like BPC and CCDR.  -          </a:t>
            </a:r>
          </a:p>
          <a:p>
            <a:r>
              <a:rPr dirty="0" lang="en-US"/>
              <a:t>       The presence of linear and exponential trend lines for "MED" and "LOW" performance levels suggests an attempt to visualize the overall trend in performance distribution across units. The linear trend for "MED" indicates a stable performance distribution, while the exponential trend for "LOW" may suggest a reduction or increase in low performance across units.</a:t>
            </a:r>
          </a:p>
          <a:p>
            <a:r>
              <a:rPr dirty="0" lang="en-US"/>
              <a:t>       Business units with a higher concentration of "LOW" performance levels may need targeted interventions, such as additional training or performance improvement plans.</a:t>
            </a:r>
          </a:p>
          <a:p>
            <a:r>
              <a:rPr dirty="0" lang="en-US"/>
              <a:t>       Units with a higher concentration of "VERY HIGH" performers could benefit from recognizing and possibly promoting these individuals, or understanding the practices contributing to high performance.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8"/>
          <p:cNvSpPr txBox="1"/>
          <p:nvPr/>
        </p:nvSpPr>
        <p:spPr>
          <a:xfrm>
            <a:off x="834072" y="1695450"/>
            <a:ext cx="5862003" cy="4358640"/>
          </a:xfrm>
          <a:prstGeom prst="rect"/>
          <a:noFill/>
        </p:spPr>
        <p:txBody>
          <a:bodyPr rtlCol="0" wrap="square">
            <a:spAutoFit/>
          </a:bodyPr>
          <a:p>
            <a:r>
              <a:rPr dirty="0" lang="en-US"/>
              <a:t>               </a:t>
            </a:r>
            <a:r>
              <a:rPr dirty="0" sz="2000" lang="en-US"/>
              <a:t>In today's competitive business environment, effective employee performance is crucial for achieving organizational goals. However, our company lacks a comprehensive, data-driven approach to evaluating and improving employee performance. </a:t>
            </a:r>
          </a:p>
          <a:p>
            <a:r>
              <a:rPr dirty="0" sz="2000" lang="en-US"/>
              <a:t>               The current performance evaluation methods are largely qualitative, subjective, and prone to bias, which often results in inconsistent and inaccurate assessments. This has led to challenges in identifying top performers, understanding the factors that contribute to high or low performance, and implementing targeted interventions to improve overall productivity.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8"/>
          <p:cNvSpPr txBox="1"/>
          <p:nvPr/>
        </p:nvSpPr>
        <p:spPr>
          <a:xfrm>
            <a:off x="739775" y="2019300"/>
            <a:ext cx="5956300" cy="3444240"/>
          </a:xfrm>
          <a:prstGeom prst="rect"/>
          <a:noFill/>
        </p:spPr>
        <p:txBody>
          <a:bodyPr rtlCol="0" wrap="square">
            <a:spAutoFit/>
          </a:bodyPr>
          <a:p>
            <a:r>
              <a:rPr dirty="0" sz="2000" lang="en-US"/>
              <a:t>            Employee performance is a critical factor in the success of any organization. With the growing need to optimize productivity and align employee efforts with organizational goals, it has become imperative to adopt a data-driven approach to performance management. This project aims to develop an analytical framework that can accurately assess employee performance, identify key factors influencing it, and provide actionable insights to enhance overall productivity and employee satisfaction.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6"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7"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9"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0"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1" name="TextBox 6"/>
          <p:cNvSpPr txBox="1"/>
          <p:nvPr/>
        </p:nvSpPr>
        <p:spPr>
          <a:xfrm>
            <a:off x="723900" y="1905000"/>
            <a:ext cx="5448300" cy="3444240"/>
          </a:xfrm>
          <a:prstGeom prst="rect"/>
          <a:noFill/>
        </p:spPr>
        <p:txBody>
          <a:bodyPr rtlCol="0" wrap="square">
            <a:spAutoFit/>
          </a:bodyPr>
          <a:p>
            <a:pPr indent="-285750" marL="285750">
              <a:buFont typeface="Arial" panose="020B0604020202020204" pitchFamily="34" charset="0"/>
              <a:buChar char="•"/>
            </a:pPr>
            <a:r>
              <a:rPr dirty="0" sz="2800" lang="en-US"/>
              <a:t>Human Resources (HR) Team</a:t>
            </a:r>
          </a:p>
          <a:p>
            <a:pPr indent="-285750" marL="285750">
              <a:buFont typeface="Arial" panose="020B0604020202020204" pitchFamily="34" charset="0"/>
              <a:buChar char="•"/>
            </a:pPr>
            <a:r>
              <a:rPr dirty="0" sz="2800" lang="en-US"/>
              <a:t>Department Heads &amp; Managers</a:t>
            </a:r>
          </a:p>
          <a:p>
            <a:pPr indent="-285750" marL="285750">
              <a:buFont typeface="Arial" panose="020B0604020202020204" pitchFamily="34" charset="0"/>
              <a:buChar char="•"/>
            </a:pPr>
            <a:r>
              <a:rPr dirty="0" sz="2800" lang="en-US"/>
              <a:t>Executive Leadership</a:t>
            </a:r>
          </a:p>
          <a:p>
            <a:pPr indent="-285750" marL="285750">
              <a:buFont typeface="Arial" panose="020B0604020202020204" pitchFamily="34" charset="0"/>
              <a:buChar char="•"/>
            </a:pPr>
            <a:r>
              <a:rPr dirty="0" sz="2800" lang="en-US"/>
              <a:t>Employees</a:t>
            </a:r>
          </a:p>
          <a:p>
            <a:pPr indent="-285750" marL="285750">
              <a:buFont typeface="Arial" panose="020B0604020202020204" pitchFamily="34" charset="0"/>
              <a:buChar char="•"/>
            </a:pPr>
            <a:r>
              <a:rPr dirty="0" sz="2800" lang="en-US"/>
              <a:t>Training and Development Teams</a:t>
            </a:r>
          </a:p>
          <a:p>
            <a:pPr indent="-285750" marL="285750">
              <a:buFont typeface="Arial" panose="020B0604020202020204" pitchFamily="34" charset="0"/>
              <a:buChar char="•"/>
            </a:pPr>
            <a:r>
              <a:rPr dirty="0" sz="2800" lang="en-US"/>
              <a:t>Project Management Office (PMO)</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5"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7" name="TextBox 7"/>
          <p:cNvSpPr txBox="1"/>
          <p:nvPr/>
        </p:nvSpPr>
        <p:spPr>
          <a:xfrm>
            <a:off x="3048000" y="2667000"/>
            <a:ext cx="6705600" cy="1869440"/>
          </a:xfrm>
          <a:prstGeom prst="rect"/>
          <a:noFill/>
        </p:spPr>
        <p:txBody>
          <a:bodyPr rtlCol="0" wrap="square">
            <a:spAutoFit/>
          </a:bodyPr>
          <a:p>
            <a:r>
              <a:rPr dirty="0" sz="2400" lang="en-US"/>
              <a:t>Conditional formatting – missing cells </a:t>
            </a:r>
          </a:p>
          <a:p>
            <a:r>
              <a:rPr dirty="0" sz="2400" lang="en-US"/>
              <a:t>Filter – remove missing row </a:t>
            </a:r>
          </a:p>
          <a:p>
            <a:r>
              <a:rPr dirty="0" sz="2400" lang="en-US"/>
              <a:t>Formula – performance </a:t>
            </a:r>
          </a:p>
          <a:p>
            <a:r>
              <a:rPr dirty="0" sz="2400" lang="en-US"/>
              <a:t>Pivot – summary</a:t>
            </a:r>
          </a:p>
          <a:p>
            <a:r>
              <a:rPr dirty="0" sz="2400" lang="en-US"/>
              <a:t>Graph-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8" name="Title 1"/>
          <p:cNvSpPr>
            <a:spLocks noGrp="1"/>
          </p:cNvSpPr>
          <p:nvPr>
            <p:ph type="title"/>
          </p:nvPr>
        </p:nvSpPr>
        <p:spPr>
          <a:xfrm>
            <a:off x="755332" y="385444"/>
            <a:ext cx="10681335" cy="723901"/>
          </a:xfrm>
        </p:spPr>
        <p:txBody>
          <a:bodyPr/>
          <a:p>
            <a:r>
              <a:rPr dirty="0" lang="en-IN"/>
              <a:t>Dataset Description</a:t>
            </a:r>
          </a:p>
        </p:txBody>
      </p:sp>
      <p:sp>
        <p:nvSpPr>
          <p:cNvPr id="1048669" name="TextBox 2"/>
          <p:cNvSpPr txBox="1"/>
          <p:nvPr/>
        </p:nvSpPr>
        <p:spPr>
          <a:xfrm>
            <a:off x="1371600" y="1600200"/>
            <a:ext cx="6172200" cy="3291840"/>
          </a:xfrm>
          <a:prstGeom prst="rect"/>
          <a:noFill/>
        </p:spPr>
        <p:txBody>
          <a:bodyPr rtlCol="0" wrap="square">
            <a:spAutoFit/>
          </a:bodyPr>
          <a:p>
            <a:r>
              <a:rPr dirty="0" sz="2400" lang="en-US"/>
              <a:t>Employee = Kaggle</a:t>
            </a:r>
          </a:p>
          <a:p>
            <a:r>
              <a:rPr dirty="0" sz="2400" lang="en-US"/>
              <a:t>26 features </a:t>
            </a:r>
          </a:p>
          <a:p>
            <a:r>
              <a:rPr dirty="0" sz="2400" lang="en-US"/>
              <a:t>9 features</a:t>
            </a:r>
          </a:p>
          <a:p>
            <a:r>
              <a:rPr dirty="0" sz="2400" lang="en-US"/>
              <a:t>Emp id –num </a:t>
            </a:r>
          </a:p>
          <a:p>
            <a:r>
              <a:rPr dirty="0" sz="2400" lang="en-US"/>
              <a:t>Name –text </a:t>
            </a:r>
          </a:p>
          <a:p>
            <a:r>
              <a:rPr dirty="0" sz="2400" lang="en-US"/>
              <a:t>Employee type</a:t>
            </a:r>
          </a:p>
          <a:p>
            <a:r>
              <a:rPr dirty="0" sz="2400" lang="en-US"/>
              <a:t>Performance level </a:t>
            </a:r>
          </a:p>
          <a:p>
            <a:r>
              <a:rPr dirty="0" sz="2400" lang="en-US"/>
              <a:t>Gender- male , female </a:t>
            </a:r>
          </a:p>
          <a:p>
            <a:r>
              <a:rPr dirty="0" sz="2400" lang="en-US"/>
              <a:t>Employee rating -num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0"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4"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5"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6"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7" name="TextBox 9"/>
          <p:cNvSpPr txBox="1"/>
          <p:nvPr/>
        </p:nvSpPr>
        <p:spPr>
          <a:xfrm>
            <a:off x="1066800" y="2046927"/>
            <a:ext cx="7543800" cy="802640"/>
          </a:xfrm>
          <a:prstGeom prst="rect"/>
          <a:noFill/>
        </p:spPr>
        <p:txBody>
          <a:bodyPr rtlCol="0" wrap="square">
            <a:spAutoFit/>
          </a:bodyPr>
          <a:p>
            <a:r>
              <a:rPr dirty="0" sz="2400" lang="en-US"/>
              <a:t>Performance level =IFS(Z8&gt;=5,"VERY HIGH",Z8&gt;=4,"HIGH",Z8 &gt;=3,"MED",TRUE,"LOW")</a:t>
            </a: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gopika praju</cp:lastModifiedBy>
  <dcterms:created xsi:type="dcterms:W3CDTF">2024-03-29T04:07:22Z</dcterms:created>
  <dcterms:modified xsi:type="dcterms:W3CDTF">2024-09-11T05:15:52Z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572f3b4259674d76a2d72954def03850</vt:lpwstr>
  </property>
</Properties>
</file>