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81db4c7a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81db4c7a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81db4c7af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81db4c7af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81db4c7af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81db4c7af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81db4c7af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81db4c7af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Игра SpiderGame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3956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Авторы: Скворцов Денис, Елизавета Елешенкова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 проекта: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Работающая игра с управлением, главной целью и </a:t>
            </a:r>
            <a:r>
              <a:rPr lang="ru"/>
              <a:t>подсчетом</a:t>
            </a:r>
            <a:r>
              <a:rPr lang="ru"/>
              <a:t> очков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Реалистичная физика паутины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Генератор уровня </a:t>
            </a:r>
            <a:r>
              <a:rPr lang="ru"/>
              <a:t>в виде</a:t>
            </a:r>
            <a:r>
              <a:rPr lang="ru"/>
              <a:t> пещеры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Задачи: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Соединить несколько различных механик, созданных самостоятельно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Использовать базу данных для сохранения результатов игры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633525"/>
            <a:ext cx="8520600" cy="14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Язык Python 3.7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Библиотека Pygame для создания объектов, спрайтов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База SQLite для долговременного хранения данных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Opensimplex для генерации уровня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2640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Схема проекта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12" y="98600"/>
            <a:ext cx="8941183" cy="5044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067300"/>
            <a:ext cx="8520600" cy="3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 по работе: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40 человеко-часов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Получен опыт создания глобальной системы собственных классов, их связи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Изучены нюансы работы с Pygame и git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Получен опыт создания физически точной симуляции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Изучено создание сложной случайной генерации (уровня)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Получен опыт создания проекта в команде в среде git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Возможности для доработки: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Перевод всей математической части программы и вычислений на более быстрый язык программирования (С++, Java) для возможности увеличения количества объектов.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Добавление новых форм паутины (соединение ее в объемные фигуры)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Создание уровней-головоломок с механикой паутины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	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