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8d9e185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8d9e185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8d9e185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8d9e185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8d9e1856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8d9e1856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8d9e1856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8d9e1856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00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/>
              <a:t>Проект: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Web-приложение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/>
              <a:t>Time manager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9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ru" sz="1917"/>
              <a:t>Идея проекта:</a:t>
            </a:r>
            <a:endParaRPr sz="1917"/>
          </a:p>
          <a:p>
            <a:pPr indent="-33210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1917"/>
              <a:t>Работающее веб-приложение для сохранения и анализа провед</a:t>
            </a:r>
            <a:endParaRPr sz="1917"/>
          </a:p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917"/>
              <a:t>Общий онлайн-доступ для нескольких людей</a:t>
            </a:r>
            <a:endParaRPr sz="1917"/>
          </a:p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917"/>
              <a:t>Логирование информации за большие промежутки времени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ru" sz="1917"/>
              <a:t>Задачи:</a:t>
            </a:r>
            <a:endParaRPr sz="1917"/>
          </a:p>
          <a:p>
            <a:pPr indent="-33210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1917"/>
              <a:t>Создать связь из нескольких веб-страниц с возможностью подключения с разных аккаунтов</a:t>
            </a:r>
            <a:endParaRPr sz="1917"/>
          </a:p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917"/>
              <a:t>Использовать базу данных для сохранения записей</a:t>
            </a:r>
            <a:endParaRPr sz="1917"/>
          </a:p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917"/>
              <a:t>Разобраться в библиотеках Pandas и Plotly, использовать их для построения графиков и структуризации записей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19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Язык Python 3.7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Библиотека Flask для запуска сервера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База SQLite для долговременного хранения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Sqlalchemy для упрощенных запросов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Flask_wtf для работы с формами на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Дополнительные языки: HTML, CSS, JavaScript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1" cy="4681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Выводы по работе: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28 человеко-часов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Получен опыт работы с HTML-шаблонами, фреймворком сервера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Изучены нюансы работы с Flask, Sqlalchemy и Plotly/Pandas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Сделаны наработки для будущего глобального приложения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Создано приложение для личного пользования с пользой для окружающих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Возможности для доработки: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Перевод всех шаблонов и вычислений на более </a:t>
            </a:r>
            <a:r>
              <a:rPr lang="ru"/>
              <a:t>быстрый/подходящий</a:t>
            </a:r>
            <a:r>
              <a:rPr lang="ru"/>
              <a:t> язык программирования JavaScript для увеличения скорости приложения.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Добавление новых представлений информации (Графики, категории записей и активностей).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Возможность коммерческой выгоды приложения, как альтернативы другим подобным приложениям с обновлением функции на основе отзывов пользователей.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