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9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1114-474C-45FA-92C9-DDB9C517264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EBCC-8E6F-49C0-BEAB-EB354AC7A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06375" y="3305175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400" b="1">
                <a:solidFill>
                  <a:schemeClr val="bg1"/>
                </a:solidFill>
                <a:cs typeface="Lucida Sans Unicode" pitchFamily="34" charset="0"/>
              </a:rPr>
              <a:t>E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039938" y="5065713"/>
            <a:ext cx="31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400" b="1">
                <a:solidFill>
                  <a:schemeClr val="bg1"/>
                </a:solidFill>
                <a:cs typeface="Lucida Sans Unicode" pitchFamily="34" charset="0"/>
              </a:rPr>
              <a:t>D</a:t>
            </a:r>
          </a:p>
        </p:txBody>
      </p:sp>
      <p:pic>
        <p:nvPicPr>
          <p:cNvPr id="15" name="Picture 2" descr="Franks Science A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0" t="8514" r="2785" b="10909"/>
          <a:stretch>
            <a:fillRect/>
          </a:stretch>
        </p:blipFill>
        <p:spPr bwMode="auto">
          <a:xfrm>
            <a:off x="2228277" y="1243132"/>
            <a:ext cx="4176464" cy="39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59"/>
          <p:cNvSpPr>
            <a:spLocks noChangeArrowheads="1"/>
          </p:cNvSpPr>
          <p:nvPr/>
        </p:nvSpPr>
        <p:spPr bwMode="auto">
          <a:xfrm>
            <a:off x="1866900" y="13430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4828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</dc:creator>
  <cp:lastModifiedBy>Morris</cp:lastModifiedBy>
  <cp:revision>2</cp:revision>
  <dcterms:created xsi:type="dcterms:W3CDTF">2012-08-24T14:37:12Z</dcterms:created>
  <dcterms:modified xsi:type="dcterms:W3CDTF">2013-05-29T18:32:59Z</dcterms:modified>
</cp:coreProperties>
</file>