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1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FB5F-7DF8-42A1-AC6D-72280E206DB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826B-0499-4715-BD41-333DE28B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2276475"/>
            <a:ext cx="3629025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24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PharmaSeq</dc:creator>
  <cp:lastModifiedBy>PharmaSeq</cp:lastModifiedBy>
  <cp:revision>1</cp:revision>
  <dcterms:created xsi:type="dcterms:W3CDTF">2016-05-12T19:22:13Z</dcterms:created>
  <dcterms:modified xsi:type="dcterms:W3CDTF">2016-05-12T19:22:46Z</dcterms:modified>
</cp:coreProperties>
</file>