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60" r:id="rId5"/>
    <p:sldId id="271" r:id="rId6"/>
    <p:sldId id="273" r:id="rId7"/>
    <p:sldId id="274" r:id="rId8"/>
    <p:sldId id="264" r:id="rId9"/>
    <p:sldId id="265" r:id="rId10"/>
    <p:sldId id="276" r:id="rId11"/>
    <p:sldId id="267" r:id="rId12"/>
    <p:sldId id="269" r:id="rId13"/>
    <p:sldId id="270" r:id="rId14"/>
    <p:sldId id="277" r:id="rId15"/>
    <p:sldId id="278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47308C-EE1D-4430-A233-9CC591675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347F827-B089-4A47-A37E-D8BE3DD68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46141A-201E-4D35-89F3-BAF8371E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93D-3161-48A5-AD9A-F7C5C4EA2F4F}" type="datetimeFigureOut">
              <a:rPr lang="pl-PL" smtClean="0"/>
              <a:t>11.03.2019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B6B7BB-B377-4A52-B3CE-88AE7207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0FB522-7A9C-4353-91CE-CA2185DB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846E-4604-4B91-8C73-EC1C7F27FC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066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DE2996-FB41-48E3-9E08-5C790AA7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815867-8F5F-41C1-B06C-95CFE8C1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B90960-B603-454E-9203-7B31439F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93D-3161-48A5-AD9A-F7C5C4EA2F4F}" type="datetimeFigureOut">
              <a:rPr lang="pl-PL" smtClean="0"/>
              <a:t>11.03.2019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68BD3A-C743-4B55-8673-21D0533F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7B3AC4-5C5A-4440-B707-3908A1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846E-4604-4B91-8C73-EC1C7F27FC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456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0511581-0117-487C-AB62-327183DB3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049BB20-5CF4-4BF9-A669-CB3FE896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86FBC4-772A-4813-B399-6B4717F4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93D-3161-48A5-AD9A-F7C5C4EA2F4F}" type="datetimeFigureOut">
              <a:rPr lang="pl-PL" smtClean="0"/>
              <a:t>11.03.2019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93221A-4C4D-46DC-9FB6-8E164D02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46CF69-CAD3-4425-BA82-8F6363FA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846E-4604-4B91-8C73-EC1C7F27FC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885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D1D184-37FD-421C-80FC-9DF98C03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003DFC-FCE0-47FE-A09B-DB17DA8E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2307C1-4836-4E40-BE75-2FDFEDFD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93D-3161-48A5-AD9A-F7C5C4EA2F4F}" type="datetimeFigureOut">
              <a:rPr lang="pl-PL" smtClean="0"/>
              <a:t>11.03.2019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9695D6-C093-487F-A88E-930FCB7F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A39BD6-ADB8-41E9-A8F1-6A11BD1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846E-4604-4B91-8C73-EC1C7F27FC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535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6C4FEF-AC1B-4D3B-85DB-E608C5F9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6DD6ABA-5DCD-439E-B5CD-9C30FE759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51BCE3-89B1-42FF-8351-EBAC0508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93D-3161-48A5-AD9A-F7C5C4EA2F4F}" type="datetimeFigureOut">
              <a:rPr lang="pl-PL" smtClean="0"/>
              <a:t>11.03.2019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BFB3C5-783F-4849-990B-A9F5B2B5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AD8768-F416-458E-97A2-3EB83397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846E-4604-4B91-8C73-EC1C7F27FC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FF5CFD-B10F-4D2B-968D-0F3EF206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80BA2E-5437-4240-8265-EEC08D7FE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EC4E3A-DFBF-47F5-AA16-D3CCC0321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42AC0D9-3684-40E7-AA39-5B675758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93D-3161-48A5-AD9A-F7C5C4EA2F4F}" type="datetimeFigureOut">
              <a:rPr lang="pl-PL" smtClean="0"/>
              <a:t>11.03.2019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81AACC-C141-4D13-AC11-5ABFB707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3AB0C20-7526-4C36-807B-14729C52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846E-4604-4B91-8C73-EC1C7F27FC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354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4491EA-7D70-4867-9557-829D5C65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DC5B5A0-55B0-40CE-95D5-70A0CFC32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401EA66-BEFC-498A-893B-DA11B842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4ECF913-1AB6-42CF-B4A4-C0FD7D2CB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4F606A4-8E70-404C-B25B-435FA0148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6555AC1-5523-45FB-A72A-D97B1838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93D-3161-48A5-AD9A-F7C5C4EA2F4F}" type="datetimeFigureOut">
              <a:rPr lang="pl-PL" smtClean="0"/>
              <a:t>11.03.2019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3420D84-AA31-4DC8-B2F8-783E03C4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E056CE9-87C2-4F1D-9F0D-06A58CD6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846E-4604-4B91-8C73-EC1C7F27FC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050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9086CE-F2F1-461C-A40D-0619D19F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1E41B3D-1597-4B42-BEEA-430B3DAF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93D-3161-48A5-AD9A-F7C5C4EA2F4F}" type="datetimeFigureOut">
              <a:rPr lang="pl-PL" smtClean="0"/>
              <a:t>11.03.2019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47C68C8-7631-461D-A264-0B27D953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BFDF791-C585-4DA7-A92E-35348B7E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846E-4604-4B91-8C73-EC1C7F27FC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27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9582048-A2A8-466B-BAFC-05DF1E46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93D-3161-48A5-AD9A-F7C5C4EA2F4F}" type="datetimeFigureOut">
              <a:rPr lang="pl-PL" smtClean="0"/>
              <a:t>11.03.2019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C40C127-CA09-4997-8059-5174A496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D0CD35-BF90-4607-A213-7FEB18EA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846E-4604-4B91-8C73-EC1C7F27FC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6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0F8AF0-4FF4-422F-AF05-D86A66BD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00391-D393-469C-B306-C213C25B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5E47BAD-0C20-4844-B3FE-94F8BE94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5677005-13C7-4728-A7BE-83104EF6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93D-3161-48A5-AD9A-F7C5C4EA2F4F}" type="datetimeFigureOut">
              <a:rPr lang="pl-PL" smtClean="0"/>
              <a:t>11.03.2019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D50977B-C6BB-42B3-AFD8-04FC155E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1CAE0B6-BB87-4F2F-8BC3-80A2F7B0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846E-4604-4B91-8C73-EC1C7F27FC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839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2A3D58-DDC0-437B-88BC-31BA6BC4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161B50F-8667-49E9-BDE7-853A0E16A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11FD509-613C-44A5-BD43-55EED411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FB2ED16-ED41-47B7-BF40-15CF2C4E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93D-3161-48A5-AD9A-F7C5C4EA2F4F}" type="datetimeFigureOut">
              <a:rPr lang="pl-PL" smtClean="0"/>
              <a:t>11.03.2019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8FCEBE-87A9-4042-B381-2F9906BE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431B3F5-2097-4B48-82A6-3EC58941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846E-4604-4B91-8C73-EC1C7F27FC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69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CA084DD-6039-47DE-A901-CFA018AB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217826-F435-48A6-B656-BE3BC7701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DD28BBB-EF0E-45F8-9E60-FFFC7CCE8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493D-3161-48A5-AD9A-F7C5C4EA2F4F}" type="datetimeFigureOut">
              <a:rPr lang="pl-PL" smtClean="0"/>
              <a:t>11.03.2019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EABDE3-9C00-472D-A747-8D04523BC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7CA653-AD32-4CA7-A154-80245B3C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4846E-4604-4B91-8C73-EC1C7F27FC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507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37D2AF1-DAB6-4C88-A288-56471E853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l-PL" sz="5800"/>
              <a:t>PegaWORLD Design Track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D72B445-6723-4873-90EB-06DA1009B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accent1"/>
                </a:solidFill>
              </a:rPr>
              <a:t>Solution for schedule app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23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78FA82-70E7-4916-83E6-A083A2E3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View</a:t>
            </a:r>
            <a:r>
              <a:rPr lang="pl-PL" sz="2800" dirty="0">
                <a:solidFill>
                  <a:schemeClr val="bg1"/>
                </a:solidFill>
              </a:rPr>
              <a:t> of </a:t>
            </a:r>
            <a:r>
              <a:rPr lang="pl-PL" sz="2800" dirty="0" err="1">
                <a:solidFill>
                  <a:schemeClr val="bg1"/>
                </a:solidFill>
              </a:rPr>
              <a:t>times</a:t>
            </a:r>
            <a:r>
              <a:rPr lang="pl-PL" sz="2800" dirty="0">
                <a:solidFill>
                  <a:schemeClr val="bg1"/>
                </a:solidFill>
              </a:rPr>
              <a:t> - desktop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4" name="Obraz 3" descr="Obraz zawierający zrzut ekranu, budynek, droga&#10;&#10;Opis wygenerowany automatycznie">
            <a:extLst>
              <a:ext uri="{FF2B5EF4-FFF2-40B4-BE49-F238E27FC236}">
                <a16:creationId xmlns:a16="http://schemas.microsoft.com/office/drawing/2014/main" id="{6756F706-EDE9-46D1-B9C8-FCED6A615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40" y="809625"/>
            <a:ext cx="8352183" cy="509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0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78FA82-70E7-4916-83E6-A083A2E3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pl-PL" sz="2600" dirty="0">
                <a:solidFill>
                  <a:srgbClr val="FFFFFF"/>
                </a:solidFill>
              </a:rPr>
              <a:t>6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View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when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filter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is</a:t>
            </a:r>
            <a:r>
              <a:rPr lang="pl-PL" sz="2800" dirty="0">
                <a:solidFill>
                  <a:schemeClr val="bg1"/>
                </a:solidFill>
              </a:rPr>
              <a:t> open - mobile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4" name="Obraz 3" descr="Obraz zawierający zrzut ekranu&#10;&#10;Opis wygenerowany automatycznie">
            <a:extLst>
              <a:ext uri="{FF2B5EF4-FFF2-40B4-BE49-F238E27FC236}">
                <a16:creationId xmlns:a16="http://schemas.microsoft.com/office/drawing/2014/main" id="{0FA8B47C-DAA2-42EA-AADA-807A3C584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10" y="102093"/>
            <a:ext cx="3581630" cy="67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78FA82-70E7-4916-83E6-A083A2E3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7.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</a:t>
            </a:r>
            <a:r>
              <a:rPr lang="pl-PL" sz="2800" dirty="0" err="1">
                <a:solidFill>
                  <a:schemeClr val="bg1"/>
                </a:solidFill>
              </a:rPr>
              <a:t>iew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when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content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filtered</a:t>
            </a:r>
            <a:r>
              <a:rPr lang="pl-PL" sz="2800" dirty="0">
                <a:solidFill>
                  <a:schemeClr val="bg1"/>
                </a:solidFill>
              </a:rPr>
              <a:t> - mobile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6" name="Obraz 5" descr="Obraz zawierający zrzut ekranu, monitor&#10;&#10;Opis wygenerowany automatycznie">
            <a:extLst>
              <a:ext uri="{FF2B5EF4-FFF2-40B4-BE49-F238E27FC236}">
                <a16:creationId xmlns:a16="http://schemas.microsoft.com/office/drawing/2014/main" id="{A5FB9366-DB03-4D6A-B22C-DAD4FFAA5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47" y="98146"/>
            <a:ext cx="3595503" cy="67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2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78FA82-70E7-4916-83E6-A083A2E3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7.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</a:t>
            </a:r>
            <a:r>
              <a:rPr lang="pl-PL" sz="2800" dirty="0" err="1">
                <a:solidFill>
                  <a:schemeClr val="bg1"/>
                </a:solidFill>
              </a:rPr>
              <a:t>iew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when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content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filtered</a:t>
            </a:r>
            <a:r>
              <a:rPr lang="pl-PL" sz="2800" dirty="0">
                <a:solidFill>
                  <a:schemeClr val="bg1"/>
                </a:solidFill>
              </a:rPr>
              <a:t> - desktop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zrzut ekranu, wewnątrz, ekran, monitor&#10;&#10;Opis wygenerowany automatycznie">
            <a:extLst>
              <a:ext uri="{FF2B5EF4-FFF2-40B4-BE49-F238E27FC236}">
                <a16:creationId xmlns:a16="http://schemas.microsoft.com/office/drawing/2014/main" id="{BB4AB24B-C94F-444D-BD64-8D34B83C7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57" y="909637"/>
            <a:ext cx="8277520" cy="503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779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7963FB-D7EB-4A8E-95C8-652A17C4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our app more attractive?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1769E6-F612-42A9-8650-2E1EEB3F8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79493" cy="4351338"/>
          </a:xfrm>
        </p:spPr>
        <p:txBody>
          <a:bodyPr/>
          <a:lstStyle/>
          <a:p>
            <a:r>
              <a:rPr lang="en-US" dirty="0"/>
              <a:t>add the possibility that the user can create his timeline by adding events that interest him</a:t>
            </a:r>
            <a:endParaRPr lang="pl-PL" dirty="0"/>
          </a:p>
          <a:p>
            <a:r>
              <a:rPr lang="pl-PL" dirty="0" err="1"/>
              <a:t>effective</a:t>
            </a:r>
            <a:r>
              <a:rPr lang="pl-PL" dirty="0"/>
              <a:t> </a:t>
            </a:r>
            <a:r>
              <a:rPr lang="pl-PL" dirty="0" err="1"/>
              <a:t>transitions</a:t>
            </a:r>
            <a:r>
              <a:rPr lang="pl-PL" dirty="0"/>
              <a:t>, </a:t>
            </a:r>
            <a:r>
              <a:rPr lang="pl-PL" dirty="0" err="1"/>
              <a:t>animations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195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5499494-EB30-4403-9156-A3B678DE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5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8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8B38004-4056-4A93-956B-2D05B198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1.1. General: mobile</a:t>
            </a:r>
          </a:p>
        </p:txBody>
      </p:sp>
      <p:pic>
        <p:nvPicPr>
          <p:cNvPr id="17" name="Symbol zastępczy zawartości 6">
            <a:extLst>
              <a:ext uri="{FF2B5EF4-FFF2-40B4-BE49-F238E27FC236}">
                <a16:creationId xmlns:a16="http://schemas.microsoft.com/office/drawing/2014/main" id="{0D5315D1-ABF8-4715-B149-7D709392C0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1" y="77298"/>
            <a:ext cx="7686674" cy="67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8B38004-4056-4A93-956B-2D05B198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1.1. General: 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desktop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Symbol zastępczy zawartości 5" descr="Obraz zawierający zrzut ekranu, droga, monitor, wewnątrz&#10;&#10;Opis wygenerowany automatycznie">
            <a:extLst>
              <a:ext uri="{FF2B5EF4-FFF2-40B4-BE49-F238E27FC236}">
                <a16:creationId xmlns:a16="http://schemas.microsoft.com/office/drawing/2014/main" id="{401A762A-0B4C-4599-B4A6-0B11CA8FA3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9" y="889383"/>
            <a:ext cx="8067675" cy="49544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97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78FA82-70E7-4916-83E6-A083A2E3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1.2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Solution for two tracks - mobile</a:t>
            </a:r>
          </a:p>
        </p:txBody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EEBC49E1-CE8B-4E40-A4E7-759351EFC4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95249"/>
            <a:ext cx="3733800" cy="66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1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78FA82-70E7-4916-83E6-A083A2E3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1.2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Solution for two tracks - 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desktop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Symbol zastępczy zawartości 5" descr="Obraz zawierający zrzut ekranu, droga, budynek&#10;&#10;Opis wygenerowany automatycznie">
            <a:extLst>
              <a:ext uri="{FF2B5EF4-FFF2-40B4-BE49-F238E27FC236}">
                <a16:creationId xmlns:a16="http://schemas.microsoft.com/office/drawing/2014/main" id="{271AEBAD-F703-40BC-B0C4-875E9B7ABC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71" y="846213"/>
            <a:ext cx="8231092" cy="5030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79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78FA82-70E7-4916-83E6-A083A2E3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Categories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view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Symbol zastępczy zawartości 8" descr="Obraz zawierający zrzut ekranu&#10;&#10;Opis wygenerowany automatycznie">
            <a:extLst>
              <a:ext uri="{FF2B5EF4-FFF2-40B4-BE49-F238E27FC236}">
                <a16:creationId xmlns:a16="http://schemas.microsoft.com/office/drawing/2014/main" id="{DC1CF481-A1C9-4A1E-9F36-E001070E0F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34" y="638175"/>
            <a:ext cx="3134287" cy="5843588"/>
          </a:xfrm>
        </p:spPr>
      </p:pic>
      <p:graphicFrame>
        <p:nvGraphicFramePr>
          <p:cNvPr id="11" name="Obiekt 10">
            <a:extLst>
              <a:ext uri="{FF2B5EF4-FFF2-40B4-BE49-F238E27FC236}">
                <a16:creationId xmlns:a16="http://schemas.microsoft.com/office/drawing/2014/main" id="{647A64B8-BBDF-4527-A545-A8EB48B87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617256"/>
              </p:ext>
            </p:extLst>
          </p:nvPr>
        </p:nvGraphicFramePr>
        <p:xfrm>
          <a:off x="6526721" y="1407319"/>
          <a:ext cx="2630919" cy="434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4" imgW="4533120" imgH="7453800" progId="">
                  <p:embed/>
                </p:oleObj>
              </mc:Choice>
              <mc:Fallback>
                <p:oleObj r:id="rId4" imgW="4533120" imgH="7453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26721" y="1407319"/>
                        <a:ext cx="2630919" cy="4345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iekt 12">
            <a:extLst>
              <a:ext uri="{FF2B5EF4-FFF2-40B4-BE49-F238E27FC236}">
                <a16:creationId xmlns:a16="http://schemas.microsoft.com/office/drawing/2014/main" id="{C48B5F15-8C4F-4DD6-80AF-435F45A681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076390"/>
              </p:ext>
            </p:extLst>
          </p:nvPr>
        </p:nvGraphicFramePr>
        <p:xfrm>
          <a:off x="9411969" y="1407318"/>
          <a:ext cx="2520703" cy="434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6" imgW="4253760" imgH="7301520" progId="">
                  <p:embed/>
                </p:oleObj>
              </mc:Choice>
              <mc:Fallback>
                <p:oleObj r:id="rId6" imgW="4253760" imgH="7301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11969" y="1407318"/>
                        <a:ext cx="2520703" cy="4345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04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78FA82-70E7-4916-83E6-A083A2E3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pl-PL" sz="2600" dirty="0">
                <a:solidFill>
                  <a:srgbClr val="FFFFFF"/>
                </a:solidFill>
              </a:rPr>
              <a:t>4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View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header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sticky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mobile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az 4" descr="Obraz zawierający zrzut ekranu&#10;&#10;Opis wygenerowany automatycznie">
            <a:extLst>
              <a:ext uri="{FF2B5EF4-FFF2-40B4-BE49-F238E27FC236}">
                <a16:creationId xmlns:a16="http://schemas.microsoft.com/office/drawing/2014/main" id="{7452BAEF-BBEE-49B6-8099-CCEF03869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48" y="98316"/>
            <a:ext cx="3614928" cy="67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0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78FA82-70E7-4916-83E6-A083A2E3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View</a:t>
            </a:r>
            <a:r>
              <a:rPr lang="pl-PL" sz="2800" dirty="0">
                <a:solidFill>
                  <a:schemeClr val="bg1"/>
                </a:solidFill>
              </a:rPr>
              <a:t> of </a:t>
            </a:r>
            <a:r>
              <a:rPr lang="pl-PL" sz="2800" dirty="0" err="1">
                <a:solidFill>
                  <a:schemeClr val="bg1"/>
                </a:solidFill>
              </a:rPr>
              <a:t>times</a:t>
            </a:r>
            <a:r>
              <a:rPr lang="pl-PL" sz="2800" dirty="0">
                <a:solidFill>
                  <a:schemeClr val="bg1"/>
                </a:solidFill>
              </a:rPr>
              <a:t> - mobile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DD41EBD3-E8CA-4298-9A8C-B6F642198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872" y="0"/>
            <a:ext cx="3854665" cy="6847609"/>
          </a:xfrm>
          <a:prstGeom prst="rect">
            <a:avLst/>
          </a:prstGeom>
        </p:spPr>
      </p:pic>
      <p:pic>
        <p:nvPicPr>
          <p:cNvPr id="10" name="Symbol zastępczy zawartości 9" descr="Obraz zawierający zrzut ekranu&#10;&#10;Opis wygenerowany automatycznie">
            <a:extLst>
              <a:ext uri="{FF2B5EF4-FFF2-40B4-BE49-F238E27FC236}">
                <a16:creationId xmlns:a16="http://schemas.microsoft.com/office/drawing/2014/main" id="{7DEE5A44-9487-48F9-AB18-F7AA4A8EEF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30" y="41630"/>
            <a:ext cx="3650479" cy="6805979"/>
          </a:xfrm>
        </p:spPr>
      </p:pic>
    </p:spTree>
    <p:extLst>
      <p:ext uri="{BB962C8B-B14F-4D97-AF65-F5344CB8AC3E}">
        <p14:creationId xmlns:p14="http://schemas.microsoft.com/office/powerpoint/2010/main" val="255908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78FA82-70E7-4916-83E6-A083A2E3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View</a:t>
            </a:r>
            <a:r>
              <a:rPr lang="pl-PL" sz="2800" dirty="0">
                <a:solidFill>
                  <a:schemeClr val="bg1"/>
                </a:solidFill>
              </a:rPr>
              <a:t> of </a:t>
            </a:r>
            <a:r>
              <a:rPr lang="pl-PL" sz="2800" dirty="0" err="1">
                <a:solidFill>
                  <a:schemeClr val="bg1"/>
                </a:solidFill>
              </a:rPr>
              <a:t>times</a:t>
            </a:r>
            <a:r>
              <a:rPr lang="pl-PL" sz="2800" dirty="0">
                <a:solidFill>
                  <a:schemeClr val="bg1"/>
                </a:solidFill>
              </a:rPr>
              <a:t> - desktop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6" name="Obraz 5" descr="Obraz zawierający zrzut ekranu, droga, budynek&#10;&#10;Opis wygenerowany automatycznie">
            <a:extLst>
              <a:ext uri="{FF2B5EF4-FFF2-40B4-BE49-F238E27FC236}">
                <a16:creationId xmlns:a16="http://schemas.microsoft.com/office/drawing/2014/main" id="{853079D2-4723-4647-9FEF-95155D9F3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99" y="885825"/>
            <a:ext cx="8072771" cy="4933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31624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132</Words>
  <Application>Microsoft Office PowerPoint</Application>
  <PresentationFormat>Panoramiczny</PresentationFormat>
  <Paragraphs>18</Paragraphs>
  <Slides>15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0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PegaWORLD Design Track</vt:lpstr>
      <vt:lpstr>1.1. General: mobile</vt:lpstr>
      <vt:lpstr>1.1. General: desktop</vt:lpstr>
      <vt:lpstr>1.2. Solution for two tracks - mobile</vt:lpstr>
      <vt:lpstr>1.2. Solution for two tracks - desktop</vt:lpstr>
      <vt:lpstr>1.3. Categories view</vt:lpstr>
      <vt:lpstr>1.4. View when header is sticky - mobile</vt:lpstr>
      <vt:lpstr>1.5. View of times - mobile</vt:lpstr>
      <vt:lpstr>1.5. View of times - desktop</vt:lpstr>
      <vt:lpstr>1.5. View of times - desktop</vt:lpstr>
      <vt:lpstr>1.6. View when filter is open - mobile</vt:lpstr>
      <vt:lpstr>1.7. View when content filtered - mobile</vt:lpstr>
      <vt:lpstr>1.7. View when content filtered - desktop</vt:lpstr>
      <vt:lpstr>How can we make our app more attractive?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PegaWORLD Design Track</dc:title>
  <dc:creator>Małgorzata Piskorz</dc:creator>
  <cp:lastModifiedBy>Małgorzata Piskorz</cp:lastModifiedBy>
  <cp:revision>5</cp:revision>
  <dcterms:created xsi:type="dcterms:W3CDTF">2019-03-11T09:24:50Z</dcterms:created>
  <dcterms:modified xsi:type="dcterms:W3CDTF">2019-03-11T10:11:58Z</dcterms:modified>
</cp:coreProperties>
</file>