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3000">
                <a:solidFill>
                  <a:srgbClr val="666666"/>
                </a:solidFill>
              </a:rPr>
              <a:t>Rozpoznawanie obrazu z gry w warcaby </a:t>
            </a:r>
            <a:endParaRPr b="1" sz="3000"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l" sz="3000">
                <a:solidFill>
                  <a:srgbClr val="666666"/>
                </a:solidFill>
              </a:rPr>
              <a:t>oraz wizualizacja stanu gry na komputerze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Małgorzata Sierbin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Joanna Chojnacka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Konrad Kurcaba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Robert Greliński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Sprawdzenie poprawności ruchu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Dodane zasady: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-Bicia są obowiązkowe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-Gdy po biciu możliwe jest kolejne bicie to ruch wykonuje ta sama osoba, musi wykonać to bicie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Do zrobienia: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-Obsługa damek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11708" y="944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Wizualizacja</a:t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0"/>
            <a:ext cx="6496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 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30" y="509825"/>
            <a:ext cx="4236133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90" l="1205" r="0" t="1649"/>
          <a:stretch/>
        </p:blipFill>
        <p:spPr>
          <a:xfrm>
            <a:off x="1467525" y="108075"/>
            <a:ext cx="6285825" cy="49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888" y="0"/>
            <a:ext cx="64610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1172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/>
              <a:t>Rozpoznawanie obrazu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1446" l="0" r="0" t="5132"/>
          <a:stretch/>
        </p:blipFill>
        <p:spPr>
          <a:xfrm>
            <a:off x="2439942" y="0"/>
            <a:ext cx="42641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908"/>
            <a:ext cx="9144000" cy="361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500"/>
            <a:ext cx="9144000" cy="355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09" y="0"/>
            <a:ext cx="4803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05"/>
            <a:ext cx="9143999" cy="483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660"/>
            <a:ext cx="9144002" cy="326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8" y="1485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/>
              <a:t>Sprawdzanie poprawności ruchów</a:t>
            </a:r>
            <a:endParaRPr/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