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5" r:id="rId4"/>
    <p:sldId id="270" r:id="rId5"/>
    <p:sldId id="274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4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4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3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F740BD9-21C2-474F-861D-E854B2307054}" type="datetimeFigureOut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13F4A91-DA0A-4AF3-8DFF-BFE29FF3E64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1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7" y="2951947"/>
            <a:ext cx="4647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서브원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 포장 기술 연구소 쇼룸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키오스크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 프로그램</a:t>
            </a:r>
            <a:endParaRPr lang="ko-KR" altLang="en-US" sz="2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257" y="3887036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2020-12-02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2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2105" y="4288938"/>
            <a:ext cx="2950419" cy="16596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6" name="직사각형 65"/>
          <p:cNvSpPr/>
          <p:nvPr/>
        </p:nvSpPr>
        <p:spPr>
          <a:xfrm>
            <a:off x="1425039" y="908720"/>
            <a:ext cx="3621974" cy="255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구성 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25040" y="890795"/>
            <a:ext cx="3610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STEP 01</a:t>
            </a:r>
            <a:endParaRPr lang="ko-KR" altLang="en-US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30" y="1783245"/>
            <a:ext cx="3596199" cy="2022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208677" y="4730903"/>
            <a:ext cx="1136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Touch 65”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DID</a:t>
            </a:r>
            <a:endParaRPr lang="ko-KR" altLang="en-US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5088" y="1778118"/>
            <a:ext cx="3596199" cy="2022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129958" y="1806471"/>
            <a:ext cx="27672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버튼 영역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2591" y="1477921"/>
            <a:ext cx="1516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화면 구성 및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기능 </a:t>
            </a:r>
            <a:endParaRPr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8202" y="2693263"/>
            <a:ext cx="11270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벽면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86” DID</a:t>
            </a:r>
            <a:endParaRPr lang="ko-KR" altLang="en-US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1599" y="4307558"/>
            <a:ext cx="2950419" cy="16596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0" name="직사각형 59"/>
          <p:cNvSpPr/>
          <p:nvPr/>
        </p:nvSpPr>
        <p:spPr>
          <a:xfrm>
            <a:off x="1377538" y="1202910"/>
            <a:ext cx="37288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벽면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DID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와 터치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DID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에 포장기술의 단계 버튼이 디스플레이 되어 있음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벽면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DID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Touch DID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엔 동일한 화면 표출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 )</a:t>
            </a:r>
            <a:endParaRPr lang="ko-KR" altLang="en-US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59896" y="1202910"/>
            <a:ext cx="37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STEP 1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에서 각 단계 버튼중 하나의 버튼을 선택하면 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디스플레이 된다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112325" y="1775360"/>
            <a:ext cx="0" cy="4809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862746" y="908720"/>
            <a:ext cx="0" cy="56761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37534" y="1775360"/>
            <a:ext cx="0" cy="4809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112325" y="902523"/>
            <a:ext cx="0" cy="7262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177709" y="908720"/>
            <a:ext cx="3621974" cy="255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77710" y="890795"/>
            <a:ext cx="3610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STEP 02</a:t>
            </a:r>
            <a:endParaRPr lang="ko-KR" altLang="en-US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302822" y="4156365"/>
            <a:ext cx="855323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77538" y="3807606"/>
            <a:ext cx="3728852" cy="27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각 단계 버튼이 디스플레이 되어 있는 화면 표출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77538" y="5961156"/>
            <a:ext cx="3728852" cy="27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각 단계 버튼이 디스플레이 되어 있는 화면 표출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123516" y="3807606"/>
            <a:ext cx="3728852" cy="27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[ Touch 65” DID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Pop-up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Full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화면으로 표출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23516" y="5961156"/>
            <a:ext cx="3728852" cy="27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Pop-up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형태로 표출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999656" y="5013176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37111" y="4393870"/>
            <a:ext cx="2327564" cy="14903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68488" y="4419298"/>
            <a:ext cx="415789" cy="14233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131661" y="4472354"/>
            <a:ext cx="1750567" cy="1055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775746" y="5630806"/>
            <a:ext cx="504286" cy="182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60478" y="4613031"/>
            <a:ext cx="1727008" cy="9921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31370" y="4312531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057349" y="5078489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848132" y="5078489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689981" y="5655310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424309" y="4444027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9034082" y="1844824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2926" y="2089289"/>
            <a:ext cx="1318791" cy="741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33822" y="2089289"/>
            <a:ext cx="1318789" cy="741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0" name="직사각형 99"/>
          <p:cNvSpPr/>
          <p:nvPr/>
        </p:nvSpPr>
        <p:spPr>
          <a:xfrm>
            <a:off x="9833344" y="2834480"/>
            <a:ext cx="13211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 선택 시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디밍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]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9129958" y="3161882"/>
            <a:ext cx="276720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Pop – up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메뉴 버튼 영역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영상 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Pop-up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화면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영상 표출 영역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영상에 대한 설명 표출 영역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영상  </a:t>
            </a:r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콘트롤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버튼 영역</a:t>
            </a: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영상 선택 버튼 영역 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9034082" y="3197054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034082" y="3473362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9034082" y="3749670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034082" y="4025978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9034082" y="4300622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9034082" y="4566870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35369" y="4278923"/>
            <a:ext cx="2954216" cy="16705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10533185" y="2385636"/>
            <a:ext cx="140677" cy="1406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8" name="그림 57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9800000">
            <a:off x="11342075" y="2171761"/>
            <a:ext cx="175850" cy="47195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1" name="직사각형 60"/>
          <p:cNvSpPr/>
          <p:nvPr/>
        </p:nvSpPr>
        <p:spPr>
          <a:xfrm>
            <a:off x="8001381" y="4402016"/>
            <a:ext cx="333728" cy="14946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280432" y="4335977"/>
            <a:ext cx="129872" cy="129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085851" y="781050"/>
            <a:ext cx="438150" cy="247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2. Pop – up Motion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356" y="1078395"/>
            <a:ext cx="4443856" cy="2499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2743" y="1078395"/>
            <a:ext cx="4443856" cy="2499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356" y="4108966"/>
            <a:ext cx="4443856" cy="2499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2743" y="4108966"/>
            <a:ext cx="4443856" cy="2499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3" name="아래쪽 화살표 72"/>
          <p:cNvSpPr/>
          <p:nvPr/>
        </p:nvSpPr>
        <p:spPr>
          <a:xfrm>
            <a:off x="3057525" y="1438275"/>
            <a:ext cx="279105" cy="533400"/>
          </a:xfrm>
          <a:prstGeom prst="downArrow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아래쪽 화살표 74"/>
          <p:cNvSpPr/>
          <p:nvPr/>
        </p:nvSpPr>
        <p:spPr>
          <a:xfrm rot="5400000">
            <a:off x="5105400" y="2085976"/>
            <a:ext cx="279105" cy="533400"/>
          </a:xfrm>
          <a:prstGeom prst="downArrow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2615" y="766970"/>
            <a:ext cx="613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 01</a:t>
            </a:r>
            <a:endParaRPr lang="ko-KR" altLang="en-US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448426" y="781050"/>
            <a:ext cx="438150" cy="247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35190" y="766970"/>
            <a:ext cx="613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 02</a:t>
            </a:r>
            <a:endParaRPr lang="ko-KR" altLang="en-US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85851" y="3800475"/>
            <a:ext cx="438150" cy="247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72615" y="3786395"/>
            <a:ext cx="613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 03</a:t>
            </a:r>
            <a:endParaRPr lang="ko-KR" altLang="en-US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448426" y="3800475"/>
            <a:ext cx="438150" cy="247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435190" y="3786395"/>
            <a:ext cx="613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 04</a:t>
            </a:r>
            <a:endParaRPr lang="ko-KR" altLang="en-US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314451" y="1752599"/>
            <a:ext cx="1600200" cy="352425"/>
          </a:xfrm>
          <a:prstGeom prst="rect">
            <a:avLst/>
          </a:prstGeom>
          <a:solidFill>
            <a:srgbClr val="C0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00408" y="1733131"/>
            <a:ext cx="1633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pop-up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아래방향으로 </a:t>
            </a:r>
            <a:endParaRPr lang="en-US" altLang="ko-KR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슬라이딩 되며 표출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95701" y="2562224"/>
            <a:ext cx="1600200" cy="352425"/>
          </a:xfrm>
          <a:prstGeom prst="rect">
            <a:avLst/>
          </a:prstGeom>
          <a:solidFill>
            <a:srgbClr val="C0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81658" y="2542756"/>
            <a:ext cx="1633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버튼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pop-up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왼쪽방향으로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슬라이딩 되며 표출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오른쪽 화살표 118"/>
          <p:cNvSpPr/>
          <p:nvPr/>
        </p:nvSpPr>
        <p:spPr>
          <a:xfrm>
            <a:off x="5913560" y="2195136"/>
            <a:ext cx="254448" cy="2544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오른쪽 화살표 119"/>
          <p:cNvSpPr/>
          <p:nvPr/>
        </p:nvSpPr>
        <p:spPr>
          <a:xfrm rot="8556224">
            <a:off x="5913560" y="3614361"/>
            <a:ext cx="254448" cy="2544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1" name="오른쪽 화살표 120"/>
          <p:cNvSpPr/>
          <p:nvPr/>
        </p:nvSpPr>
        <p:spPr>
          <a:xfrm>
            <a:off x="5913560" y="5262186"/>
            <a:ext cx="254448" cy="2544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71451" y="4886324"/>
            <a:ext cx="1600200" cy="828676"/>
          </a:xfrm>
          <a:prstGeom prst="rect">
            <a:avLst/>
          </a:prstGeom>
          <a:solidFill>
            <a:srgbClr val="C0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57408" y="4895431"/>
            <a:ext cx="16332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버튼을 터치하면</a:t>
            </a:r>
            <a:endParaRPr lang="en-US" altLang="ko-KR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위에서 아래 방향으로 슬라이딩 되며 표출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기존컨텐츠는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슬라이딩 되며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Out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아래쪽 화살표 123"/>
          <p:cNvSpPr/>
          <p:nvPr/>
        </p:nvSpPr>
        <p:spPr>
          <a:xfrm>
            <a:off x="3114675" y="4981575"/>
            <a:ext cx="279105" cy="857250"/>
          </a:xfrm>
          <a:prstGeom prst="downArrow">
            <a:avLst/>
          </a:prstGeom>
          <a:solidFill>
            <a:srgbClr val="FF0000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5" name="그림 124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9800000">
            <a:off x="5203245" y="4959533"/>
            <a:ext cx="404578" cy="108582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디자인 시안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ALT01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 _ 86 / 65 inch ]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" name="그림 54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87" y="849510"/>
            <a:ext cx="10309226" cy="57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디자인 시안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ALT02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 _ 86 / 65 inch ]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" name="그림 54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87" y="849510"/>
            <a:ext cx="10309226" cy="57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UI Pop-up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시안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서브화면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 _ 65 inch ]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" name="그림 54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87" y="849510"/>
            <a:ext cx="10309226" cy="57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" y="666750"/>
            <a:ext cx="120015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1154" y="335432"/>
            <a:ext cx="74147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500" b="1" dirty="0" err="1" smtClean="0">
                <a:latin typeface="나눔고딕" pitchFamily="50" charset="-127"/>
                <a:ea typeface="나눔고딕" pitchFamily="50" charset="-127"/>
              </a:rPr>
              <a:t>컨텐츠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디자인 시안 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[ </a:t>
            </a:r>
            <a:r>
              <a:rPr lang="ko-KR" altLang="en-US" sz="1500" b="1" dirty="0" smtClean="0">
                <a:latin typeface="나눔고딕" pitchFamily="50" charset="-127"/>
                <a:ea typeface="나눔고딕" pitchFamily="50" charset="-127"/>
              </a:rPr>
              <a:t>서브화면</a:t>
            </a:r>
            <a:r>
              <a:rPr lang="en-US" altLang="ko-KR" sz="1500" b="1" dirty="0" smtClean="0">
                <a:latin typeface="나눔고딕" pitchFamily="50" charset="-127"/>
                <a:ea typeface="나눔고딕" pitchFamily="50" charset="-127"/>
              </a:rPr>
              <a:t> _ 86 inch ]</a:t>
            </a:r>
            <a:endParaRPr lang="ko-KR" altLang="en-US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" name="그림 54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88" y="849510"/>
            <a:ext cx="10309224" cy="57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  <a:prstDash val="sysDash"/>
        </a:ln>
      </a:spPr>
      <a:bodyPr rtlCol="0" anchor="ctr"/>
      <a:lstStyle>
        <a:defPPr algn="ctr">
          <a:defRPr dirty="0"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259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92</cp:revision>
  <dcterms:created xsi:type="dcterms:W3CDTF">2020-11-24T07:52:42Z</dcterms:created>
  <dcterms:modified xsi:type="dcterms:W3CDTF">2020-12-04T09:08:34Z</dcterms:modified>
</cp:coreProperties>
</file>