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6:52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322 222 24575,'1195'0'0,"-1164"-2"0,1-1 0,34-8 0,-32 5 0,53-3 0,637 7 0,-350 4 0,316-2 0,-666-1 0,-1-2 0,42-8 0,-39 5 0,0 1 0,28 0 0,-8 4 0,-11 1 0,1-2 0,-1-1 0,46-10 0,-54 8 0,1 2 0,-1 0 0,48 2 0,-49 2 0,0-1 0,0-1 0,0-2 0,33-7 0,-30 4 0,0 1 0,0 2 0,56 0 0,5 0 0,-61-1 0,-1-1 0,50-17 0,-52 14 0,0 1 0,0 1 0,43-4 0,103 11 0,34-2 0,-109-14 0,-65 8 0,58-3 0,614 8 0,-341 5 0,891-3 0,-1224 1 0,1 2 0,38 9 0,-36-5 0,55 3 0,-36-8 0,84 14 0,-60-7 0,0-3 0,137-7 0,-76-1 0,-6-1 0,144 6 0,-190 13 0,-62-11 0,-1 0 0,37 1 0,624-4 0,-331-4 0,-302 4 0,79 13 0,-88-8 0,48 1 0,177-7 0,-119-4 0,-93 3 0,0 3 0,88 14 0,-71-8 0,0-2 0,0-4 0,82-7 0,-17 1 0,868 3 0,-972 2 0,-1 1 0,36 8 0,-33-4 0,52 2 0,659-7 0,-361-5 0,3567 3 0,-3946 0 0,0 0 0,-1 0 0,1 0 0,-1 1 0,1-1 0,-1 1 0,1 0 0,-1 1 0,0-1 0,1 1 0,-1-1 0,0 1 0,0 1 0,6 3 0,-7-3 0,0 1 0,-1-1 0,1 0 0,-1 1 0,0 0 0,0-1 0,0 1 0,-1 0 0,1 0 0,-1 0 0,0 0 0,0 0 0,0 0 0,-1 0 0,1 1 0,-1 5 0,2 80 0,-11 108 0,6-176 0,-2 0 0,0 0 0,-13 33 0,11-35 0,0 0 0,2 1 0,0-1 0,-2 29 0,7-44 0,0-1 0,-1 1 0,1-1 0,-1 1 0,0-1 0,0 1 0,0-1 0,-1 1 0,1-1 0,-1 0 0,0 0 0,-1 0 0,-4 7 0,3-7 0,-1 0 0,-1 0 0,1 0 0,0-1 0,-1 0 0,0 0 0,0-1 0,0 1 0,-8 1 0,-84 26 0,59-20 0,1 3 0,-66 29 0,77-28 0,-1-2 0,0-1 0,-1-1 0,0-2 0,-35 6 0,14-7 0,0-2 0,-67-3 0,-510-3 0,602 3 0,-1 1 0,-49 12 0,13-3 0,23-3 0,-42 14 0,46-12 0,-60 10 0,23-9 0,32-4 0,-68 3 0,81-9 0,1 1 0,-31 8 0,30-6 0,1 0 0,-30 1 0,-668-5 0,350-3 0,-4487 2 0,4838-1 0,0-2 0,-44-9 0,43 6 0,-1 1 0,-32-1 0,-417 5 0,226 3 0,217-4 0,0-1 0,-36-8 0,34 5 0,-54-4 0,-659 9 0,362 3 0,-1655-2 0,2007 2 0,1 1 0,-36 8 0,33-5 0,-53 4 0,-344-9 0,204-3 0,208 3 0,-1 1 0,1 1 0,-25 7 0,-43 5 0,61-12 0,0 2 0,0 0 0,1 2 0,-27 9 0,8-1 0,22-10 0,1-1 0,-1 0 0,-31 0 0,-36 5 0,-163 28 0,177-28 0,-1-3 0,-136-7 0,73-2 0,-2526 3 0,2645-1 0,0-1 0,0-1 0,-21-6 0,-47-6 0,70 13 0,0-1 0,0 0 0,1-2 0,-1 0 0,-23-11 0,3 2 0,19 9 0,1 1 0,-1 0 0,0 2 0,-1 0 0,1 1 0,-25 3 0,-35-3 0,76 0 0,0 1 0,0-1 0,-1 1 0,1-1 0,0 0 0,0 0 0,1 0 0,-1-1 0,0 1 0,0-1 0,1 1 0,-1-1 0,0 0 0,1 0 0,0 0 0,0 0 0,-1-1 0,1 1 0,1-1 0,-1 1 0,0-1 0,0 0 0,1 1 0,0-1 0,-1 0 0,1 0 0,0 0 0,1 0 0,-1 0 0,0-6 0,-1-10 0,0 0 0,2 0 0,0 0 0,3-21 0,0 6 0,-3-101 0,3-46 0,0 163 0,1 1 0,0 0 0,1 0 0,13-31 0,9-25 0,-23 57 0,1 2 0,0-1 0,1 0 0,1 1 0,0 0 0,1 1 0,1 0 0,0 0 0,14-15 0,13-20 0,-29 38 0,0 0 0,1 0 0,0 1 0,0-1 0,1 2 0,15-13 0,3 5-83,0 0-1,33-12 1,-32 15-1032,-8 4-5711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0 24575,'-7'10'0,"1"0"0,0 0 0,0 0 0,1 1 0,1 0 0,0 0 0,0 0 0,1 0 0,0 1 0,-1 19 0,-5 12 0,-9 20 0,9-32 0,1 0 0,-4 34 0,-13 60 0,17-95 0,2 1 0,1 0 0,-3 52 0,-9 128 0,16-137 0,3 82 0,-1-152 0,0 0 0,-1 1 0,2-1 0,-1 0 0,0 0 0,1 0 0,0 0 0,0 0 0,0-1 0,0 1 0,1-1 0,-1 1 0,1-1 0,0 0 0,0 0 0,4 3 0,6 4 0,0-1 0,0 0 0,16 7 0,3 1 0,-24-13 14,1 0-1,-1 0 0,0-1 0,1-1 1,0 1-1,0-2 0,0 1 1,9 0-1,-14-2-96,0 1 1,1-1-1,-1 0 1,1 0-1,-1 0 1,0-1-1,1 0 1,-1 1-1,0-2 1,0 1-1,0 0 1,1-1-1,-1 0 1,-1 0-1,1 0 1,0 0-1,6-6 1,-3 0-6744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7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24575,'17'1'0,"-1"1"0,1 1 0,-1 0 0,0 1 0,22 9 0,-21-7 0,1 0 0,-1-2 0,1 0 0,23 2 0,-28-4 27,-1 0-1,1 1 0,-1 0 1,14 5-1,39 9-1523,-51-16-5329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08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2887 3013 24575,'0'-3'0,"-1"1"0,1-1 0,-1 1 0,0-1 0,0 1 0,0-1 0,0 1 0,0 0 0,-1 0 0,1 0 0,0 0 0,-1 0 0,0 0 0,0 0 0,1 0 0,-1 0 0,0 1 0,0-1 0,-1 1 0,1 0 0,0-1 0,0 1 0,-1 0 0,1 0 0,-1 0 0,1 1 0,-3-1 0,-8-3 0,0 1 0,1 0 0,-25-1 0,-218-28 0,161 18 0,52 7 0,-73-3 0,85 8 0,1-2 0,-43-9 0,15 2 0,-6-3 0,43 8 0,0 2 0,-34-4 0,28 5 0,1-1 0,0-1 0,-1-1 0,-29-12 0,12 4 0,19 8 0,0 1 0,-49-3 0,52 7 0,0-1 0,1-1 0,-1-1 0,1 0 0,-23-10 0,18 6 0,-1 1 0,1 0 0,-1 2 0,-40-3 0,39 6 0,0-1 0,0-2 0,1-1 0,-35-12 0,44 12 0,0 2 0,0 0 0,-1 0 0,0 2 0,-35-1 0,30 2 0,0 0 0,-41-9 0,63 9 0,-6 0 0,-1 0 0,1-1 0,0 0 0,0 0 0,0-1 0,0 0 0,0 0 0,0 0 0,1-1 0,-1 0 0,1 0 0,0-1 0,0 0 0,1 0 0,0 0 0,-9-11 0,10 10 0,-1 0 0,0 0 0,-1 0 0,1 1 0,-1 0 0,0 0 0,-1 0 0,1 1 0,-1 0 0,0 0 0,-10-3 0,-4 0 0,0 0 0,-36-5 0,-6-1 0,57 12 0,1-1 0,0 0 0,0 0 0,-1-1 0,1 1 0,1-1 0,-1 0 0,0 0 0,1-1 0,-1 0 0,1 1 0,0-1 0,1-1 0,-1 1 0,-4-8 0,-1-3 0,1 0 0,1-1 0,-9-28 0,-16-34 0,-100-128 0,84 131 0,29 47 0,1-1 0,2 0 0,1-1 0,-16-42 0,2 2 0,23 58 0,0 0 0,1 0 0,0-1 0,1 0 0,0 1 0,1-1 0,-2-19 0,4-275 0,4 143 0,0 130 0,1 1 0,2 0 0,2 0 0,1 1 0,1 0 0,25-53 0,-25 67 0,0 1 0,0 0 0,2 1 0,0 0 0,1 1 0,1 1 0,0 0 0,0 0 0,2 2 0,-1 0 0,2 0 0,22-11 0,41-33 0,-52 34 0,38-22 0,2-1 0,-52 33 0,0 1 0,1 0 0,1 1 0,35-14 0,-39 19 0,20-6 0,-1-1 0,62-32 0,-79 37 0,0 0 0,0 1 0,1 1 0,-1 1 0,32-4 0,-3-1 0,19-6 0,-34 7 0,1 1 0,52-5 0,-65 10 0,1 0 0,-1-2 0,-1 0 0,1-1 0,28-12 0,-11 4 0,-16 8 0,1 0 0,0 2 0,0 0 0,0 1 0,0 1 0,30 3 0,-27-1 0,0-1 0,0 0 0,0-2 0,36-8 0,-17 2 0,0 2 0,1 1 0,-1 3 0,83 5 0,64-4 0,-92-14 0,-65 8 0,58-3 0,27 11 0,47-2 0,-79-14 0,-61 10 0,-1 0 0,34-1 0,647 4 0,-341 5 0,-328-5 0,0-1 0,36-9 0,-35 6 0,67-4 0,714 11 0,-794 0 0,0 2 0,44 9 0,-43-6 0,2-1 0,30 1 0,114-8 0,67 4 0,-152 13 0,-62-10 0,1-1 0,33 3 0,660-6 0,-348-3 0,-327 3 0,1 1 0,67 14 0,-37-6 0,0-4 0,1-3 0,76-6 0,-13 0 0,804 3 0,-918-2 0,0 0 0,43-10 0,-41 6 0,0 1 0,31-1 0,627 4 0,-330 5 0,-199-1 0,171-5 0,-201-12 0,-80 8 0,63-2 0,834 10 0,-911-3 0,0-1 0,39-8 0,-37 4 0,56-3 0,238 10 0,-150 1 0,-151-2 0,-1-2 0,41-9 0,-39 7 0,1 0 0,30-1 0,662 5 0,-345 3 0,-350 1 0,0 0 0,-1 1 0,0 2 0,0 0 0,0 2 0,0 0 0,35 20 0,-17-9 0,114 43 0,-144-56 0,-1 0 0,0 1 0,0-1 0,-1 2 0,16 14 0,27 22 0,-26-26 0,-2 1 0,42 44 0,15 11 0,-71-64 0,0 0 0,-1 1 0,0 0 0,11 17 0,19 24 0,-31-43 0,-1 1 0,0 1 0,0 0 0,-1 0 0,0 0 0,-1 0 0,-1 1 0,0 0 0,0 0 0,-1 0 0,3 25 0,-2 10 0,-4 88 0,-1-76 0,1-15 0,1-27 0,0-1 0,-1 1 0,-1-1 0,-1 1 0,0-1 0,-1 0 0,-1 0 0,0 0 0,-1 0 0,-8 16 0,-29 64 0,33-71 0,-1 0 0,-2-1 0,-17 29 0,10-25 0,-120 164 0,-30-20 0,86-92 0,74-72 0,-1-1 0,0 0 0,0 0 0,0-1 0,-1 0 0,0-1 0,-23 7 0,18-6 0,1 0 0,-1 1 0,-16 11 0,4-2 0,0-1 0,-2-1 0,-49 16 0,37-15 0,-40 21 0,59-27 0,0 0 0,-1-1 0,0-2 0,-41 7 0,4-1 0,-127 18 0,102-20 0,70-10 0,0 1 0,0 1 0,0 0 0,0 1 0,-25 9 0,-108 37 0,26-10 0,-62 22 0,162-54 0,1-1 0,-2 0 0,-41 3 0,-15 4 0,-26 1 0,-7 3 0,51-5 0,35-8 0,1 2 0,-42 14 0,18-4 0,-1-2 0,-100 14 0,-22-3 0,79-9 0,-96 21 0,62-14 0,17-5 0,-87 16 0,128-25 0,-61 20 0,93-19 0,-1-1 0,-67 5 0,70-12 0,0-1 0,1 1 0,-59 13 0,54-8 0,0-3 0,0 0 0,-1-3 0,-51-4 0,-81 3 0,88 15 0,62-10 0,-1 0 0,-32 1 0,-648-4 0,341-5 0,-1268 3 0,1608 2 0,0 0 0,0 2 0,1 1 0,-44 14 0,43-11 0,0-1 0,-1-2 0,0 0 0,-37 2 0,28-6 0,0 1 0,0 1 0,-38 10 0,-85 19 0,130-28 0,-1 0 0,1-2 0,-36-2 0,37 0 0,1 0 0,-1 2 0,1 0 0,-27 7 0,38-5 0,-31 8 0,0 0 0,-1-3 0,-1-2 0,-56 1 0,-2313-9 0,2383 2 0,0 2 0,-34 8 0,31-4 0,-51 2 0,72-8-118,8-1 35,1 1 0,-1-1 0,0 1 0,1-1 0,-1-1-1,0 1 1,0-1 0,1 0 0,-1-1 0,1 1 0,-1-1-1,1 0 1,0-1 0,-10-5 0,2-6-6743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40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28 24575,'-3'0'0,"-1"-3"0,0-4 0,4-1 0,5 1 0,1 5 0,1 5 0,-2 6 0,-2 4 0,-1 3 0,0-2-8191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4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24575,'-16'53'0,"14"45"0,2-75 0,0 1 0,-1 0 0,-8 45 0,3-36 0,2-1 0,2 1 0,1 0 0,4 43 0,-1 3 0,-1-92 0,-1-1 0,2 1 0,0 0 0,0 0 0,1 0 0,1 1 0,0-1 0,1 1 0,12-23 0,4-15 0,-20 46 0,0-1 0,1 1 0,-1-1 0,1 1 0,0 0 0,0 0 0,0 0 0,1 0 0,0 0 0,-1 0 0,1 1 0,0-1 0,1 1 0,-1 0 0,1 0 0,-1 0 0,1 0 0,0 0 0,0 1 0,5-2 0,14-4 0,0 1 0,1 1 0,35-4 0,-58 10 0,1 0 0,0 0 0,0 0 0,0 0 0,0 0 0,1 1 0,-1-1 0,0 1 0,0-1 0,0 1 0,0 0 0,0 0 0,0-1 0,0 2 0,0-1 0,0 0 0,-1 0 0,1 0 0,0 1 0,-1-1 0,1 1 0,-1 0 0,1-1 0,-1 1 0,0 0 0,0 0 0,0 0 0,0 0 0,0 0 0,0 0 0,0 0 0,-1 0 0,1 0 0,-1 0 0,1 3 0,2 10 0,0 2 0,-1-1 0,1 24 0,-3-35 0,1 24-111,1-10-140,-1 0 0,-1 0 1,-1 0-1,-5 32 0,2-40-6575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6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24575,'21'1'0,"30"-4"0,-49 3 0,0-1 0,0 0 0,0 1 0,0-1 0,0 0 0,0 0 0,-1 0 0,1-1 0,0 1 0,-1 0 0,1-1 0,-1 1 0,1-1 0,-1 1 0,0-1 0,1 1 0,-1-1 0,0 0 0,0 0 0,0 0 0,1-3 0,3-9 0,-2 7 0,-1 0 0,1 0 0,-1-1 0,0 1 0,-1-1 0,2-13 0,-4 20 0,0 0 0,1 0 0,-1 0 0,0 0 0,0 0 0,1 0 0,-1 0 0,0 0 0,0 0 0,0 0 0,0 1 0,0-1 0,-1 0 0,1 1 0,0-1 0,0 1 0,0 0 0,0-1 0,-1 1 0,1 0 0,0-1 0,0 1 0,-1 0 0,1 0 0,0 0 0,0 0 0,-1 0 0,1 0 0,0 1 0,0-1 0,-3 1 0,0-1 0,1 1 0,-1-1 0,0 1 0,0 0 0,0 0 0,1 0 0,-1 1 0,0-1 0,-5 4 0,7-2 0,0 1 0,0-1 0,0 1 0,0 0 0,0 0 0,1 0 0,-1-1 0,1 1 0,0 1 0,1-1 0,-1 0 0,1 0 0,-1 0 0,2 6 0,3 65 0,-2-64 0,-1-6 0,0 0 0,1-1 0,0 1 0,0 0 0,1-1 0,-1 0 0,1 0 0,0 1 0,0-2 0,0 1 0,0 0 0,1-1 0,-1 1 0,1-1 0,0 0 0,8 4 0,1 2 0,0-1 0,1-1 0,0 0 0,19 6 0,26 7-1365,-47-17-5461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7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24575,'-2'92'0,"4"99"0,6-135 0,2 29 0,-7-54-1365,1-19-5461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7:58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0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181 357 24575,'-2'0'0,"-1"-1"0,1 1 0,-1-1 0,1 1 0,0-1 0,-1 0 0,1 0 0,0 0 0,-1 0 0,1-1 0,0 1 0,0-1 0,0 1 0,0-1 0,0 0 0,-2-2 0,-28-39 0,15 19 0,11 15 0,1 0 0,1-1 0,0 0 0,0 0 0,1 0 0,0 0 0,1-1 0,0 1 0,0-1 0,2 1 0,-1-1 0,1 0 0,0 1 0,4-21 0,-2 23 0,0 1 0,0-1 0,1 1 0,0 0 0,0 0 0,1 0 0,0 0 0,0 1 0,9-12 0,-11 17 0,-1-1 0,1 1 0,-1 0 0,1 0 0,-1 0 0,1 0 0,0 0 0,0 0 0,-1 0 0,1 1 0,0-1 0,0 1 0,0-1 0,0 1 0,0 0 0,0-1 0,2 1 0,-1 1 0,0-1 0,0 1 0,0 0 0,0 0 0,0 0 0,0 0 0,-1 1 0,1-1 0,0 1 0,-1 0 0,1-1 0,-1 1 0,1 0 0,1 3 0,0 0 0,0 0 0,-1 0 0,1 0 0,-1 1 0,0 0 0,0-1 0,-1 1 0,0 0 0,0 0 0,-1 1 0,1-1 0,0 9 0,4 78 0,-5-11 0,-4 101 0,-15-60 0,12-82 0,1-1 0,-1 56 0,6-90 0,0 0 0,0 1 0,-1-1 0,1 0 0,-2 1 0,1-1 0,-1 0 0,0 0 0,0 0 0,0 0 0,-1 0 0,-5 9 0,5-12 0,0 0 0,0 0 0,0 0 0,0-1 0,0 1 0,-1-1 0,1 1 0,-1-1 0,1 0 0,-1 0 0,0-1 0,0 1 0,0-1 0,0 0 0,0 0 0,0 0 0,0-1 0,0 1 0,0-1 0,-5 0 0,5 0 0,0 0 0,0 0 0,1 0 0,-1 0 0,0-1 0,1 1 0,-1-1 0,0 0 0,1 0 0,-1 0 0,1-1 0,-1 1 0,1-1 0,-4-2 0,5 1 0,0 1 0,0-1 0,0 1 0,1-1 0,-1 1 0,1-1 0,0 0 0,0 0 0,0 0 0,0 0 0,0 0 0,1 0 0,-1 0 0,1 0 0,0 0 0,0 0 0,0-6 0,4-99-1365,-4 92-5461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18:0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71 524 24575,'0'-48'0,"2"18"0,-3 0 0,0 0 0,-10-52 0,6 46 0,1 1 0,1-1 0,3 0 0,3-39 0,-1-10 0,-1 115 0,0 0 0,-2-1 0,0 1 0,-9 47 0,0-35 0,-6 66 0,8-64 0,6-38 0,0 0 0,1 0 0,0 0 0,0 0 0,0 0 0,0 0 0,1 0 0,0 0 0,1 0 0,-1 0 0,1 0 0,0 0 0,1 0 0,-1 0 0,1 0 0,0-1 0,5 9 0,-7-13 0,0-1 0,1 0 0,-1 1 0,0-1 0,0 0 0,1 0 0,-1 1 0,0-1 0,1 0 0,-1 0 0,0 1 0,1-1 0,-1 0 0,0 0 0,1 0 0,-1 0 0,0 1 0,1-1 0,-1 0 0,1 0 0,-1 0 0,0 0 0,1 0 0,-1 0 0,1 0 0,-1 0 0,0 0 0,1 0 0,-1 0 0,1 0 0,-1-1 0,0 1 0,1 0 0,14-13 0,9-25 0,-21 33 0,6-10 0,1-1 0,1 1 0,1 1 0,0 0 0,25-22 0,-33 32 0,0 1 0,0-1 0,0 1 0,1 0 0,-1 1 0,1-1 0,0 1 0,0 0 0,0 0 0,0 0 0,0 1 0,0 0 0,0 0 0,0 0 0,0 0 0,1 1 0,-1 0 0,0 0 0,0 1 0,1-1 0,-1 1 0,0 0 0,0 1 0,9 2 0,-11-1 0,0-1 0,0 1 0,0 0 0,-1 0 0,1 0 0,-1 0 0,1 0 0,-1 0 0,0 1 0,0-1 0,-1 1 0,1 0 0,-1-1 0,0 1 0,0 0 0,0 0 0,0 0 0,0 5 0,5 75 0,-6-69-273,0-1 0,-1 1 0,-1-1 0,-6 23 0,5-25-6553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DD0-5DF0-41A8-E492-771E7C7C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5E7F7-D815-7096-BEC8-202CF0F7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75A9-0351-9934-0487-B4D4C24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2559-8F7A-77D0-B841-4E0016A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9C88-D4C1-D8D3-A0B6-D3A67C8E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4BD-7772-D08B-6339-80E07F8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8A90E-889C-26CE-E60E-D4E40CA4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7B66-0138-0AEA-38D9-4B6F311F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3AE-059C-99C5-EDF7-4AB325E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791C-DAC1-055D-B537-D501E1B5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ABCF3-5C8B-9F4B-2753-AACD125D0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68A0-1883-A759-9FCD-117A0698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D753-2B70-87CA-66A7-CE0A4C6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BB22-F0EB-444B-EADB-676C197F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89C1-F6A9-0789-BC90-C928EE39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A0B-9B03-296E-E2AD-174EA63C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E26D-CE81-7D3C-A8B5-93D0FA17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0C9-5D2B-159F-EB7B-B4A651FC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2D53-C6B2-545D-EFF6-CA36F66F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1340-22EE-91F2-1FD9-AFC9493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522-AD54-7293-286C-453558E1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A26D-3F01-9E72-FF5C-955ACB16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726-F615-7030-0BEB-8E5D9AA7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3FFB-9A59-27D6-EF02-6BF26E43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D8EF-6BBB-AAE5-2CE0-356B6DD3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3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562-5ED1-850D-383B-7CA0BEBB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33D1-4BD5-DB04-026A-CAA59E16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9B5F8-A253-1B88-A2D0-EDDA2506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1186-D3E2-B7F7-1C32-C13E5078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71A0-874F-50D5-4D9B-B368079B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B10-B03B-2535-FC06-638ADE63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8F08-A3E3-27AC-89D3-D1F6C70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DC6F-6F8B-0FEE-B3C9-25E90DEC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C406C-18A1-12FF-732D-ACB82660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249-00E6-53C3-7AF3-5FAD6C2FC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AB784-F71D-446F-00EB-461A5D8D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F6CE4-D959-BA81-217D-9836F9B5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FD87D-2F1F-72A1-13F3-A60C7E0F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9429-7B36-A3E9-47E2-BD53E337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1E1D-8159-533A-52F1-A7C65045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4551-2D4A-6FB6-72E9-656578A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95357-267E-88BA-A61D-64419EAB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1D90-BF35-B221-3E25-665F127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735CD-4128-E412-805F-F7EA196D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B8182-D68A-A5D6-4961-66D7C64D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7E33-6745-69DC-E28F-2EB0AFD2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3E9-EA86-C2C0-8009-A888291D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6BB5-FBDC-74A7-D1D6-96625639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EBE5E-65DC-7CE6-9969-825AB9374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5BE7-D91E-74B6-ED8A-1CAAA79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79A8-264F-A6E4-594F-E05A6A0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72686-FD0A-ED7F-E27B-02790CE3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5E58-28D7-CD70-0B8F-C8598B31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BACC1-EC37-CE5C-F56E-B23E8D47D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EC16-8DB6-04BF-AEC2-278D1C6B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981B-6B09-D95A-C378-75B642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119A-D799-9D76-CA6F-E3AA9B91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F126-C8D2-A5E0-7976-615376E8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5BD3-CC17-8DCA-F6CF-3A1E6FE2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BC99-681F-2E36-C3CB-13958264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AF53-748B-1A5A-F37E-3C98B8C8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15C88-9F99-4891-B537-1CE5CAA8A6B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065D-1476-A75E-7640-46060AC90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438C-9907-D76A-F5A2-C40F74B1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847FF-DA6A-474D-92EC-01D7337E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" Type="http://schemas.openxmlformats.org/officeDocument/2006/relationships/image" Target="../media/image9.jp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8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A21-2AAB-D995-33FB-A15A892F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u WPF-u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13F8C-0464-0483-6262-93971FECB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Školska praksa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5.	</a:t>
            </a:r>
            <a:r>
              <a:rPr lang="en-US" dirty="0" err="1">
                <a:solidFill>
                  <a:srgbClr val="FF0000"/>
                </a:solidFill>
              </a:rPr>
              <a:t>Koriscenje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tastature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31" y="1690688"/>
            <a:ext cx="10620023" cy="4351338"/>
          </a:xfrm>
        </p:spPr>
        <p:txBody>
          <a:bodyPr/>
          <a:lstStyle/>
          <a:p>
            <a:r>
              <a:rPr lang="en-US" dirty="0" err="1"/>
              <a:t>Namesti</a:t>
            </a:r>
            <a:r>
              <a:rPr lang="en-US" dirty="0"/>
              <a:t> da se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 ‘’Space’’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pocne</a:t>
            </a:r>
            <a:r>
              <a:rPr lang="en-US" dirty="0"/>
              <a:t> da </a:t>
            </a:r>
            <a:r>
              <a:rPr lang="en-US" dirty="0" err="1"/>
              <a:t>leti</a:t>
            </a:r>
            <a:r>
              <a:rPr lang="en-US" dirty="0"/>
              <a:t> gore.</a:t>
            </a:r>
          </a:p>
          <a:p>
            <a:r>
              <a:rPr lang="en-US" dirty="0" err="1"/>
              <a:t>Pustanjem</a:t>
            </a:r>
            <a:r>
              <a:rPr lang="en-US" dirty="0"/>
              <a:t> </a:t>
            </a:r>
            <a:r>
              <a:rPr lang="en-US" dirty="0" err="1"/>
              <a:t>tastera</a:t>
            </a:r>
            <a:r>
              <a:rPr lang="en-US" dirty="0"/>
              <a:t>,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ponovo</a:t>
            </a:r>
            <a:r>
              <a:rPr lang="en-US" dirty="0"/>
              <a:t> pada.</a:t>
            </a:r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rotira</a:t>
            </a:r>
            <a:r>
              <a:rPr lang="en-US" dirty="0"/>
              <a:t> ka dole/gore </a:t>
            </a:r>
            <a:r>
              <a:rPr lang="en-US" dirty="0" err="1"/>
              <a:t>kad</a:t>
            </a:r>
            <a:r>
              <a:rPr lang="en-US" dirty="0"/>
              <a:t> pada/</a:t>
            </a:r>
            <a:r>
              <a:rPr lang="en-US" dirty="0" err="1"/>
              <a:t>leti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D914C-FCDE-968F-A0CE-3D79089498E7}"/>
              </a:ext>
            </a:extLst>
          </p:cNvPr>
          <p:cNvSpPr txBox="1"/>
          <p:nvPr/>
        </p:nvSpPr>
        <p:spPr>
          <a:xfrm>
            <a:off x="3533422" y="4688933"/>
            <a:ext cx="5125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Ptica.RenderTransform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pticaDole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3E320-09D2-E036-0848-49F3B673B254}"/>
              </a:ext>
            </a:extLst>
          </p:cNvPr>
          <p:cNvSpPr txBox="1"/>
          <p:nvPr/>
        </p:nvSpPr>
        <p:spPr>
          <a:xfrm>
            <a:off x="3409243" y="5058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Ptica.RenderTransform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pticaGore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88E99-2511-A05A-DD97-C2BFBA492D62}"/>
              </a:ext>
            </a:extLst>
          </p:cNvPr>
          <p:cNvSpPr txBox="1"/>
          <p:nvPr/>
        </p:nvSpPr>
        <p:spPr>
          <a:xfrm>
            <a:off x="1151467" y="5674705"/>
            <a:ext cx="1104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pticaGore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RotateTransform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(-15,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Ptica.Height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pticaDole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RotateTransform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(15,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Ptica.Height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6719840-570E-0FB7-B026-19EDBD178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3" y="1581150"/>
            <a:ext cx="6877050" cy="391477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6D84F3-8D01-4803-1CD0-A4CE81CB4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1581149"/>
            <a:ext cx="6877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4CF2-D35B-1F95-53B4-DC50E612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Kraj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igre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5043-A2C6-CDB2-7B3A-49A84C44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prekidanje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ptica</a:t>
            </a:r>
            <a:r>
              <a:rPr lang="en-US" dirty="0"/>
              <a:t> </a:t>
            </a:r>
            <a:r>
              <a:rPr lang="en-US" dirty="0" err="1"/>
              <a:t>udari</a:t>
            </a:r>
            <a:r>
              <a:rPr lang="en-US" dirty="0"/>
              <a:t> u </a:t>
            </a:r>
            <a:r>
              <a:rPr lang="en-US" dirty="0" err="1"/>
              <a:t>cev</a:t>
            </a:r>
            <a:r>
              <a:rPr lang="en-US" dirty="0"/>
              <a:t>. (</a:t>
            </a:r>
            <a:r>
              <a:rPr lang="en-US" dirty="0" err="1"/>
              <a:t>Tajmer</a:t>
            </a:r>
            <a:r>
              <a:rPr lang="en-US" dirty="0"/>
              <a:t> se </a:t>
            </a:r>
            <a:r>
              <a:rPr lang="en-US" dirty="0" err="1"/>
              <a:t>zaustavlja</a:t>
            </a:r>
            <a:r>
              <a:rPr lang="en-US" dirty="0"/>
              <a:t>)</a:t>
            </a:r>
          </a:p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prekidanje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ptica</a:t>
            </a:r>
            <a:r>
              <a:rPr lang="en-US" dirty="0"/>
              <a:t> ode previse gore/dole</a:t>
            </a:r>
          </a:p>
          <a:p>
            <a:r>
              <a:rPr lang="en-US" dirty="0"/>
              <a:t>Kad se </a:t>
            </a:r>
            <a:r>
              <a:rPr lang="en-US" dirty="0" err="1"/>
              <a:t>igra</a:t>
            </a:r>
            <a:r>
              <a:rPr lang="en-US" dirty="0"/>
              <a:t> </a:t>
            </a:r>
            <a:r>
              <a:rPr lang="en-US" dirty="0" err="1"/>
              <a:t>prekine</a:t>
            </a:r>
            <a:r>
              <a:rPr lang="en-US" dirty="0"/>
              <a:t> u </a:t>
            </a:r>
            <a:r>
              <a:rPr lang="en-US" dirty="0" err="1"/>
              <a:t>Labeli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(pored </a:t>
            </a:r>
            <a:r>
              <a:rPr lang="en-US" dirty="0" err="1"/>
              <a:t>ispisa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) ‘’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igre</a:t>
            </a:r>
            <a:r>
              <a:rPr lang="en-US" dirty="0"/>
              <a:t>. </a:t>
            </a:r>
            <a:r>
              <a:rPr lang="en-US" dirty="0" err="1"/>
              <a:t>Pritisnite</a:t>
            </a:r>
            <a:r>
              <a:rPr lang="en-US" dirty="0"/>
              <a:t> R da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pocnete</a:t>
            </a:r>
            <a:r>
              <a:rPr lang="en-US" dirty="0"/>
              <a:t>.’’</a:t>
            </a:r>
          </a:p>
          <a:p>
            <a:r>
              <a:rPr lang="en-US" dirty="0" err="1"/>
              <a:t>Namestiti</a:t>
            </a:r>
            <a:r>
              <a:rPr lang="en-US" dirty="0"/>
              <a:t> da </a:t>
            </a:r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R </a:t>
            </a:r>
            <a:r>
              <a:rPr lang="en-US" dirty="0" err="1"/>
              <a:t>ponovo</a:t>
            </a:r>
            <a:r>
              <a:rPr lang="en-US" dirty="0"/>
              <a:t> </a:t>
            </a:r>
            <a:r>
              <a:rPr lang="en-US" dirty="0" err="1"/>
              <a:t>pocinje</a:t>
            </a:r>
            <a:r>
              <a:rPr lang="en-US" dirty="0"/>
              <a:t> </a:t>
            </a:r>
            <a:r>
              <a:rPr lang="en-US" dirty="0" err="1"/>
              <a:t>igra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84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6" name="Picture 5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BAFD1590-3FD0-B3E9-47E0-707B7254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5" y="238125"/>
            <a:ext cx="7239000" cy="6381750"/>
          </a:xfrm>
          <a:prstGeom prst="rect">
            <a:avLst/>
          </a:prstGeom>
        </p:spPr>
      </p:pic>
      <p:pic>
        <p:nvPicPr>
          <p:cNvPr id="12" name="Picture 11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E0C203D0-133D-2F4D-8089-C7E5ED64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" y="5158922"/>
            <a:ext cx="4194629" cy="74904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A408F3A-F8C1-5202-898C-175EF8526ABC}"/>
              </a:ext>
            </a:extLst>
          </p:cNvPr>
          <p:cNvSpPr/>
          <p:nvPr/>
        </p:nvSpPr>
        <p:spPr>
          <a:xfrm>
            <a:off x="4662311" y="1072444"/>
            <a:ext cx="6142792" cy="756356"/>
          </a:xfrm>
          <a:custGeom>
            <a:avLst/>
            <a:gdLst>
              <a:gd name="connsiteX0" fmla="*/ 203200 w 6142792"/>
              <a:gd name="connsiteY0" fmla="*/ 158045 h 756356"/>
              <a:gd name="connsiteX1" fmla="*/ 259645 w 6142792"/>
              <a:gd name="connsiteY1" fmla="*/ 169334 h 756356"/>
              <a:gd name="connsiteX2" fmla="*/ 801511 w 6142792"/>
              <a:gd name="connsiteY2" fmla="*/ 169334 h 756356"/>
              <a:gd name="connsiteX3" fmla="*/ 1399822 w 6142792"/>
              <a:gd name="connsiteY3" fmla="*/ 158045 h 756356"/>
              <a:gd name="connsiteX4" fmla="*/ 1851378 w 6142792"/>
              <a:gd name="connsiteY4" fmla="*/ 79023 h 756356"/>
              <a:gd name="connsiteX5" fmla="*/ 1964267 w 6142792"/>
              <a:gd name="connsiteY5" fmla="*/ 45156 h 756356"/>
              <a:gd name="connsiteX6" fmla="*/ 2223911 w 6142792"/>
              <a:gd name="connsiteY6" fmla="*/ 22578 h 756356"/>
              <a:gd name="connsiteX7" fmla="*/ 2596445 w 6142792"/>
              <a:gd name="connsiteY7" fmla="*/ 33867 h 756356"/>
              <a:gd name="connsiteX8" fmla="*/ 2788356 w 6142792"/>
              <a:gd name="connsiteY8" fmla="*/ 67734 h 756356"/>
              <a:gd name="connsiteX9" fmla="*/ 2991556 w 6142792"/>
              <a:gd name="connsiteY9" fmla="*/ 79023 h 756356"/>
              <a:gd name="connsiteX10" fmla="*/ 3172178 w 6142792"/>
              <a:gd name="connsiteY10" fmla="*/ 101600 h 756356"/>
              <a:gd name="connsiteX11" fmla="*/ 3578578 w 6142792"/>
              <a:gd name="connsiteY11" fmla="*/ 124178 h 756356"/>
              <a:gd name="connsiteX12" fmla="*/ 3770489 w 6142792"/>
              <a:gd name="connsiteY12" fmla="*/ 146756 h 756356"/>
              <a:gd name="connsiteX13" fmla="*/ 4176889 w 6142792"/>
              <a:gd name="connsiteY13" fmla="*/ 169334 h 756356"/>
              <a:gd name="connsiteX14" fmla="*/ 4933245 w 6142792"/>
              <a:gd name="connsiteY14" fmla="*/ 124178 h 756356"/>
              <a:gd name="connsiteX15" fmla="*/ 5068711 w 6142792"/>
              <a:gd name="connsiteY15" fmla="*/ 90312 h 756356"/>
              <a:gd name="connsiteX16" fmla="*/ 5407378 w 6142792"/>
              <a:gd name="connsiteY16" fmla="*/ 0 h 756356"/>
              <a:gd name="connsiteX17" fmla="*/ 5655733 w 6142792"/>
              <a:gd name="connsiteY17" fmla="*/ 33867 h 756356"/>
              <a:gd name="connsiteX18" fmla="*/ 5847645 w 6142792"/>
              <a:gd name="connsiteY18" fmla="*/ 158045 h 756356"/>
              <a:gd name="connsiteX19" fmla="*/ 5983111 w 6142792"/>
              <a:gd name="connsiteY19" fmla="*/ 225778 h 756356"/>
              <a:gd name="connsiteX20" fmla="*/ 6107289 w 6142792"/>
              <a:gd name="connsiteY20" fmla="*/ 327378 h 756356"/>
              <a:gd name="connsiteX21" fmla="*/ 6141156 w 6142792"/>
              <a:gd name="connsiteY21" fmla="*/ 417689 h 756356"/>
              <a:gd name="connsiteX22" fmla="*/ 6016978 w 6142792"/>
              <a:gd name="connsiteY22" fmla="*/ 632178 h 756356"/>
              <a:gd name="connsiteX23" fmla="*/ 5858933 w 6142792"/>
              <a:gd name="connsiteY23" fmla="*/ 722489 h 756356"/>
              <a:gd name="connsiteX24" fmla="*/ 5712178 w 6142792"/>
              <a:gd name="connsiteY24" fmla="*/ 756356 h 756356"/>
              <a:gd name="connsiteX25" fmla="*/ 5429956 w 6142792"/>
              <a:gd name="connsiteY25" fmla="*/ 722489 h 756356"/>
              <a:gd name="connsiteX26" fmla="*/ 5249333 w 6142792"/>
              <a:gd name="connsiteY26" fmla="*/ 677334 h 756356"/>
              <a:gd name="connsiteX27" fmla="*/ 5046133 w 6142792"/>
              <a:gd name="connsiteY27" fmla="*/ 666045 h 756356"/>
              <a:gd name="connsiteX28" fmla="*/ 4368800 w 6142792"/>
              <a:gd name="connsiteY28" fmla="*/ 643467 h 756356"/>
              <a:gd name="connsiteX29" fmla="*/ 2596445 w 6142792"/>
              <a:gd name="connsiteY29" fmla="*/ 643467 h 756356"/>
              <a:gd name="connsiteX30" fmla="*/ 2359378 w 6142792"/>
              <a:gd name="connsiteY30" fmla="*/ 632178 h 756356"/>
              <a:gd name="connsiteX31" fmla="*/ 1512711 w 6142792"/>
              <a:gd name="connsiteY31" fmla="*/ 609600 h 756356"/>
              <a:gd name="connsiteX32" fmla="*/ 925689 w 6142792"/>
              <a:gd name="connsiteY32" fmla="*/ 620889 h 756356"/>
              <a:gd name="connsiteX33" fmla="*/ 722489 w 6142792"/>
              <a:gd name="connsiteY33" fmla="*/ 654756 h 756356"/>
              <a:gd name="connsiteX34" fmla="*/ 237067 w 6142792"/>
              <a:gd name="connsiteY34" fmla="*/ 677334 h 756356"/>
              <a:gd name="connsiteX35" fmla="*/ 146756 w 6142792"/>
              <a:gd name="connsiteY35" fmla="*/ 666045 h 756356"/>
              <a:gd name="connsiteX36" fmla="*/ 67733 w 6142792"/>
              <a:gd name="connsiteY36" fmla="*/ 575734 h 756356"/>
              <a:gd name="connsiteX37" fmla="*/ 0 w 6142792"/>
              <a:gd name="connsiteY37" fmla="*/ 417689 h 756356"/>
              <a:gd name="connsiteX38" fmla="*/ 45156 w 6142792"/>
              <a:gd name="connsiteY38" fmla="*/ 248356 h 756356"/>
              <a:gd name="connsiteX39" fmla="*/ 293511 w 6142792"/>
              <a:gd name="connsiteY39" fmla="*/ 135467 h 756356"/>
              <a:gd name="connsiteX40" fmla="*/ 553156 w 6142792"/>
              <a:gd name="connsiteY40" fmla="*/ 101600 h 756356"/>
              <a:gd name="connsiteX41" fmla="*/ 609600 w 6142792"/>
              <a:gd name="connsiteY41" fmla="*/ 90312 h 7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142792" h="756356">
                <a:moveTo>
                  <a:pt x="203200" y="158045"/>
                </a:moveTo>
                <a:cubicBezTo>
                  <a:pt x="222015" y="161808"/>
                  <a:pt x="240530" y="167672"/>
                  <a:pt x="259645" y="169334"/>
                </a:cubicBezTo>
                <a:cubicBezTo>
                  <a:pt x="506583" y="190807"/>
                  <a:pt x="509997" y="176359"/>
                  <a:pt x="801511" y="169334"/>
                </a:cubicBezTo>
                <a:lnTo>
                  <a:pt x="1399822" y="158045"/>
                </a:lnTo>
                <a:cubicBezTo>
                  <a:pt x="1543853" y="138841"/>
                  <a:pt x="1716160" y="119589"/>
                  <a:pt x="1851378" y="79023"/>
                </a:cubicBezTo>
                <a:cubicBezTo>
                  <a:pt x="1889008" y="67734"/>
                  <a:pt x="1925424" y="51041"/>
                  <a:pt x="1964267" y="45156"/>
                </a:cubicBezTo>
                <a:cubicBezTo>
                  <a:pt x="2050161" y="32142"/>
                  <a:pt x="2223911" y="22578"/>
                  <a:pt x="2223911" y="22578"/>
                </a:cubicBezTo>
                <a:cubicBezTo>
                  <a:pt x="2348089" y="26341"/>
                  <a:pt x="2472606" y="23960"/>
                  <a:pt x="2596445" y="33867"/>
                </a:cubicBezTo>
                <a:cubicBezTo>
                  <a:pt x="2661197" y="39047"/>
                  <a:pt x="2723817" y="60358"/>
                  <a:pt x="2788356" y="67734"/>
                </a:cubicBezTo>
                <a:cubicBezTo>
                  <a:pt x="2855755" y="75437"/>
                  <a:pt x="2923823" y="75260"/>
                  <a:pt x="2991556" y="79023"/>
                </a:cubicBezTo>
                <a:cubicBezTo>
                  <a:pt x="3051763" y="86549"/>
                  <a:pt x="3111724" y="96418"/>
                  <a:pt x="3172178" y="101600"/>
                </a:cubicBezTo>
                <a:cubicBezTo>
                  <a:pt x="3671489" y="144397"/>
                  <a:pt x="3117543" y="83498"/>
                  <a:pt x="3578578" y="124178"/>
                </a:cubicBezTo>
                <a:cubicBezTo>
                  <a:pt x="3642740" y="129839"/>
                  <a:pt x="3706260" y="141908"/>
                  <a:pt x="3770489" y="146756"/>
                </a:cubicBezTo>
                <a:cubicBezTo>
                  <a:pt x="3905780" y="156967"/>
                  <a:pt x="4176889" y="169334"/>
                  <a:pt x="4176889" y="169334"/>
                </a:cubicBezTo>
                <a:cubicBezTo>
                  <a:pt x="4429008" y="154282"/>
                  <a:pt x="4681663" y="146470"/>
                  <a:pt x="4933245" y="124178"/>
                </a:cubicBezTo>
                <a:cubicBezTo>
                  <a:pt x="4979608" y="120070"/>
                  <a:pt x="5023766" y="102412"/>
                  <a:pt x="5068711" y="90312"/>
                </a:cubicBezTo>
                <a:cubicBezTo>
                  <a:pt x="5473105" y="-18563"/>
                  <a:pt x="4962154" y="111307"/>
                  <a:pt x="5407378" y="0"/>
                </a:cubicBezTo>
                <a:cubicBezTo>
                  <a:pt x="5490163" y="11289"/>
                  <a:pt x="5574832" y="12989"/>
                  <a:pt x="5655733" y="33867"/>
                </a:cubicBezTo>
                <a:cubicBezTo>
                  <a:pt x="5727997" y="52516"/>
                  <a:pt x="5786783" y="121528"/>
                  <a:pt x="5847645" y="158045"/>
                </a:cubicBezTo>
                <a:cubicBezTo>
                  <a:pt x="5890936" y="184019"/>
                  <a:pt x="5940824" y="198200"/>
                  <a:pt x="5983111" y="225778"/>
                </a:cubicBezTo>
                <a:cubicBezTo>
                  <a:pt x="6027908" y="254993"/>
                  <a:pt x="6107289" y="327378"/>
                  <a:pt x="6107289" y="327378"/>
                </a:cubicBezTo>
                <a:cubicBezTo>
                  <a:pt x="6118578" y="357482"/>
                  <a:pt x="6137168" y="385787"/>
                  <a:pt x="6141156" y="417689"/>
                </a:cubicBezTo>
                <a:cubicBezTo>
                  <a:pt x="6153566" y="516965"/>
                  <a:pt x="6093782" y="571375"/>
                  <a:pt x="6016978" y="632178"/>
                </a:cubicBezTo>
                <a:cubicBezTo>
                  <a:pt x="5969405" y="669840"/>
                  <a:pt x="5915125" y="699596"/>
                  <a:pt x="5858933" y="722489"/>
                </a:cubicBezTo>
                <a:cubicBezTo>
                  <a:pt x="5812439" y="741431"/>
                  <a:pt x="5761096" y="745067"/>
                  <a:pt x="5712178" y="756356"/>
                </a:cubicBezTo>
                <a:cubicBezTo>
                  <a:pt x="5618104" y="745067"/>
                  <a:pt x="5523353" y="738435"/>
                  <a:pt x="5429956" y="722489"/>
                </a:cubicBezTo>
                <a:cubicBezTo>
                  <a:pt x="5368781" y="712044"/>
                  <a:pt x="5310733" y="686363"/>
                  <a:pt x="5249333" y="677334"/>
                </a:cubicBezTo>
                <a:cubicBezTo>
                  <a:pt x="5182217" y="667464"/>
                  <a:pt x="5113890" y="669350"/>
                  <a:pt x="5046133" y="666045"/>
                </a:cubicBezTo>
                <a:cubicBezTo>
                  <a:pt x="4744542" y="651333"/>
                  <a:pt x="4716809" y="652873"/>
                  <a:pt x="4368800" y="643467"/>
                </a:cubicBezTo>
                <a:cubicBezTo>
                  <a:pt x="3642805" y="678039"/>
                  <a:pt x="4066785" y="662198"/>
                  <a:pt x="2596445" y="643467"/>
                </a:cubicBezTo>
                <a:cubicBezTo>
                  <a:pt x="2517340" y="642459"/>
                  <a:pt x="2438458" y="634437"/>
                  <a:pt x="2359378" y="632178"/>
                </a:cubicBezTo>
                <a:cubicBezTo>
                  <a:pt x="1170966" y="598223"/>
                  <a:pt x="2275794" y="638950"/>
                  <a:pt x="1512711" y="609600"/>
                </a:cubicBezTo>
                <a:cubicBezTo>
                  <a:pt x="1317037" y="613363"/>
                  <a:pt x="1121080" y="609724"/>
                  <a:pt x="925689" y="620889"/>
                </a:cubicBezTo>
                <a:cubicBezTo>
                  <a:pt x="857133" y="624807"/>
                  <a:pt x="790737" y="647173"/>
                  <a:pt x="722489" y="654756"/>
                </a:cubicBezTo>
                <a:cubicBezTo>
                  <a:pt x="657476" y="661980"/>
                  <a:pt x="264824" y="676224"/>
                  <a:pt x="237067" y="677334"/>
                </a:cubicBezTo>
                <a:cubicBezTo>
                  <a:pt x="206963" y="673571"/>
                  <a:pt x="175072" y="676936"/>
                  <a:pt x="146756" y="666045"/>
                </a:cubicBezTo>
                <a:cubicBezTo>
                  <a:pt x="99067" y="647703"/>
                  <a:pt x="85794" y="616371"/>
                  <a:pt x="67733" y="575734"/>
                </a:cubicBezTo>
                <a:cubicBezTo>
                  <a:pt x="44455" y="523358"/>
                  <a:pt x="22578" y="470371"/>
                  <a:pt x="0" y="417689"/>
                </a:cubicBezTo>
                <a:cubicBezTo>
                  <a:pt x="15052" y="361245"/>
                  <a:pt x="22144" y="302050"/>
                  <a:pt x="45156" y="248356"/>
                </a:cubicBezTo>
                <a:cubicBezTo>
                  <a:pt x="89186" y="145619"/>
                  <a:pt x="194824" y="152737"/>
                  <a:pt x="293511" y="135467"/>
                </a:cubicBezTo>
                <a:cubicBezTo>
                  <a:pt x="379486" y="120421"/>
                  <a:pt x="466752" y="113943"/>
                  <a:pt x="553156" y="101600"/>
                </a:cubicBezTo>
                <a:cubicBezTo>
                  <a:pt x="572150" y="98887"/>
                  <a:pt x="590785" y="94075"/>
                  <a:pt x="609600" y="9031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5091F8-8244-261B-CB0E-BB10CE8F4D64}"/>
                  </a:ext>
                </a:extLst>
              </p14:cNvPr>
              <p14:cNvContentPartPr/>
              <p14:nvPr/>
            </p14:nvContentPartPr>
            <p14:xfrm>
              <a:off x="5144267" y="2087124"/>
              <a:ext cx="6576480" cy="49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5091F8-8244-261B-CB0E-BB10CE8F4D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8147" y="2081004"/>
                <a:ext cx="65887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81DA7B-6363-A4A4-04EB-DEF6792E0571}"/>
                  </a:ext>
                </a:extLst>
              </p14:cNvPr>
              <p14:cNvContentPartPr/>
              <p14:nvPr/>
            </p14:nvContentPartPr>
            <p14:xfrm>
              <a:off x="5361347" y="4074324"/>
              <a:ext cx="5217480" cy="1097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81DA7B-6363-A4A4-04EB-DEF6792E05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227" y="4068204"/>
                <a:ext cx="522972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02DADA-D719-9361-5131-035726BD7C58}"/>
                  </a:ext>
                </a:extLst>
              </p14:cNvPr>
              <p14:cNvContentPartPr/>
              <p14:nvPr/>
            </p14:nvContentPartPr>
            <p14:xfrm>
              <a:off x="11591150" y="2332980"/>
              <a:ext cx="10800" cy="20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02DADA-D719-9361-5131-035726BD7C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85030" y="2326860"/>
                <a:ext cx="230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E2C9F-59BA-802A-924E-82D116912C2B}"/>
              </a:ext>
            </a:extLst>
          </p:cNvPr>
          <p:cNvGrpSpPr/>
          <p:nvPr/>
        </p:nvGrpSpPr>
        <p:grpSpPr>
          <a:xfrm>
            <a:off x="11649830" y="2196900"/>
            <a:ext cx="371520" cy="420480"/>
            <a:chOff x="11649830" y="2196900"/>
            <a:chExt cx="3715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C456F1-D5A3-1DD6-55B7-2579E958DE7D}"/>
                    </a:ext>
                  </a:extLst>
                </p14:cNvPr>
                <p14:cNvContentPartPr/>
                <p14:nvPr/>
              </p14:nvContentPartPr>
              <p14:xfrm>
                <a:off x="11649830" y="2222100"/>
                <a:ext cx="118080" cy="20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C456F1-D5A3-1DD6-55B7-2579E958D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3710" y="2215980"/>
                  <a:ext cx="130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94AB65-3C57-2C18-257F-566F7044B66F}"/>
                    </a:ext>
                  </a:extLst>
                </p14:cNvPr>
                <p14:cNvContentPartPr/>
                <p14:nvPr/>
              </p14:nvContentPartPr>
              <p14:xfrm>
                <a:off x="11798150" y="2309220"/>
                <a:ext cx="89640" cy="10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94AB65-3C57-2C18-257F-566F7044B6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92030" y="2303100"/>
                  <a:ext cx="101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BDB2A3-940E-69A9-8807-DB2E587FD999}"/>
                    </a:ext>
                  </a:extLst>
                </p14:cNvPr>
                <p14:cNvContentPartPr/>
                <p14:nvPr/>
              </p14:nvContentPartPr>
              <p14:xfrm>
                <a:off x="11911910" y="2272860"/>
                <a:ext cx="9720" cy="16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BDB2A3-940E-69A9-8807-DB2E587FD9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05790" y="2266740"/>
                  <a:ext cx="21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A8DFDC-FA6B-B294-E733-7DCE5BFFD062}"/>
                    </a:ext>
                  </a:extLst>
                </p14:cNvPr>
                <p14:cNvContentPartPr/>
                <p14:nvPr/>
              </p14:nvContentPartPr>
              <p14:xfrm>
                <a:off x="11918750" y="219690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A8DFDC-FA6B-B294-E733-7DCE5BFFD0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12630" y="21907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108E6F-18CA-2C9E-444A-EE08162D001D}"/>
                    </a:ext>
                  </a:extLst>
                </p14:cNvPr>
                <p14:cNvContentPartPr/>
                <p14:nvPr/>
              </p14:nvContentPartPr>
              <p14:xfrm>
                <a:off x="11942510" y="2296980"/>
                <a:ext cx="78840" cy="320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108E6F-18CA-2C9E-444A-EE08162D00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36390" y="2290860"/>
                  <a:ext cx="910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ED2E72-C694-655A-D7FB-742D7426B36D}"/>
                  </a:ext>
                </a:extLst>
              </p14:cNvPr>
              <p14:cNvContentPartPr/>
              <p14:nvPr/>
            </p14:nvContentPartPr>
            <p14:xfrm>
              <a:off x="12058430" y="2211660"/>
              <a:ext cx="121320" cy="208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ED2E72-C694-655A-D7FB-742D7426B3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052310" y="2205540"/>
                <a:ext cx="13356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EB1FE2-9DA6-87F8-61AB-51236CA1E67C}"/>
              </a:ext>
            </a:extLst>
          </p:cNvPr>
          <p:cNvGrpSpPr/>
          <p:nvPr/>
        </p:nvGrpSpPr>
        <p:grpSpPr>
          <a:xfrm>
            <a:off x="12210780" y="2215980"/>
            <a:ext cx="139320" cy="455760"/>
            <a:chOff x="12210780" y="2215980"/>
            <a:chExt cx="13932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6FEFE-519C-F34C-5DA5-66FB743BABB0}"/>
                    </a:ext>
                  </a:extLst>
                </p14:cNvPr>
                <p14:cNvContentPartPr/>
                <p14:nvPr/>
              </p14:nvContentPartPr>
              <p14:xfrm>
                <a:off x="12229500" y="2215980"/>
                <a:ext cx="113400" cy="45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6FEFE-519C-F34C-5DA5-66FB743BAB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23380" y="2209860"/>
                  <a:ext cx="125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CFEC37-B51E-83FA-514B-5B1508C9CE1E}"/>
                    </a:ext>
                  </a:extLst>
                </p14:cNvPr>
                <p14:cNvContentPartPr/>
                <p14:nvPr/>
              </p14:nvContentPartPr>
              <p14:xfrm>
                <a:off x="12210780" y="2336580"/>
                <a:ext cx="139320" cy="3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CFEC37-B51E-83FA-514B-5B1508C9CE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04660" y="2330460"/>
                  <a:ext cx="15156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292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D01-3649-68FC-4C9D-50EAFF65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1FF0-0C10-374B-3C85-6994FD1E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Ubacivanje</a:t>
            </a:r>
            <a:r>
              <a:rPr lang="en-US" dirty="0"/>
              <a:t> </a:t>
            </a:r>
            <a:r>
              <a:rPr lang="en-US" dirty="0" err="1"/>
              <a:t>muzike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SoundPlayer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background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SoundPlayer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background.SoundLocation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@"C:\Users\Vuk\Desktop\Vezba\Vezba\images\angru.wav"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background.PlayLooping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Menjanje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: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Ptica.Source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BitmapImage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@"images/flappyBird.png"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UriKind.Relative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D01-3649-68FC-4C9D-50EAFF65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0" y="2766218"/>
            <a:ext cx="2476500" cy="1325563"/>
          </a:xfrm>
        </p:spPr>
        <p:txBody>
          <a:bodyPr/>
          <a:lstStyle/>
          <a:p>
            <a:r>
              <a:rPr lang="en-US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34561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D3D-D150-CE1D-2364-BFDC8C4C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01513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	</a:t>
            </a:r>
            <a:r>
              <a:rPr lang="en-US" dirty="0" err="1">
                <a:solidFill>
                  <a:srgbClr val="FF0000"/>
                </a:solidFill>
              </a:rPr>
              <a:t>Otvoriti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wpf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okruzenje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ubacivanje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resursa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6297-22FD-E159-642A-7393D7F7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892"/>
            <a:ext cx="10515600" cy="2181930"/>
          </a:xfrm>
        </p:spPr>
        <p:txBody>
          <a:bodyPr/>
          <a:lstStyle/>
          <a:p>
            <a:r>
              <a:rPr lang="en-US" dirty="0" err="1"/>
              <a:t>Otvoriti</a:t>
            </a:r>
            <a:r>
              <a:rPr lang="en-US" dirty="0"/>
              <a:t> WPF</a:t>
            </a:r>
          </a:p>
          <a:p>
            <a:r>
              <a:rPr lang="en-US" dirty="0" err="1"/>
              <a:t>Ubaciti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resurse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FD470-FA76-7A3F-33F8-4A85912B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02" y="1690688"/>
            <a:ext cx="5910051" cy="4385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5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7B75-7B98-D310-AD35-DE6052C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rgbClr val="FF0000"/>
                </a:solidFill>
              </a:rPr>
              <a:t>2.	Podešavanje XAML-a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367B63-18FA-FA91-D29D-20CDC251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74943" cy="145460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Napraviti kao na slici levo.</a:t>
            </a:r>
          </a:p>
          <a:p>
            <a:r>
              <a:rPr lang="sr-Latn-RS" dirty="0"/>
              <a:t>Napraviti da je ekran aplikacije oblika kvadrata.</a:t>
            </a:r>
          </a:p>
          <a:p>
            <a:r>
              <a:rPr lang="sr-Latn-RS" dirty="0"/>
              <a:t>Staviti odgovarajuće Tagove  i Name-ove</a:t>
            </a:r>
          </a:p>
          <a:p>
            <a:endParaRPr lang="sr-Latn-RS" dirty="0"/>
          </a:p>
        </p:txBody>
      </p: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AC3A6CF-7723-8777-CA79-1F2D70A7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86" y="3300085"/>
            <a:ext cx="7145767" cy="31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6E94203-6F83-59EB-4D3D-FB7911E01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" y="2128279"/>
            <a:ext cx="10752774" cy="3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	Start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 I </a:t>
            </a:r>
            <a:r>
              <a:rPr lang="en-US" dirty="0" err="1">
                <a:solidFill>
                  <a:srgbClr val="FF0000"/>
                </a:solidFill>
              </a:rPr>
              <a:t>osnovni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atributi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844" y="1961092"/>
            <a:ext cx="5178778" cy="4351338"/>
          </a:xfrm>
        </p:spPr>
        <p:txBody>
          <a:bodyPr/>
          <a:lstStyle/>
          <a:p>
            <a:r>
              <a:rPr lang="en-US" dirty="0" err="1"/>
              <a:t>Namestiti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attribute u </a:t>
            </a:r>
            <a:r>
              <a:rPr lang="en-US" dirty="0" err="1"/>
              <a:t>aplikaciji</a:t>
            </a:r>
            <a:r>
              <a:rPr lang="en-US" dirty="0"/>
              <a:t>: </a:t>
            </a:r>
            <a:r>
              <a:rPr lang="en-US" dirty="0" err="1"/>
              <a:t>Gravitacija,rezultat,timer</a:t>
            </a:r>
            <a:r>
              <a:rPr lang="en-US" dirty="0"/>
              <a:t>.</a:t>
            </a:r>
          </a:p>
          <a:p>
            <a:r>
              <a:rPr lang="en-US" dirty="0" err="1"/>
              <a:t>Definisati</a:t>
            </a:r>
            <a:r>
              <a:rPr lang="en-US" dirty="0"/>
              <a:t> timer.</a:t>
            </a:r>
          </a:p>
          <a:p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sve u početni položaj</a:t>
            </a:r>
            <a:r>
              <a:rPr lang="en-US" dirty="0"/>
              <a:t> Start()</a:t>
            </a:r>
          </a:p>
          <a:p>
            <a:r>
              <a:rPr lang="en-US" dirty="0"/>
              <a:t>U </a:t>
            </a:r>
            <a:r>
              <a:rPr lang="en-US" dirty="0" err="1"/>
              <a:t>startu</a:t>
            </a:r>
            <a:r>
              <a:rPr lang="en-US" dirty="0"/>
              <a:t> se </a:t>
            </a:r>
            <a:r>
              <a:rPr lang="en-US" dirty="0" err="1"/>
              <a:t>pokrece</a:t>
            </a:r>
            <a:r>
              <a:rPr lang="en-US" dirty="0"/>
              <a:t> </a:t>
            </a:r>
            <a:r>
              <a:rPr lang="en-US" dirty="0" err="1"/>
              <a:t>tajmer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7A1AF3-E892-49F5-276B-31898D7D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18" y="591684"/>
            <a:ext cx="5223182" cy="59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2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3D5-7B61-E2C6-FE16-26111D7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	Loop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kretanje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033F-C337-E13B-BFF3-08450FC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4" y="1870781"/>
            <a:ext cx="4941712" cy="4351338"/>
          </a:xfrm>
        </p:spPr>
        <p:txBody>
          <a:bodyPr/>
          <a:lstStyle/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cevi</a:t>
            </a:r>
            <a:r>
              <a:rPr lang="en-US" dirty="0"/>
              <a:t> </a:t>
            </a:r>
            <a:r>
              <a:rPr lang="en-US" dirty="0" err="1"/>
              <a:t>krecu</a:t>
            </a:r>
            <a:endParaRPr lang="en-US" dirty="0"/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oblaci</a:t>
            </a:r>
            <a:r>
              <a:rPr lang="en-US" dirty="0"/>
              <a:t> </a:t>
            </a:r>
            <a:r>
              <a:rPr lang="en-US" dirty="0" err="1"/>
              <a:t>krecu</a:t>
            </a:r>
            <a:r>
              <a:rPr lang="en-US" dirty="0"/>
              <a:t> </a:t>
            </a:r>
            <a:r>
              <a:rPr lang="en-US" dirty="0" err="1"/>
              <a:t>sporije</a:t>
            </a:r>
            <a:endParaRPr lang="en-US" dirty="0"/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elementi</a:t>
            </a:r>
            <a:r>
              <a:rPr lang="en-US" dirty="0"/>
              <a:t>  </a:t>
            </a:r>
            <a:r>
              <a:rPr lang="en-US" dirty="0" err="1"/>
              <a:t>vrate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van </a:t>
            </a:r>
            <a:r>
              <a:rPr lang="en-US" dirty="0" err="1"/>
              <a:t>granica</a:t>
            </a:r>
            <a:r>
              <a:rPr lang="en-US" dirty="0"/>
              <a:t>.</a:t>
            </a:r>
          </a:p>
          <a:p>
            <a:r>
              <a:rPr lang="en-US" dirty="0" err="1"/>
              <a:t>Namestiti</a:t>
            </a:r>
            <a:r>
              <a:rPr lang="en-US" dirty="0"/>
              <a:t> da se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poen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se </a:t>
            </a:r>
            <a:r>
              <a:rPr lang="en-US" dirty="0" err="1"/>
              <a:t>prodje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cevi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FACF-E910-91A8-10D4-6288F8E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</a:t>
            </a:r>
            <a:r>
              <a:rPr lang="sr-Latn-RS" dirty="0"/>
              <a:t>Š</a:t>
            </a:r>
            <a:r>
              <a:rPr lang="en-US" dirty="0"/>
              <a:t>ENJE</a:t>
            </a:r>
          </a:p>
        </p:txBody>
      </p:sp>
      <p:pic>
        <p:nvPicPr>
          <p:cNvPr id="4" name="Picture 3" descr="A computer screen with many colorful text&#10;&#10;Description automatically generated">
            <a:extLst>
              <a:ext uri="{FF2B5EF4-FFF2-40B4-BE49-F238E27FC236}">
                <a16:creationId xmlns:a16="http://schemas.microsoft.com/office/drawing/2014/main" id="{D8DA3B9B-7B93-D803-10D1-12FEF2B6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90688"/>
            <a:ext cx="7591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Cascadia Mono</vt:lpstr>
      <vt:lpstr>Office Theme</vt:lpstr>
      <vt:lpstr>Pravljenje igre u WPF-u</vt:lpstr>
      <vt:lpstr>1. Otvoriti wpf okruzenje i ubacivanje resursa</vt:lpstr>
      <vt:lpstr>1. REŠENJE</vt:lpstr>
      <vt:lpstr>2. Podešavanje XAML-a</vt:lpstr>
      <vt:lpstr>2. REŠENJE</vt:lpstr>
      <vt:lpstr>3. Start metoda I osnovni atributi.</vt:lpstr>
      <vt:lpstr>3. REŠENJE</vt:lpstr>
      <vt:lpstr>4. Loop metoda, kretanje elemenata</vt:lpstr>
      <vt:lpstr>4. REŠENJE</vt:lpstr>
      <vt:lpstr> 5. Koriscenje tastature </vt:lpstr>
      <vt:lpstr>5. REŠENJE</vt:lpstr>
      <vt:lpstr>6. Kraj igre</vt:lpstr>
      <vt:lpstr>6. REŠENJE</vt:lpstr>
      <vt:lpstr>BONUS: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 Trajanovic</dc:creator>
  <cp:lastModifiedBy>Vuk Trajanovic</cp:lastModifiedBy>
  <cp:revision>10</cp:revision>
  <dcterms:created xsi:type="dcterms:W3CDTF">2024-06-11T18:21:37Z</dcterms:created>
  <dcterms:modified xsi:type="dcterms:W3CDTF">2024-06-12T16:28:16Z</dcterms:modified>
</cp:coreProperties>
</file>