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-209525" x="521050"/>
            <a:ext cy="2639400" cx="7051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000" lang="pl"/>
              <a:t>System zarządzania logistyką przesyłek dla poczty/firmy kurierskiej. Zarządzanie przesyłkami, transportami i śledzenie przesyłek.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3048250" x="1790700"/>
            <a:ext cy="450599" cx="556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Marcin Król, Mateusz Filipowicz, Kamil Misiowiec, Anh Van Nguyen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Process View - Dostarczenie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207899"/>
            <a:ext cy="3873824" cx="67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Physical View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37" x="1154931"/>
            <a:ext cy="3817624" cx="683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l"/>
              <a:t>Wzorce architektoniczne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Repozytorium centralne - Dane na temat przesyłek znajdują się na serwerze centralnym.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Warstwy - Warstwa prezentacji (aplikacje klienckie), warstwa logiki biznesowej (serwer centralny), warstwa danych (baza danych).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Widok interakcji - Klient-Serwer dla aplikacji webowej, oraz wywołanie zdalnej procedury dla reszty aplikacji klienckich.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Wykorzystanie EAI (Enterprise Application Integration) w celu zintegrowania zewnętrzengo systemu zarządzającego logistyką.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l"/>
              <a:t>Taktyki architektoniczne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b="1" sz="1100" lang="pl"/>
              <a:t>Taktyki dostępności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Aktywna i pasywna redundancja - macierz dyskowa typu raid 1, która zapewni bezpieczeństwo danych zmagazynowanych na serwerze centralnym.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sz="1100"/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Checkpoint/Rollback - stosowany w aplikacji, zapewni możliwość wznowienia aplikacji bo błędzie krytycznym lub po nie autoryzowanym dostępnie do systemu.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sz="11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b="1" sz="1100" lang="pl"/>
              <a:t>Taktyki bezpieczeństwa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Autentykacja i autoryzacja użytkowników.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Szyfrowanie połączeń do serwera centralnego.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b="1" sz="11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b="1" sz="1100" lang="pl"/>
              <a:t>Taktyki wydajności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Cache - pamięć podręczna najczęstszych zapytań do serwera centralnego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 sz="11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b="1" sz="1100" lang="pl"/>
              <a:t>Taktyki modyfikowalności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Ograniczenie powiązań</a:t>
            </a:r>
          </a:p>
          <a:p>
            <a:pPr lvl="0" indent="-29845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100" lang="pl"/>
              <a:t>Zmniejszanie wielkości modułu.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Decyzje architektoniczne MAD 2.0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3475" x="642749"/>
            <a:ext cy="3463299" cx="78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Opis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pl"/>
              <a:t>Żeby nadać przesyłkę, klient przynosi ją do punktu obsługi albo przekazuje kurierowi. Następnie przesyłka jest rejestrowana w systemie. Przesyłki są co jakiś czas odbierane z punktu obsługi i transportowane do magazynu. Przesyłka będąca w magazynie może być dostarczona bezpośrednio do odbiorcy przez kuriera albo przewieziona do innego magazynu pośredniczącego w dostawie.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Interesariusze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Kurierzy - osoby dostarczające przesyłki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Przewoźnicy - osoby transportujące przesyłki między magazynami i między magazynem a punktem obsługi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Pracownicy punktu obsługi - pracownicy punktów obsługi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Dział logistyki - pracownicy działu logistyki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Pracownicy magazynu - osoba pracująca w magazynie 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Klienci - osoby korzystające z usług firmy kurierskiej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Administratorzy systemu - osoby odpowiedzialne za utrzymanie systemu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Programiści / deweloperzy - osoby implementujące system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Analitycy - osoby odpowiedzialne za biznesową część projektu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Architekci - osoby odpowiedzialne za projektowanie systemu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Wymagania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pl"/>
              <a:t>Wymagania funkcjonalne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Rejestrowanie przesyłek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Śledzenie przesyłek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Wyznaczanie trasy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pl"/>
              <a:t>Wymagania niefunkcjonalne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Liczba paczek rocznie: ~40 mln (ponad 100 000 paczek dziennie)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Liczba punktów obsługi: 100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Liczba magazynów: 20</a:t>
            </a:r>
          </a:p>
          <a:p>
            <a:pPr rtl="0" lvl="0" indent="-3175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pl"/>
              <a:t>Archiwizacja przesyłek: 1 rok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4+1 views - Use Case View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1106700"/>
            <a:ext cy="3725700" cx="682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Logical View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1037" x="2102150"/>
            <a:ext cy="3603924" cx="49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Development View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5650" x="2727450"/>
            <a:ext cy="3454699" cx="3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Process View - Nadanie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1825" x="122200"/>
            <a:ext cy="3280400" cx="88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Process View - Przekazanie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964411"/>
            <a:ext cy="3725699" cx="721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