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oliniow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F99E158-F7D9-4A1E-BCE9-51350435F836}" type="datetimeFigureOut">
              <a:rPr lang="pl-PL" smtClean="0"/>
              <a:t>2014-04-06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9B7B1E5-8F3F-4844-83CE-A86849D439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99E158-F7D9-4A1E-BCE9-51350435F836}" type="datetimeFigureOut">
              <a:rPr lang="pl-PL" smtClean="0"/>
              <a:t>2014-04-06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B7B1E5-8F3F-4844-83CE-A86849D439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99E158-F7D9-4A1E-BCE9-51350435F836}" type="datetimeFigureOut">
              <a:rPr lang="pl-PL" smtClean="0"/>
              <a:t>2014-04-06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B7B1E5-8F3F-4844-83CE-A86849D439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99E158-F7D9-4A1E-BCE9-51350435F836}" type="datetimeFigureOut">
              <a:rPr lang="pl-PL" smtClean="0"/>
              <a:t>2014-04-06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B7B1E5-8F3F-4844-83CE-A86849D43996}" type="slidenum">
              <a:rPr lang="pl-PL" smtClean="0"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99E158-F7D9-4A1E-BCE9-51350435F836}" type="datetimeFigureOut">
              <a:rPr lang="pl-PL" smtClean="0"/>
              <a:t>2014-04-06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B7B1E5-8F3F-4844-83CE-A86849D43996}" type="slidenum">
              <a:rPr lang="pl-PL" smtClean="0"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99E158-F7D9-4A1E-BCE9-51350435F836}" type="datetimeFigureOut">
              <a:rPr lang="pl-PL" smtClean="0"/>
              <a:t>2014-04-06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B7B1E5-8F3F-4844-83CE-A86849D43996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99E158-F7D9-4A1E-BCE9-51350435F836}" type="datetimeFigureOut">
              <a:rPr lang="pl-PL" smtClean="0"/>
              <a:t>2014-04-06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B7B1E5-8F3F-4844-83CE-A86849D43996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99E158-F7D9-4A1E-BCE9-51350435F836}" type="datetimeFigureOut">
              <a:rPr lang="pl-PL" smtClean="0"/>
              <a:t>2014-04-06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B7B1E5-8F3F-4844-83CE-A86849D43996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99E158-F7D9-4A1E-BCE9-51350435F836}" type="datetimeFigureOut">
              <a:rPr lang="pl-PL" smtClean="0"/>
              <a:t>2014-04-06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B7B1E5-8F3F-4844-83CE-A86849D439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F99E158-F7D9-4A1E-BCE9-51350435F836}" type="datetimeFigureOut">
              <a:rPr lang="pl-PL" smtClean="0"/>
              <a:t>2014-04-06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B7B1E5-8F3F-4844-83CE-A86849D43996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F99E158-F7D9-4A1E-BCE9-51350435F836}" type="datetimeFigureOut">
              <a:rPr lang="pl-PL" smtClean="0"/>
              <a:t>2014-04-06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9B7B1E5-8F3F-4844-83CE-A86849D43996}" type="slidenum">
              <a:rPr lang="pl-PL" smtClean="0"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oliniow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oliniow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F99E158-F7D9-4A1E-BCE9-51350435F836}" type="datetimeFigureOut">
              <a:rPr lang="pl-PL" smtClean="0"/>
              <a:t>2014-04-06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9B7B1E5-8F3F-4844-83CE-A86849D4399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87624" y="476672"/>
            <a:ext cx="7175351" cy="1793167"/>
          </a:xfrm>
        </p:spPr>
        <p:txBody>
          <a:bodyPr>
            <a:normAutofit/>
          </a:bodyPr>
          <a:lstStyle/>
          <a:p>
            <a:r>
              <a:rPr lang="pl-PL" dirty="0" smtClean="0"/>
              <a:t>System elektronicznej karty pacjenta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827584" y="3140968"/>
            <a:ext cx="8062912" cy="1752600"/>
          </a:xfrm>
        </p:spPr>
        <p:txBody>
          <a:bodyPr>
            <a:normAutofit/>
          </a:bodyPr>
          <a:lstStyle/>
          <a:p>
            <a:r>
              <a:rPr lang="pl-PL" sz="1600" dirty="0" smtClean="0"/>
              <a:t>Markiewicz Mikołaj</a:t>
            </a:r>
          </a:p>
          <a:p>
            <a:r>
              <a:rPr lang="pl-PL" sz="1600" dirty="0" err="1" smtClean="0"/>
              <a:t>Opasiak</a:t>
            </a:r>
            <a:r>
              <a:rPr lang="pl-PL" sz="1600" dirty="0" smtClean="0"/>
              <a:t> Krzysztof</a:t>
            </a:r>
          </a:p>
          <a:p>
            <a:r>
              <a:rPr lang="pl-PL" sz="1600" dirty="0" smtClean="0"/>
              <a:t>Papros Adam</a:t>
            </a:r>
          </a:p>
          <a:p>
            <a:r>
              <a:rPr lang="pl-PL" sz="1600" dirty="0" err="1" smtClean="0"/>
              <a:t>Such</a:t>
            </a:r>
            <a:r>
              <a:rPr lang="pl-PL" sz="1600" dirty="0" smtClean="0"/>
              <a:t> Jakub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27058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Sekwencyjne przetwarzanie danych</a:t>
            </a:r>
          </a:p>
          <a:p>
            <a:pPr lvl="1"/>
            <a:r>
              <a:rPr lang="pl-PL" dirty="0" smtClean="0"/>
              <a:t>Serwer wojewódzki -&gt; Serwer centralny</a:t>
            </a:r>
          </a:p>
          <a:p>
            <a:pPr lvl="1"/>
            <a:endParaRPr lang="pl-PL" dirty="0" smtClean="0"/>
          </a:p>
          <a:p>
            <a:r>
              <a:rPr lang="pl-PL" dirty="0" smtClean="0"/>
              <a:t>Klient – Serwer</a:t>
            </a:r>
          </a:p>
          <a:p>
            <a:pPr lvl="1"/>
            <a:r>
              <a:rPr lang="pl-PL" dirty="0" smtClean="0"/>
              <a:t>Terminal -&gt; Serwer centralny</a:t>
            </a:r>
          </a:p>
          <a:p>
            <a:pPr lvl="1"/>
            <a:endParaRPr lang="pl-PL" dirty="0" smtClean="0"/>
          </a:p>
          <a:p>
            <a:r>
              <a:rPr lang="pl-PL" dirty="0" smtClean="0"/>
              <a:t>Aktywne repozytorium</a:t>
            </a:r>
          </a:p>
          <a:p>
            <a:endParaRPr lang="pl-PL" dirty="0" smtClean="0"/>
          </a:p>
          <a:p>
            <a:r>
              <a:rPr lang="pl-PL" dirty="0" smtClean="0"/>
              <a:t>Broker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Wzorce architektoniczne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15637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5188032"/>
          </a:xfrm>
        </p:spPr>
        <p:txBody>
          <a:bodyPr/>
          <a:lstStyle/>
          <a:p>
            <a:r>
              <a:rPr lang="pl-PL" dirty="0" smtClean="0"/>
              <a:t>Wykrywanie awarii</a:t>
            </a:r>
          </a:p>
          <a:p>
            <a:pPr lvl="1"/>
            <a:r>
              <a:rPr lang="pl-PL" dirty="0" smtClean="0"/>
              <a:t>Ping</a:t>
            </a:r>
          </a:p>
          <a:p>
            <a:pPr lvl="1"/>
            <a:r>
              <a:rPr lang="pl-PL" dirty="0" err="1" smtClean="0"/>
              <a:t>Self</a:t>
            </a:r>
            <a:r>
              <a:rPr lang="pl-PL" dirty="0" smtClean="0"/>
              <a:t>-test czytnika kart</a:t>
            </a:r>
          </a:p>
          <a:p>
            <a:pPr lvl="1"/>
            <a:endParaRPr lang="pl-PL" dirty="0"/>
          </a:p>
          <a:p>
            <a:r>
              <a:rPr lang="pl-PL" dirty="0" smtClean="0"/>
              <a:t>Przykłady awarii</a:t>
            </a:r>
          </a:p>
          <a:p>
            <a:pPr lvl="1"/>
            <a:r>
              <a:rPr lang="pl-PL" dirty="0" smtClean="0"/>
              <a:t>Awaria serwera centralnego – zadanie przejmuje serwer zapasowy w Poznaniu, powiadomienie obsługi</a:t>
            </a:r>
          </a:p>
          <a:p>
            <a:pPr lvl="1"/>
            <a:r>
              <a:rPr lang="pl-PL" dirty="0" smtClean="0"/>
              <a:t>Awaria serwera wojewódzkiego – zadania przejmuje serwer z innego województwa (zgodnie z algorytmem zastępowania)</a:t>
            </a:r>
          </a:p>
          <a:p>
            <a:pPr lvl="1"/>
            <a:r>
              <a:rPr lang="pl-PL" dirty="0" smtClean="0"/>
              <a:t>Awaria czytnika – wymiana na czytnik zapasowy lub użycie tylko jednego z dwóch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Taktyki architektoniczne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55039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Przywrócenie działania</a:t>
            </a:r>
          </a:p>
          <a:p>
            <a:pPr lvl="1"/>
            <a:r>
              <a:rPr lang="pl-PL" dirty="0" smtClean="0"/>
              <a:t>Wymiana czytnika na nowy</a:t>
            </a:r>
          </a:p>
          <a:p>
            <a:pPr lvl="1"/>
            <a:r>
              <a:rPr lang="pl-PL" dirty="0" smtClean="0"/>
              <a:t>Odtworzenie stanu serwera z kopii zapasowej</a:t>
            </a:r>
          </a:p>
          <a:p>
            <a:pPr lvl="1"/>
            <a:endParaRPr lang="pl-PL" dirty="0" smtClean="0"/>
          </a:p>
          <a:p>
            <a:r>
              <a:rPr lang="pl-PL" dirty="0" smtClean="0"/>
              <a:t>Modyfikowalność</a:t>
            </a:r>
          </a:p>
          <a:p>
            <a:pPr lvl="1"/>
            <a:r>
              <a:rPr lang="pl-PL" dirty="0" smtClean="0"/>
              <a:t>Zmiana przynależności pacjenta do województwa</a:t>
            </a:r>
          </a:p>
          <a:p>
            <a:pPr lvl="1"/>
            <a:r>
              <a:rPr lang="pl-PL" dirty="0" smtClean="0"/>
              <a:t>Zmiana zakresy ubezpieczenia</a:t>
            </a:r>
          </a:p>
          <a:p>
            <a:pPr lvl="1"/>
            <a:r>
              <a:rPr lang="pl-PL" dirty="0" smtClean="0"/>
              <a:t>Zmiana typu czytnika kart lub formatu karty pacjenta</a:t>
            </a:r>
          </a:p>
          <a:p>
            <a:pPr marL="109728" indent="0">
              <a:buNone/>
            </a:pP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Taktyki architektoniczne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85285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Wydajność</a:t>
            </a:r>
          </a:p>
          <a:p>
            <a:pPr lvl="1"/>
            <a:r>
              <a:rPr lang="pl-PL" dirty="0" smtClean="0"/>
              <a:t>Rozkładanie obciążenia pobierania pełnej karty na serwery wojewódzkie</a:t>
            </a:r>
          </a:p>
          <a:p>
            <a:pPr lvl="1"/>
            <a:r>
              <a:rPr lang="pl-PL" dirty="0" smtClean="0"/>
              <a:t>Dodanie dodatkowego serwera</a:t>
            </a:r>
          </a:p>
          <a:p>
            <a:r>
              <a:rPr lang="pl-PL" dirty="0" smtClean="0"/>
              <a:t>Bezpieczeństwo</a:t>
            </a:r>
          </a:p>
          <a:p>
            <a:pPr lvl="1"/>
            <a:r>
              <a:rPr lang="pl-PL" dirty="0" smtClean="0"/>
              <a:t>Szyfrowanie danych z użyciem SSL</a:t>
            </a:r>
          </a:p>
          <a:p>
            <a:pPr lvl="1"/>
            <a:r>
              <a:rPr lang="pl-PL" dirty="0" smtClean="0"/>
              <a:t>Izolacja Sieci</a:t>
            </a:r>
          </a:p>
          <a:p>
            <a:pPr lvl="1"/>
            <a:r>
              <a:rPr lang="pl-PL" dirty="0" smtClean="0"/>
              <a:t>Szyfrowanie baz danych</a:t>
            </a:r>
          </a:p>
          <a:p>
            <a:pPr lvl="1"/>
            <a:r>
              <a:rPr lang="pl-PL" dirty="0" smtClean="0"/>
              <a:t>Weryfikacja uprawnień personelu przy użyciu karty  personelu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Taktyki architektoniczne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462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36504"/>
          </a:xfrm>
        </p:spPr>
        <p:txBody>
          <a:bodyPr>
            <a:normAutofit fontScale="77500" lnSpcReduction="20000"/>
          </a:bodyPr>
          <a:lstStyle/>
          <a:p>
            <a:r>
              <a:rPr lang="pl-PL" b="1" dirty="0" smtClean="0"/>
              <a:t>Pacjent</a:t>
            </a:r>
          </a:p>
          <a:p>
            <a:pPr lvl="1"/>
            <a:r>
              <a:rPr lang="pl-PL" dirty="0" smtClean="0"/>
              <a:t>Użytkownik systemu, osoba, której stan zdrowia opisywany jest w karcie pacjenta.</a:t>
            </a:r>
          </a:p>
          <a:p>
            <a:r>
              <a:rPr lang="pl-PL" b="1" dirty="0" smtClean="0"/>
              <a:t>Lekarz</a:t>
            </a:r>
          </a:p>
          <a:p>
            <a:pPr lvl="1"/>
            <a:r>
              <a:rPr lang="pl-PL" dirty="0" smtClean="0"/>
              <a:t>Użytkownik systemu, osoba, która wypełnia kartę pacjenta po przeprowadzeniu badania pacjenta. Osoba ta również wprowadza zalecenia co do dalszego leczenia.</a:t>
            </a:r>
          </a:p>
          <a:p>
            <a:r>
              <a:rPr lang="pl-PL" b="1" dirty="0" smtClean="0"/>
              <a:t>Aptekarz</a:t>
            </a:r>
          </a:p>
          <a:p>
            <a:pPr lvl="1"/>
            <a:r>
              <a:rPr lang="pl-PL" dirty="0" smtClean="0"/>
              <a:t>Użytkownik systemu, osoba, która sprzedaje pacjentowi leki na podstawie przepisu lekarza z karty pacjenta.</a:t>
            </a:r>
          </a:p>
          <a:p>
            <a:r>
              <a:rPr lang="pl-PL" b="1" dirty="0" smtClean="0"/>
              <a:t>Pielęgniarka/Sanitariusz</a:t>
            </a:r>
          </a:p>
          <a:p>
            <a:pPr lvl="1"/>
            <a:r>
              <a:rPr lang="pl-PL" dirty="0" smtClean="0"/>
              <a:t>Użytkownik systemu, osoba, która wykonuje proste czynności medyczne takie jak zastrzyki, testy alergiczne według przepisu lekarza</a:t>
            </a:r>
          </a:p>
          <a:p>
            <a:r>
              <a:rPr lang="pl-PL" b="1" dirty="0" smtClean="0"/>
              <a:t>Przychodnia/Szpital</a:t>
            </a:r>
          </a:p>
          <a:p>
            <a:pPr lvl="1"/>
            <a:r>
              <a:rPr lang="pl-PL" dirty="0" smtClean="0"/>
              <a:t>Podmiot zapewniający bezpłatną opiekę zdrowotną pacjentom w ramach limitów określonych przez NFZ.</a:t>
            </a:r>
          </a:p>
          <a:p>
            <a:pPr lvl="1"/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Interesariusze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0342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67544" y="1268760"/>
            <a:ext cx="8424936" cy="5445224"/>
          </a:xfrm>
        </p:spPr>
        <p:txBody>
          <a:bodyPr>
            <a:normAutofit fontScale="70000" lnSpcReduction="20000"/>
          </a:bodyPr>
          <a:lstStyle/>
          <a:p>
            <a:r>
              <a:rPr lang="pl-PL" sz="3000" b="1" dirty="0" smtClean="0"/>
              <a:t>Recepcjonistka</a:t>
            </a:r>
          </a:p>
          <a:p>
            <a:pPr lvl="1"/>
            <a:r>
              <a:rPr lang="pl-PL" sz="2600" dirty="0" smtClean="0"/>
              <a:t>Osoba odpowiedzialna za rejestrację pacjentów na wizyty i ich wstępne przyjmowanie w chwili pojawienia się na umówioną wizytę</a:t>
            </a:r>
          </a:p>
          <a:p>
            <a:r>
              <a:rPr lang="pl-PL" sz="3000" b="1" dirty="0" smtClean="0"/>
              <a:t>Narodowy </a:t>
            </a:r>
            <a:r>
              <a:rPr lang="pl-PL" sz="3000" b="1" dirty="0"/>
              <a:t>Fundusz </a:t>
            </a:r>
            <a:r>
              <a:rPr lang="pl-PL" sz="3000" b="1" dirty="0" smtClean="0"/>
              <a:t>Zdrowia (NFZ)</a:t>
            </a:r>
          </a:p>
          <a:p>
            <a:pPr lvl="1"/>
            <a:r>
              <a:rPr lang="pl-PL" sz="2600" dirty="0" smtClean="0"/>
              <a:t>Podmiot odpowiedzialny za zapewnienie opieki pacjentom oraz refundację leków. Zleceniodawca projektu.</a:t>
            </a:r>
            <a:endParaRPr lang="pl-PL" sz="2600" dirty="0"/>
          </a:p>
          <a:p>
            <a:r>
              <a:rPr lang="pl-PL" sz="3000" b="1" dirty="0"/>
              <a:t>Pracownik </a:t>
            </a:r>
            <a:r>
              <a:rPr lang="pl-PL" sz="3000" b="1" dirty="0" smtClean="0"/>
              <a:t>infolinii</a:t>
            </a:r>
          </a:p>
          <a:p>
            <a:pPr lvl="1"/>
            <a:r>
              <a:rPr lang="pl-PL" sz="2600" dirty="0" smtClean="0"/>
              <a:t>Osoba odpowiedzialna za przyjmowanie zgłoszeń o nieprawidłowym działaniu systemu oraz udzielanie informacji o poprawnym korzystaniu z systemu.</a:t>
            </a:r>
            <a:endParaRPr lang="pl-PL" sz="2600" dirty="0"/>
          </a:p>
          <a:p>
            <a:r>
              <a:rPr lang="pl-PL" sz="3000" b="1" dirty="0"/>
              <a:t>Administrator </a:t>
            </a:r>
            <a:r>
              <a:rPr lang="pl-PL" sz="3000" b="1" dirty="0" smtClean="0"/>
              <a:t>systemu</a:t>
            </a:r>
          </a:p>
          <a:p>
            <a:pPr lvl="1"/>
            <a:r>
              <a:rPr lang="pl-PL" sz="2600" dirty="0" smtClean="0"/>
              <a:t>Operator systemu, osoba odpowiedzialna za jego prawidłową pracę.</a:t>
            </a:r>
            <a:endParaRPr lang="pl-PL" sz="2600" dirty="0"/>
          </a:p>
          <a:p>
            <a:r>
              <a:rPr lang="pl-PL" sz="3000" b="1" dirty="0"/>
              <a:t>Projektant </a:t>
            </a:r>
            <a:r>
              <a:rPr lang="pl-PL" sz="3000" b="1" dirty="0" smtClean="0"/>
              <a:t>systemu</a:t>
            </a:r>
          </a:p>
          <a:p>
            <a:pPr lvl="1"/>
            <a:r>
              <a:rPr lang="pl-PL" sz="2600" dirty="0" smtClean="0"/>
              <a:t>Osoba projektująca system.</a:t>
            </a:r>
            <a:endParaRPr lang="pl-PL" sz="2600" dirty="0"/>
          </a:p>
          <a:p>
            <a:r>
              <a:rPr lang="pl-PL" sz="3000" b="1" dirty="0" smtClean="0"/>
              <a:t>Programista</a:t>
            </a:r>
          </a:p>
          <a:p>
            <a:pPr lvl="1"/>
            <a:r>
              <a:rPr lang="pl-PL" sz="2600" dirty="0" smtClean="0"/>
              <a:t>Osoba tworząca system zgodnie z przyjętym projektem.</a:t>
            </a:r>
            <a:endParaRPr lang="pl-PL" sz="2600" dirty="0"/>
          </a:p>
          <a:p>
            <a:r>
              <a:rPr lang="pl-PL" sz="3000" b="1" dirty="0" smtClean="0"/>
              <a:t>Analityk</a:t>
            </a:r>
          </a:p>
          <a:p>
            <a:pPr lvl="1"/>
            <a:r>
              <a:rPr lang="pl-PL" sz="2600" dirty="0" smtClean="0"/>
              <a:t>Osoba odpowiadająca za biznesową część projektu.</a:t>
            </a:r>
            <a:endParaRPr lang="pl-PL" sz="2600" dirty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Interesariusze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8427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 fontScale="92500" lnSpcReduction="10000"/>
          </a:bodyPr>
          <a:lstStyle/>
          <a:p>
            <a:r>
              <a:rPr lang="pl-PL" dirty="0" smtClean="0"/>
              <a:t>Rozmiar systemu</a:t>
            </a:r>
          </a:p>
          <a:p>
            <a:pPr lvl="1"/>
            <a:r>
              <a:rPr lang="pl-PL" dirty="0"/>
              <a:t>Ogólna liczba ubezpieczonych 37, 4 </a:t>
            </a:r>
            <a:r>
              <a:rPr lang="pl-PL" dirty="0" smtClean="0"/>
              <a:t>mln</a:t>
            </a:r>
          </a:p>
          <a:p>
            <a:pPr lvl="1"/>
            <a:r>
              <a:rPr lang="pl-PL" dirty="0" smtClean="0"/>
              <a:t>Liczba szpitali – około 800</a:t>
            </a:r>
          </a:p>
          <a:p>
            <a:pPr lvl="1"/>
            <a:r>
              <a:rPr lang="pl-PL" dirty="0" smtClean="0"/>
              <a:t>Liczba przychodni – około 17 000</a:t>
            </a:r>
          </a:p>
          <a:p>
            <a:pPr lvl="1"/>
            <a:r>
              <a:rPr lang="pl-PL" dirty="0" smtClean="0"/>
              <a:t>Liczba aptek – około 12 000</a:t>
            </a:r>
          </a:p>
          <a:p>
            <a:pPr marL="393192" lvl="1" indent="0">
              <a:buNone/>
            </a:pPr>
            <a:endParaRPr lang="pl-PL" dirty="0" smtClean="0"/>
          </a:p>
          <a:p>
            <a:r>
              <a:rPr lang="pl-PL" dirty="0" smtClean="0"/>
              <a:t>Serwery oddziałów NFZ</a:t>
            </a:r>
          </a:p>
          <a:p>
            <a:pPr lvl="1"/>
            <a:r>
              <a:rPr lang="pl-PL" dirty="0" smtClean="0"/>
              <a:t>16 serwerów – jeden w każdym oddziale NFZ</a:t>
            </a:r>
          </a:p>
          <a:p>
            <a:pPr lvl="1"/>
            <a:r>
              <a:rPr lang="pl-PL" dirty="0" smtClean="0"/>
              <a:t>Każdy serwer oddziałowy jest jednocześnie serwerem zapasowym dla innego oddziału</a:t>
            </a:r>
          </a:p>
          <a:p>
            <a:pPr marL="393192" lvl="1" indent="0">
              <a:buNone/>
            </a:pPr>
            <a:endParaRPr lang="pl-PL" dirty="0" smtClean="0"/>
          </a:p>
          <a:p>
            <a:r>
              <a:rPr lang="pl-PL" dirty="0" smtClean="0"/>
              <a:t>Serwer centralny</a:t>
            </a:r>
          </a:p>
          <a:p>
            <a:pPr lvl="1"/>
            <a:r>
              <a:rPr lang="pl-PL" dirty="0" smtClean="0"/>
              <a:t>2 serwery – jeden zlokalizowany w Warszawie oraz gorący serwer zapasowy w Poznaniu</a:t>
            </a:r>
          </a:p>
          <a:p>
            <a:pPr lvl="1"/>
            <a:endParaRPr lang="pl-PL" dirty="0" smtClean="0"/>
          </a:p>
          <a:p>
            <a:pPr marL="393192" lvl="1" indent="0">
              <a:buNone/>
            </a:pPr>
            <a:endParaRPr lang="pl-PL" dirty="0" smtClean="0"/>
          </a:p>
          <a:p>
            <a:pPr marL="393192" lvl="1" indent="0">
              <a:buNone/>
            </a:pP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Skala systemu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6784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Scenarios</a:t>
            </a:r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9" y="1124744"/>
            <a:ext cx="9052421" cy="5442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718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Logical</a:t>
            </a:r>
            <a:r>
              <a:rPr lang="pl-PL" dirty="0" smtClean="0"/>
              <a:t> </a:t>
            </a:r>
            <a:r>
              <a:rPr lang="pl-PL" dirty="0" err="1" smtClean="0"/>
              <a:t>Vew</a:t>
            </a:r>
            <a:endParaRPr lang="pl-PL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8843144" cy="5039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7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Development </a:t>
            </a:r>
            <a:r>
              <a:rPr lang="pl-PL" dirty="0" err="1" smtClean="0"/>
              <a:t>View</a:t>
            </a:r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212" y="1196752"/>
            <a:ext cx="5943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51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Process</a:t>
            </a:r>
            <a:r>
              <a:rPr lang="pl-PL" dirty="0" smtClean="0"/>
              <a:t> </a:t>
            </a:r>
            <a:r>
              <a:rPr lang="pl-PL" dirty="0" err="1" smtClean="0"/>
              <a:t>View</a:t>
            </a:r>
            <a:endParaRPr lang="pl-P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1"/>
            <a:ext cx="7056784" cy="56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0430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Physical</a:t>
            </a:r>
            <a:r>
              <a:rPr lang="pl-PL" dirty="0" smtClean="0"/>
              <a:t> </a:t>
            </a:r>
            <a:r>
              <a:rPr lang="pl-PL" dirty="0" err="1" smtClean="0"/>
              <a:t>View</a:t>
            </a:r>
            <a:endParaRPr lang="pl-P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70" y="1124744"/>
            <a:ext cx="9209352" cy="46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310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780</TotalTime>
  <Words>407</Words>
  <Application>Microsoft Office PowerPoint</Application>
  <PresentationFormat>Pokaz na ekranie (4:3)</PresentationFormat>
  <Paragraphs>87</Paragraphs>
  <Slides>13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Hol</vt:lpstr>
      <vt:lpstr>System elektronicznej karty pacjenta</vt:lpstr>
      <vt:lpstr>Interesariusze</vt:lpstr>
      <vt:lpstr>Interesariusze</vt:lpstr>
      <vt:lpstr>Skala systemu</vt:lpstr>
      <vt:lpstr>Scenarios</vt:lpstr>
      <vt:lpstr>Logical Vew</vt:lpstr>
      <vt:lpstr>Development View</vt:lpstr>
      <vt:lpstr>Process View</vt:lpstr>
      <vt:lpstr>Physical View</vt:lpstr>
      <vt:lpstr>Wzorce architektoniczne</vt:lpstr>
      <vt:lpstr>Taktyki architektoniczne</vt:lpstr>
      <vt:lpstr>Taktyki architektoniczne</vt:lpstr>
      <vt:lpstr>Taktyki architektoniczne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elektronicznej karty pacjenta</dc:title>
  <dc:creator>kopasiak</dc:creator>
  <cp:lastModifiedBy>kopasiak</cp:lastModifiedBy>
  <cp:revision>22</cp:revision>
  <dcterms:created xsi:type="dcterms:W3CDTF">2014-03-29T09:33:02Z</dcterms:created>
  <dcterms:modified xsi:type="dcterms:W3CDTF">2014-04-06T09:33:49Z</dcterms:modified>
</cp:coreProperties>
</file>