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6e45ca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86e45ca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tproger.com/course/mongodb" TargetMode="External"/><Relationship Id="rId4" Type="http://schemas.openxmlformats.org/officeDocument/2006/relationships/hyperlink" Target="https://metanit.com/nosql/mongodb/1.1.php" TargetMode="External"/><Relationship Id="rId10" Type="http://schemas.openxmlformats.org/officeDocument/2006/relationships/hyperlink" Target="https://jsehelper.blogspot.com/2016/05/mongodb.html" TargetMode="External"/><Relationship Id="rId9" Type="http://schemas.openxmlformats.org/officeDocument/2006/relationships/hyperlink" Target="https://felixit.blog/2017/08/05/ne-ispolzuite-mongodb/" TargetMode="External"/><Relationship Id="rId5" Type="http://schemas.openxmlformats.org/officeDocument/2006/relationships/hyperlink" Target="https://habr.com/ru/company/latera/blog/280196/" TargetMode="External"/><Relationship Id="rId6" Type="http://schemas.openxmlformats.org/officeDocument/2006/relationships/hyperlink" Target="https://habr.com/ru/post/322532/" TargetMode="External"/><Relationship Id="rId7" Type="http://schemas.openxmlformats.org/officeDocument/2006/relationships/hyperlink" Target="https://coderlessons.com/tutorials/bazy-dannykh/uchitsia-mongodb/mongodb-kratkoe-rukovodstvo" TargetMode="External"/><Relationship Id="rId8" Type="http://schemas.openxmlformats.org/officeDocument/2006/relationships/hyperlink" Target="https://programfiles.info/mongodb/chto-takoe-mongodb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"/>
              <a:t>MongoDB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 sz="2100"/>
              <a:t>доклад подготовили Нюхалов Денис, Царулкова Анастасия и Литовченко Даниил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Недостатки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Слишком много свободы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Отсутствует оператор ‘join’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Нет понятия ‘транзакция’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Отсутствует понятие ‘изоляции’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Требовательная к ресурсам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Ресурсы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87900" y="1354300"/>
            <a:ext cx="8368200" cy="3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MongoDB уроки для начинающих - курс обучения работы с MongoDB на itProger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Введение в MongoDB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За и против: Когда стоит и не стоит использовать MongoDB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MySQL и MongoDB — когда и что лучше использовать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7"/>
              </a:rPr>
              <a:t>MongoDB - Краткое руководство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8"/>
              </a:rPr>
              <a:t>Что такое MongoDB - Программирование с нуля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9"/>
              </a:rPr>
              <a:t>Не используйте MongoDB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10"/>
              </a:rPr>
              <a:t>Ответы на вопросы на собеседование MongoDB.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/>
              <a:t>Теория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39750" y="44767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Основные тезисы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/>
              <a:t>Система управления базами данных. 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/>
              <a:t>В базе данных используется NoSQL подход для работы с данными.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/>
              <a:t>Кроссплатформенность.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/>
              <a:t>Позволяет расположить несколько баз данных на нескольких физических серверах.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Формат данных в MongoDB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/>
              <a:t>JSON (JavaScript Object Notation)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/>
              <a:t>BSON (Binary JSON.)</a:t>
            </a:r>
            <a:endParaRPr sz="2100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7100" y="1033650"/>
            <a:ext cx="2681100" cy="26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Кроссплатформенность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5"/>
            <a:ext cx="45885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Написана на С++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Поддерживает Windows, MacOS, Solaris и др.</a:t>
            </a:r>
            <a:endParaRPr sz="2700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7850" y="726325"/>
            <a:ext cx="2270825" cy="22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6350" y="2198925"/>
            <a:ext cx="2494700" cy="24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1475" y="2571750"/>
            <a:ext cx="1749050" cy="17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Хранение данных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594025"/>
            <a:ext cx="54501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Документы вместо строк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Ключи : значения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Столбец _id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Структура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25" y="1539252"/>
            <a:ext cx="7488249" cy="30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Преимущества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ru" sz="2500">
                <a:solidFill>
                  <a:srgbClr val="FFFFFF"/>
                </a:solidFill>
              </a:rPr>
              <a:t>Схема меньше;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ru" sz="2500">
                <a:solidFill>
                  <a:srgbClr val="FFFFFF"/>
                </a:solidFill>
              </a:rPr>
              <a:t>Структура одного объекта понятна;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ru" sz="2500">
                <a:solidFill>
                  <a:srgbClr val="FFFFFF"/>
                </a:solidFill>
              </a:rPr>
              <a:t>Нет сложных соединений;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ru" sz="2500">
                <a:solidFill>
                  <a:srgbClr val="FFFFFF"/>
                </a:solidFill>
              </a:rPr>
              <a:t>Глубокая возможность запроса;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ru" sz="2500">
                <a:solidFill>
                  <a:srgbClr val="FFFFFF"/>
                </a:solidFill>
              </a:rPr>
              <a:t>Удобная детальная настройка;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Преимущества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Простота масштабирования;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Преобразование / отображение объектов приложения в объекты базы данных не требуется;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Использует внутреннюю память для хранения</a:t>
            </a:r>
            <a:r>
              <a:rPr lang="ru" sz="2400">
                <a:solidFill>
                  <a:srgbClr val="FFFFFF"/>
                </a:solidFill>
              </a:rPr>
              <a:t> </a:t>
            </a:r>
            <a:r>
              <a:rPr lang="ru" sz="2400">
                <a:solidFill>
                  <a:srgbClr val="FFFFFF"/>
                </a:solidFill>
              </a:rPr>
              <a:t>рабочего набора;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