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fb33b31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fb33b31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fb33b3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fb33b3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fb33b3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fb33b3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fb33b3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fb33b3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fb33b3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fb33b3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fb33b3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fb33b3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fb33b3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fb33b3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fb33b31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fb33b31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fb33b3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fb33b3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Тема 1. Компьютерный практикум</a:t>
            </a:r>
            <a:endParaRPr sz="43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Царулкова Анастасия, 2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Выполнение команд. Проверка.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8" y="1311195"/>
            <a:ext cx="8171125" cy="11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6" y="3159375"/>
            <a:ext cx="8769671" cy="4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проекта</a:t>
            </a:r>
            <a:endParaRPr sz="19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100" y="1761225"/>
            <a:ext cx="4826601" cy="16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Установка зависимостей.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Настройка babel.</a:t>
            </a:r>
            <a:endParaRPr sz="19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153" y="808563"/>
            <a:ext cx="54197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165" y="3990488"/>
            <a:ext cx="49815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103" y="2246638"/>
            <a:ext cx="23717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файлов main.js и name.js</a:t>
            </a:r>
            <a:endParaRPr sz="19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500" y="725625"/>
            <a:ext cx="4830225" cy="11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190" y="2853850"/>
            <a:ext cx="29908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Транспиляция проекта.</a:t>
            </a:r>
            <a:endParaRPr sz="19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699" y="246675"/>
            <a:ext cx="3584250" cy="7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925" y="1311200"/>
            <a:ext cx="4826624" cy="16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903" y="3638875"/>
            <a:ext cx="33718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0462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Создание проекта.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Установка зависимостей.</a:t>
            </a:r>
            <a:endParaRPr sz="19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325" y="854450"/>
            <a:ext cx="5094874" cy="1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325" y="3184475"/>
            <a:ext cx="5270876" cy="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0462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Настройка babel.</a:t>
            </a:r>
            <a:endParaRPr sz="19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50" y="1311200"/>
            <a:ext cx="36861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0462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/>
              <a:t>Создание файлов namer2.js и index.js.</a:t>
            </a:r>
            <a:endParaRPr sz="19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925" y="357800"/>
            <a:ext cx="43624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225" y="2800425"/>
            <a:ext cx="34194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0462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Установка недостающих зависимостей.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Настройка eslint.</a:t>
            </a:r>
            <a:endParaRPr sz="19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46" y="654746"/>
            <a:ext cx="4768050" cy="10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175" y="2042658"/>
            <a:ext cx="38100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