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fb33b31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fb33b31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6fb33b3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6fb33b3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00d5fc5c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00d5fc5c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00d5fc5c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00d5fc5c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00d5fc5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00d5fc5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00d5fc5c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00d5fc5c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00d5fc5c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00d5fc5c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00d5fc5c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00d5fc5c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00d5fc5c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00d5fc5c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mongodb.com/manual/mong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kodaktor.ru/?!=299f744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/>
              <a:t>Тема 3. Компьютерный практикум</a:t>
            </a:r>
            <a:endParaRPr sz="43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Царулкова Анастасия, 2 группа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60950" y="394925"/>
            <a:ext cx="8222100" cy="42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Ссылки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u="sng">
                <a:solidFill>
                  <a:schemeClr val="hlink"/>
                </a:solidFill>
                <a:hlinkClick r:id="rId3"/>
              </a:rPr>
              <a:t>MongoDB Documentation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Написание асинхронной функции, обращающейся к данным по ссылке.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Результат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900" u="sng">
                <a:solidFill>
                  <a:schemeClr val="hlink"/>
                </a:solidFill>
                <a:hlinkClick r:id="rId3"/>
              </a:rPr>
              <a:t>Ссылка на борд</a:t>
            </a:r>
            <a:endParaRPr sz="19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703" y="235350"/>
            <a:ext cx="55149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200" y="2828750"/>
            <a:ext cx="16478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Установка mongoDB</a:t>
            </a:r>
            <a:endParaRPr sz="19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753" y="1465800"/>
            <a:ext cx="40481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041" y="2575200"/>
            <a:ext cx="5111834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4294967295"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Создание j_users. Добавление пользователя myUserAdmin</a:t>
            </a:r>
            <a:endParaRPr sz="19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521" y="1918953"/>
            <a:ext cx="7927775" cy="15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6800" y="608848"/>
            <a:ext cx="2468150" cy="6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Предоставление администратору права работы с этой БД</a:t>
            </a:r>
            <a:endParaRPr sz="19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13" y="2125050"/>
            <a:ext cx="7936370" cy="4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4294967295"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Создание пользователя внутри этой БД</a:t>
            </a:r>
            <a:endParaRPr sz="19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625" y="639875"/>
            <a:ext cx="3580050" cy="33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4294967295"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Добавление сразу нескольких пользователей, идентичных /j/users</a:t>
            </a:r>
            <a:endParaRPr sz="19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9738"/>
            <a:ext cx="88392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4294967295"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Проверка прошла успешно.</a:t>
            </a:r>
            <a:endParaRPr sz="19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3600"/>
            <a:ext cx="8669125" cy="10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Подключение БД из другого места. Вывод списка всех записей.</a:t>
            </a:r>
            <a:endParaRPr sz="19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275" y="815900"/>
            <a:ext cx="5476101" cy="30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