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fbb70c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fbb70c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fbb70c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fbb70c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fb33b3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fb33b3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fb33b3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fb33b3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fb33b3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fb33b3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fbb70c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fbb70c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fbb70c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fbb70c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fbb70c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fbb70c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fbb70cc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fbb70cc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fbb70c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fbb70c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Тема 2. Компьютерный практикум</a:t>
            </a:r>
            <a:endParaRPr sz="43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POST-запрос с именем и фамилией</a:t>
            </a:r>
            <a:endParaRPr sz="19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75" y="654213"/>
            <a:ext cx="7575499" cy="34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POST4bc347b999f87509dae2dd9dca8b62ba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Создание проекта</a:t>
            </a:r>
            <a:endParaRPr sz="19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800" y="1519300"/>
            <a:ext cx="5587800" cy="2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Установка зависимостей.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Настройка package.json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250" y="867725"/>
            <a:ext cx="5535949" cy="3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553" y="1529450"/>
            <a:ext cx="54673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2553" y="2235725"/>
            <a:ext cx="18669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Создание файла index.js</a:t>
            </a:r>
            <a:endParaRPr sz="19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50" y="1311200"/>
            <a:ext cx="4807429" cy="1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Запуск nodemon.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curl localhost:4321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Ответ сервера.</a:t>
            </a:r>
            <a:endParaRPr sz="19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47" y="1069775"/>
            <a:ext cx="5388425" cy="14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099" y="3069700"/>
            <a:ext cx="439052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Добавление проекту поддержки выдачи данных в формате JSON.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Проверка</a:t>
            </a:r>
            <a:endParaRPr sz="19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22" y="785122"/>
            <a:ext cx="5069424" cy="14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73" y="2623502"/>
            <a:ext cx="3984725" cy="6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Рефакторинг кода так, чтобы коллбэк, отвечающий на запросы, явным образом указывался для события request.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175" y="1465800"/>
            <a:ext cx="5805125" cy="185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Проверка telnet и curl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48" y="357800"/>
            <a:ext cx="1748250" cy="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956" y="1465796"/>
            <a:ext cx="5137120" cy="6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URL-кодированные имя и фамилия.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600" y="1748625"/>
            <a:ext cx="4724025" cy="8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