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8a3530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8a3530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8a3530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8a3530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48a35304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48a3530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8a3530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8a3530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8a35304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8a35304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8a35304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8a3530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48a35304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48a35304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48a35304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48a35304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8a35304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8a35304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48a35304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48a35304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fb33b3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fb33b3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48a35304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48a35304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48a35304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48a35304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48a3530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48a3530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8a3530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8a3530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8a3530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8a3530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8a35304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8a3530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8a3530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8a3530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8a3530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8a3530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8a3530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48a3530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odaktor.ru/?!=my_83e2b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Тема 4. Компьютерный практикум</a:t>
            </a:r>
            <a:endParaRPr sz="43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Рефакторинг код так, чтобы содержимое документа со списком логинов и паролей было доступно после инициализации приложения.</a:t>
            </a:r>
            <a:endParaRPr sz="19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8" y="357800"/>
            <a:ext cx="5805122" cy="3931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файла с шаблоном страницы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2076450"/>
            <a:ext cx="89154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маршрута /login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450" y="1065450"/>
            <a:ext cx="59721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Добавление в проект и в код зависимости body-parser.</a:t>
            </a:r>
            <a:endParaRPr sz="19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264500"/>
            <a:ext cx="3590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928" y="1179225"/>
            <a:ext cx="47815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Добавление маршрута для обработки POST-запросом.</a:t>
            </a:r>
            <a:endParaRPr sz="19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253" y="1261700"/>
            <a:ext cx="49815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Добавление в проект и в код зависимости </a:t>
            </a:r>
            <a:r>
              <a:rPr lang="ru" sz="1900"/>
              <a:t>express-session.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Использование ее в приложении.</a:t>
            </a:r>
            <a:endParaRPr sz="19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915" y="285500"/>
            <a:ext cx="49815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453" y="1162050"/>
            <a:ext cx="42005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875" y="2923000"/>
            <a:ext cx="3682400" cy="130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Добавление кода для записи данных сессии при успешном входе.</a:t>
            </a:r>
            <a:endParaRPr sz="19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831900"/>
            <a:ext cx="3505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Добавление функции checkAuth для обработки защищенных маршрутов.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Защита этой функцией пути /users/</a:t>
            </a:r>
            <a:endParaRPr sz="1900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253" y="152400"/>
            <a:ext cx="3686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078" y="2967975"/>
            <a:ext cx="51149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Добавление маршрута /logout для выхода из сессии.</a:t>
            </a:r>
            <a:endParaRPr sz="19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024" y="1821550"/>
            <a:ext cx="3596000" cy="10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Страница входа.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При открытии страницы /users  происходит переадресации на /login.</a:t>
            </a:r>
            <a:endParaRPr sz="1900"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128" y="453050"/>
            <a:ext cx="50292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Создание проекта</a:t>
            </a:r>
            <a:endParaRPr sz="19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450" y="885650"/>
            <a:ext cx="5557000" cy="35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Успешный вход.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Открытие страницы /users становится возможным.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528" y="330113"/>
            <a:ext cx="39338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053" y="1629463"/>
            <a:ext cx="45243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При переходе на /logout происходит выход из сессии и переадресация на страницу со входом.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153" y="753700"/>
            <a:ext cx="49053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Добавление зависимостей</a:t>
            </a:r>
            <a:endParaRPr sz="19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556725"/>
            <a:ext cx="89058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99825"/>
            <a:ext cx="64484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Редактирование файла package.json</a:t>
            </a:r>
            <a:endParaRPr sz="19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725" y="1085450"/>
            <a:ext cx="3769875" cy="23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Создание файла index.js с сервером.</a:t>
            </a:r>
            <a:endParaRPr sz="19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275" y="1411750"/>
            <a:ext cx="5518325" cy="20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Использование шаблонизатора.</a:t>
            </a:r>
            <a:endParaRPr sz="19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981775"/>
            <a:ext cx="36385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Импортирование метода get из зависимости axios.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Создание синхронного обработчика users.</a:t>
            </a:r>
            <a:endParaRPr sz="19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900" y="1359925"/>
            <a:ext cx="5567999" cy="24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Добавление рендеринга страницы.</a:t>
            </a:r>
            <a:endParaRPr sz="19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075" y="795175"/>
            <a:ext cx="5515226" cy="27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Результат </a:t>
            </a:r>
            <a:r>
              <a:rPr lang="ru" sz="19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9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538" y="1193225"/>
            <a:ext cx="6832924" cy="2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