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PT Serif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erif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PTSerif-italic.fntdata"/><Relationship Id="rId27" Type="http://schemas.openxmlformats.org/officeDocument/2006/relationships/font" Target="fonts/PTSerif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erif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f8bbc5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f8bbc5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f8bbc5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8f8bbc5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8f8bbc5c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8f8bbc5c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8f8bbc5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8f8bbc5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f8bbc5c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f8bbc5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8f8bbc5c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8f8bbc5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8f8bbc5c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8f8bbc5c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f8bbc5c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f8bbc5c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f8bbc5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f8bbc5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f8bbc5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f8bbc5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f8bbc5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f8bbc5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f8bbc5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8f8bbc5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f8bbc5c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8f8bbc5c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f8bbc5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f8bbc5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f8bbc5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f8bbc5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ongoosejs.com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4"/>
          <p:cNvPicPr preferRelativeResize="0"/>
          <p:nvPr/>
        </p:nvPicPr>
        <p:blipFill rotWithShape="1">
          <a:blip r:embed="rId3">
            <a:alphaModFix/>
          </a:blip>
          <a:srcRect b="35384" l="0" r="0" t="36345"/>
          <a:stretch/>
        </p:blipFill>
        <p:spPr>
          <a:xfrm>
            <a:off x="5156775" y="2037623"/>
            <a:ext cx="3719316" cy="10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75" y="2126850"/>
            <a:ext cx="3278700" cy="8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2490" y="3715693"/>
            <a:ext cx="1353561" cy="4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 txBox="1"/>
          <p:nvPr/>
        </p:nvSpPr>
        <p:spPr>
          <a:xfrm>
            <a:off x="3871850" y="3294525"/>
            <a:ext cx="23967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при поддержке: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121450" y="1300100"/>
            <a:ext cx="7565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mongoose все завязано на 2х ключевых понятиях: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634100" y="2304349"/>
            <a:ext cx="6205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Схема(Schema) – описание сущности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Модель – сама сущность.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354" y="1316025"/>
            <a:ext cx="1954900" cy="38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1779875" y="765525"/>
            <a:ext cx="6149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Просто привет, просто как дела </a:t>
            </a:r>
            <a:endParaRPr b="1" sz="22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244050" y="355325"/>
            <a:ext cx="8655900" cy="43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Создадим схему для комментариев: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Каждое поле </a:t>
            </a: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характеризуется</a:t>
            </a: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типом SchemaTypes и может иметь дополнительные характеристики: default, min и max(для Number), match и enum(для String), index и unique(для индексов).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87" y="1195100"/>
            <a:ext cx="8444275" cy="2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/>
        </p:nvSpPr>
        <p:spPr>
          <a:xfrm>
            <a:off x="244050" y="512450"/>
            <a:ext cx="86559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Теперь создадим модель по схеме: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экземпляр для данной модели: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50" y="1253250"/>
            <a:ext cx="8492778" cy="5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 rotWithShape="1">
          <a:blip r:embed="rId4">
            <a:alphaModFix/>
          </a:blip>
          <a:srcRect b="0" l="0" r="3920" t="0"/>
          <a:stretch/>
        </p:blipFill>
        <p:spPr>
          <a:xfrm>
            <a:off x="244050" y="2790625"/>
            <a:ext cx="8492774" cy="4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244050" y="721225"/>
            <a:ext cx="86559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Чтобы сохранить нашего пользователя в базу, мы должны вызвать метод save: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50" y="1798225"/>
            <a:ext cx="8103725" cy="19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225" y="304800"/>
            <a:ext cx="343576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436525" y="1755650"/>
            <a:ext cx="54714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b="1" lang="ru" sz="3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Всем удачи, всем пока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MongoDB —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документоориентированная система управления базами данных;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открытый исходный код;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 требует описания схемы таблиц; 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NoSQL;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использует JSON-подобные документы и схему базы данных;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написана на языке C++.</a:t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Кроссплатформенность: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MongoDB может быть развернута на платформах Windows, Linux, MacOS, Solaris.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Можно загрузить исходный код и самому скомпилировать MongoDB, но рекомендуется использовать библиотеки с офсайта.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База данных MongoDB подходит для следующих применений: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хранение и регистрация событий;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системы управления документами и контентом;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электронная коммерция;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игры;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данные мониторинга, датчиков;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мобильные приложения;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Font typeface="Comfortaa"/>
              <a:buChar char="✓"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хранилище операционных данных веб-страниц (например, хранение комментариев, рейтингов, профилей пользователей, сеансы пользователей).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151500" y="379725"/>
            <a:ext cx="43668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Возможности системы: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поддерживает ad-hoc-запросы;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Поддерживается поиск по регулярным выражениям;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индексов;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может работать с набором реплик;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масштабируется горизонтально, используя технику сегментирования объектов баз данных;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3940100" y="1225450"/>
            <a:ext cx="50400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Система может быть использована в качестве файлового хранилища: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Может работать в соответствии с парадигмой MapReduce;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Поддерживается JavaScript в запросах, функциях агрегации;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Поддерживает коллекции с фиксированным размером;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600"/>
              <a:buFont typeface="Comfortaa"/>
              <a:buChar char="✓"/>
            </a:pPr>
            <a:r>
              <a:rPr b="1" lang="ru" sz="16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транзакций, удовлетворяющих требованиям ACID;</a:t>
            </a:r>
            <a:endParaRPr b="1" sz="16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Mongoose специальная ODM-библиотека (Object Data Modelling) для работы с MongoDB, которая позволяет сопоставлять объекты классов и документы коллекций из базы данных.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Официальный сайт библиотеки, где можно посмотреть всю необходимую документацию: </a:t>
            </a:r>
            <a:r>
              <a:rPr b="1" lang="ru" sz="2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http://mongoosejs.com</a:t>
            </a:r>
            <a:r>
              <a:rPr b="1" lang="ru" sz="20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20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75" y="2374281"/>
            <a:ext cx="3312593" cy="276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5407">
            <a:off x="4233655" y="603580"/>
            <a:ext cx="2758607" cy="259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/>
        </p:nvSpPr>
        <p:spPr>
          <a:xfrm rot="185457">
            <a:off x="4434584" y="1306160"/>
            <a:ext cx="2242162" cy="1180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ну теперь то все понятно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095" y="1058348"/>
            <a:ext cx="1791009" cy="168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2597897" y="1341083"/>
            <a:ext cx="1279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я не понял….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244050" y="198475"/>
            <a:ext cx="8655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Mongoose устанавливается как модуль к node.js: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3260" r="0" t="0"/>
          <a:stretch/>
        </p:blipFill>
        <p:spPr>
          <a:xfrm>
            <a:off x="384963" y="1075700"/>
            <a:ext cx="8374073" cy="7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/>
        </p:nvSpPr>
        <p:spPr>
          <a:xfrm>
            <a:off x="244050" y="2019400"/>
            <a:ext cx="85263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После установки проверяем подключается ли модуль, пишем в test.js файлик следующий код: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если все прошло успешно, то должно выдать текущую версию mongoose.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 rotWithShape="1">
          <a:blip r:embed="rId4">
            <a:alphaModFix/>
          </a:blip>
          <a:srcRect b="0" l="2080" r="2499" t="0"/>
          <a:stretch/>
        </p:blipFill>
        <p:spPr>
          <a:xfrm>
            <a:off x="335700" y="2964475"/>
            <a:ext cx="8434651" cy="8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244050" y="577757"/>
            <a:ext cx="8655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Чтобы подключится к базе, создаем соединение: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308850" y="2441957"/>
            <a:ext cx="85263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открываем его:</a:t>
            </a:r>
            <a:endParaRPr b="1" sz="18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 rotWithShape="1">
          <a:blip r:embed="rId3">
            <a:alphaModFix/>
          </a:blip>
          <a:srcRect b="0" l="0" r="950" t="0"/>
          <a:stretch/>
        </p:blipFill>
        <p:spPr>
          <a:xfrm>
            <a:off x="244050" y="1442807"/>
            <a:ext cx="8354400" cy="9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51" y="3002182"/>
            <a:ext cx="8354400" cy="118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48725" y="4644555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1494761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2740797" y="4655871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3986838" y="4644550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5232900" y="4650217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6478936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5">
            <a:alphaModFix amt="24000"/>
          </a:blip>
          <a:stretch>
            <a:fillRect/>
          </a:stretch>
        </p:blipFill>
        <p:spPr>
          <a:xfrm>
            <a:off x="7724972" y="4661533"/>
            <a:ext cx="1170313" cy="48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