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0" r:id="rId2"/>
    <p:sldMasterId id="2147483787" r:id="rId3"/>
  </p:sldMasterIdLst>
  <p:sldIdLst>
    <p:sldId id="256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595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28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404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403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704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45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05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001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694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485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173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87415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41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14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0AD1-27B9-4B65-AA77-3DE5B479D41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B05E-6AF1-420D-9794-3BD06E6F8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1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099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645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9196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4674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6662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475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97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956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126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2848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527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8869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2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75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28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53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85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34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6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342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154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32F2-9B21-4F1D-8798-3DC3150ED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774" y="1425576"/>
            <a:ext cx="9966960" cy="3035808"/>
          </a:xfrm>
        </p:spPr>
        <p:txBody>
          <a:bodyPr/>
          <a:lstStyle/>
          <a:p>
            <a:pPr algn="ctr"/>
            <a:r>
              <a:rPr lang="en-IN" dirty="0" err="1"/>
              <a:t>Youtube</a:t>
            </a:r>
            <a:r>
              <a:rPr lang="en-IN" dirty="0"/>
              <a:t> Downloader Using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84222-7825-472A-A156-7EA13D54E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6" descr="Description: C:\Users\ADMIN\Downloads\SRET - SRIHER Logo Category I.png">
            <a:extLst>
              <a:ext uri="{FF2B5EF4-FFF2-40B4-BE49-F238E27FC236}">
                <a16:creationId xmlns:a16="http://schemas.microsoft.com/office/drawing/2014/main" id="{7544D63C-B7CC-4F05-8C8C-CA668455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67" y="182777"/>
            <a:ext cx="8024746" cy="10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CFF9-D41C-4E91-BBBA-872EA3C7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56122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Libraries Used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4027-DC14-46A7-845E-DD99FD8F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0B31-B8EB-4BA5-8020-BAAC7BDB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err="1"/>
              <a:t>TKinter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364A-DF7F-4B29-9654-FBB10B10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Python’s </a:t>
            </a:r>
            <a:r>
              <a:rPr lang="en-IN" sz="2800" b="1" dirty="0"/>
              <a:t>standard</a:t>
            </a:r>
            <a:r>
              <a:rPr lang="en-IN" sz="2800" dirty="0"/>
              <a:t> Graphical User Interface package.</a:t>
            </a:r>
          </a:p>
          <a:p>
            <a:r>
              <a:rPr lang="en-IN" sz="2800" dirty="0"/>
              <a:t>Contains the function </a:t>
            </a:r>
            <a:r>
              <a:rPr lang="en-IN" sz="2800" b="1" dirty="0"/>
              <a:t>Tk() </a:t>
            </a:r>
            <a:r>
              <a:rPr lang="en-IN" sz="2800" dirty="0"/>
              <a:t>which can be used to create an interface and widgets inside it.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8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0F6-6A83-46A7-A296-6D060C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err="1"/>
              <a:t>Pytube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83F-A2C0-4B0E-BCAA-B48A2B7E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Provides a connection between the </a:t>
            </a:r>
            <a:r>
              <a:rPr lang="en-IN" sz="2800" b="1" dirty="0"/>
              <a:t>program</a:t>
            </a:r>
            <a:r>
              <a:rPr lang="en-IN" sz="2800" dirty="0"/>
              <a:t> and </a:t>
            </a:r>
            <a:r>
              <a:rPr lang="en-IN" sz="2800" b="1" dirty="0"/>
              <a:t>YouTube</a:t>
            </a:r>
            <a:r>
              <a:rPr lang="en-IN" sz="2800" dirty="0"/>
              <a:t>.</a:t>
            </a:r>
          </a:p>
          <a:p>
            <a:r>
              <a:rPr lang="en-IN" sz="2800" dirty="0"/>
              <a:t>This helps us </a:t>
            </a:r>
            <a:r>
              <a:rPr lang="en-IN" sz="2800" b="1" dirty="0"/>
              <a:t>download</a:t>
            </a:r>
            <a:r>
              <a:rPr lang="en-IN" sz="2800" dirty="0"/>
              <a:t> the video</a:t>
            </a:r>
            <a:r>
              <a:rPr lang="en-US" sz="2800" dirty="0"/>
              <a:t> using the link.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0579-0035-4F13-8CB8-6F7ACFFF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Usage of Tk() in the code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EAE5-126E-4059-8233-EE4A5C5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To create:</a:t>
            </a:r>
          </a:p>
          <a:p>
            <a:r>
              <a:rPr lang="en-IN" sz="2800" dirty="0"/>
              <a:t>Window</a:t>
            </a:r>
          </a:p>
          <a:p>
            <a:r>
              <a:rPr lang="en-IN" sz="2800" dirty="0"/>
              <a:t>Labels</a:t>
            </a:r>
          </a:p>
          <a:p>
            <a:r>
              <a:rPr lang="en-IN" sz="2800" dirty="0"/>
              <a:t>Search bar</a:t>
            </a:r>
          </a:p>
          <a:p>
            <a:r>
              <a:rPr lang="en-IN" sz="2800" dirty="0"/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C3C3-85AD-4D91-9BC5-9B54743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err="1"/>
              <a:t>Mainloop</a:t>
            </a:r>
            <a:r>
              <a:rPr lang="en-IN" sz="4800" dirty="0"/>
              <a:t>()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0B4F-928A-45B4-8ABC-9E033117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infinite loop </a:t>
            </a:r>
            <a:r>
              <a:rPr lang="en-US" sz="2800" dirty="0"/>
              <a:t>used to run the program, wait for an event to occur and process the event</a:t>
            </a:r>
            <a:endParaRPr lang="en-IN" sz="2800" dirty="0"/>
          </a:p>
          <a:p>
            <a:r>
              <a:rPr lang="en-IN" sz="2800" dirty="0"/>
              <a:t>Ensures that the user can </a:t>
            </a:r>
            <a:r>
              <a:rPr lang="en-IN" sz="2800" b="1" dirty="0"/>
              <a:t>keep pasting video links and downloading</a:t>
            </a:r>
            <a:r>
              <a:rPr lang="en-IN" sz="2800" dirty="0"/>
              <a:t>(the “event” mentioned in the previous point) as much as he wants, until the window is closed.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0290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355</TotalTime>
  <Words>123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Rockwell</vt:lpstr>
      <vt:lpstr>Rockwell Condensed</vt:lpstr>
      <vt:lpstr>Share Tech</vt:lpstr>
      <vt:lpstr>Wingdings</vt:lpstr>
      <vt:lpstr>Data Science Consulting by Slidesgo</vt:lpstr>
      <vt:lpstr>Slidesgo Final Pages</vt:lpstr>
      <vt:lpstr>Wood Type</vt:lpstr>
      <vt:lpstr>Youtube Downloader Using Python</vt:lpstr>
      <vt:lpstr>Libraries Used</vt:lpstr>
      <vt:lpstr>TKinter</vt:lpstr>
      <vt:lpstr>Pytube</vt:lpstr>
      <vt:lpstr>Usage of Tk() in the code</vt:lpstr>
      <vt:lpstr>Mainloop()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Downloader Using Python</dc:title>
  <dc:creator>Vatsan Subramanian</dc:creator>
  <cp:lastModifiedBy>Vatsan Subramanian</cp:lastModifiedBy>
  <cp:revision>13</cp:revision>
  <dcterms:created xsi:type="dcterms:W3CDTF">2021-03-06T15:04:16Z</dcterms:created>
  <dcterms:modified xsi:type="dcterms:W3CDTF">2021-03-08T06:23:18Z</dcterms:modified>
</cp:coreProperties>
</file>