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2" r:id="rId8"/>
    <p:sldId id="261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A1B82E0-0F61-4E8F-A2EB-D6FCC92EB027}">
          <p14:sldIdLst>
            <p14:sldId id="256"/>
            <p14:sldId id="257"/>
            <p14:sldId id="264"/>
            <p14:sldId id="258"/>
            <p14:sldId id="259"/>
            <p14:sldId id="260"/>
            <p14:sldId id="262"/>
            <p14:sldId id="261"/>
            <p14:sldId id="263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79906" y="1788454"/>
            <a:ext cx="8361229" cy="2098226"/>
          </a:xfrm>
        </p:spPr>
        <p:txBody>
          <a:bodyPr/>
          <a:lstStyle/>
          <a:p>
            <a:r>
              <a:rPr lang="en-US" dirty="0" smtClean="0"/>
              <a:t>Medicine for all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00678" y="4022483"/>
            <a:ext cx="8730216" cy="1086237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Программные </a:t>
            </a:r>
            <a:r>
              <a:rPr lang="ru-RU" dirty="0"/>
              <a:t>продукт направленный на упрощение хранения, записи, формирование удобной</a:t>
            </a:r>
          </a:p>
          <a:p>
            <a:r>
              <a:rPr lang="ru-RU" dirty="0"/>
              <a:t>сортировки и вывода, занесённых ранее данных, выполнение автоматического</a:t>
            </a:r>
          </a:p>
          <a:p>
            <a:r>
              <a:rPr lang="ru-RU" dirty="0"/>
              <a:t>распределения внесённой информации.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213" y="1596992"/>
            <a:ext cx="1967156" cy="22340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01809" y="5244523"/>
            <a:ext cx="11147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®Life </a:t>
            </a:r>
            <a:r>
              <a:rPr lang="en-US" sz="1400" dirty="0" err="1"/>
              <a:t>Bionik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304038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Шифрование, безопасность</a:t>
            </a:r>
            <a:br>
              <a:rPr lang="ru-RU" dirty="0" smtClean="0"/>
            </a:br>
            <a:r>
              <a:rPr lang="ru-RU" sz="2400" dirty="0" smtClean="0"/>
              <a:t>приложения построено по стандартам приватности. Заносимые данные в реестр и базу данных шифруются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82512" y="2059303"/>
            <a:ext cx="4690694" cy="1273733"/>
          </a:xfrm>
          <a:prstGeom prst="rect">
            <a:avLst/>
          </a:prstGeom>
        </p:spPr>
      </p:pic>
      <p:pic>
        <p:nvPicPr>
          <p:cNvPr id="6146" name="Picture 2" descr="https://pp.userapi.com/c855528/v855528411/4cd95/pY2j1x9A2RM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470" y="3394129"/>
            <a:ext cx="5823751" cy="327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818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Установщик</a:t>
            </a:r>
            <a:br>
              <a:rPr lang="ru-RU" dirty="0" smtClean="0"/>
            </a:br>
            <a:r>
              <a:rPr lang="ru-RU" sz="2400" dirty="0"/>
              <a:t>в</a:t>
            </a:r>
            <a:r>
              <a:rPr lang="ru-RU" sz="2400" dirty="0" smtClean="0"/>
              <a:t>ыполнен в классическом минимализме в обще-избранном для приложения стиле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109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Проверка до запуска</a:t>
            </a:r>
            <a:br>
              <a:rPr lang="ru-RU" dirty="0" smtClean="0"/>
            </a:br>
            <a:r>
              <a:rPr lang="ru-RU" sz="2400" dirty="0" smtClean="0"/>
              <a:t>приложение само проверит наличие все необходимых файлов и в случае сообщит об их </a:t>
            </a:r>
            <a:r>
              <a:rPr lang="ru-RU" sz="2400" dirty="0" err="1" smtClean="0"/>
              <a:t>отстуствие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34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5962" y="685800"/>
            <a:ext cx="11206038" cy="1485900"/>
          </a:xfrm>
        </p:spPr>
        <p:txBody>
          <a:bodyPr>
            <a:normAutofit fontScale="90000"/>
          </a:bodyPr>
          <a:lstStyle/>
          <a:p>
            <a:r>
              <a:rPr lang="ru-RU" sz="4900" dirty="0" smtClean="0"/>
              <a:t>Первый запуск приложения, лицензирование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400" dirty="0" smtClean="0"/>
              <a:t>приложение приветствует нашего пользователя и просит настроить подключение к удалённому серверу и ввести лицензию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https://pp.userapi.com/c855536/v855536215/5a5de/AA3fp9UqdMw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075" y="2286000"/>
            <a:ext cx="281527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432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Регистрация и авторизация</a:t>
            </a:r>
            <a:br>
              <a:rPr lang="ru-RU" dirty="0" smtClean="0"/>
            </a:br>
            <a:r>
              <a:rPr lang="ru-RU" sz="2400" dirty="0" smtClean="0"/>
              <a:t>имеются проверки на уникальность пользователя, оповещения об ошибки логина или пароля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226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приложения</a:t>
            </a:r>
            <a:br>
              <a:rPr lang="ru-RU" dirty="0" smtClean="0"/>
            </a:br>
            <a:r>
              <a:rPr lang="ru-RU" sz="2400" dirty="0" smtClean="0"/>
              <a:t>классический минимализм 80</a:t>
            </a:r>
            <a:r>
              <a:rPr lang="en-US" sz="2400" dirty="0" smtClean="0"/>
              <a:t>x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98</a:t>
            </a:r>
            <a:r>
              <a:rPr lang="en-US" sz="2400" dirty="0" smtClean="0"/>
              <a:t>%</a:t>
            </a:r>
            <a:r>
              <a:rPr lang="ru-RU" sz="2400" dirty="0" smtClean="0"/>
              <a:t> компонентов реализованы в динамике</a:t>
            </a:r>
            <a:endParaRPr lang="ru-RU" sz="2400" dirty="0"/>
          </a:p>
        </p:txBody>
      </p:sp>
      <p:pic>
        <p:nvPicPr>
          <p:cNvPr id="1026" name="Picture 2" descr="https://pp.userapi.com/c855536/v855536215/5a5ac/aG8r0uikffk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75385"/>
            <a:ext cx="4690690" cy="325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p.userapi.com/c855536/v855536215/5a5ce/GRhKGM_Q_Mc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997" y="2380493"/>
            <a:ext cx="4683318" cy="324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95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597" y="685800"/>
            <a:ext cx="10205501" cy="1485900"/>
          </a:xfrm>
        </p:spPr>
        <p:txBody>
          <a:bodyPr>
            <a:normAutofit fontScale="90000"/>
          </a:bodyPr>
          <a:lstStyle/>
          <a:p>
            <a:r>
              <a:rPr lang="ru-RU" sz="4900" dirty="0" smtClean="0"/>
              <a:t>Личный кабинет и настройка интерфейса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200" dirty="0" smtClean="0"/>
              <a:t>пользователь может изменить свой пароль, выставить приятные для него цвета, которые в последствие сохранятся и прочитать правила оказания услуг по своей специализации</a:t>
            </a:r>
            <a:endParaRPr lang="ru-RU" sz="22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https://pp.userapi.com/c855536/v855536215/5a5bc/IWNJt3mbigk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342" y="2081229"/>
            <a:ext cx="2296394" cy="3786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966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900" dirty="0" smtClean="0"/>
              <a:t>Добавление, изменение и удаление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200" dirty="0" smtClean="0"/>
              <a:t>в разрабатываемом проекте приведены к минимум системные ошибки, они обработаны и выведены в удобочитаемую форму, реализована функция логического удаления</a:t>
            </a:r>
            <a:endParaRPr lang="ru-RU" sz="2200" dirty="0"/>
          </a:p>
        </p:txBody>
      </p:sp>
      <p:pic>
        <p:nvPicPr>
          <p:cNvPr id="4098" name="Picture 2" descr="https://pp.userapi.com/c855536/v855536215/5a5fc/KJ1HAIy_kps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042" y="2627831"/>
            <a:ext cx="5491710" cy="289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pp.userapi.com/c855536/v855536215/5a603/fGOozpJtFVQ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347" y="2286000"/>
            <a:ext cx="235951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164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324770" cy="1485900"/>
          </a:xfrm>
        </p:spPr>
        <p:txBody>
          <a:bodyPr/>
          <a:lstStyle/>
          <a:p>
            <a:r>
              <a:rPr lang="ru-RU" dirty="0" smtClean="0"/>
              <a:t>Административная панель и </a:t>
            </a:r>
            <a:r>
              <a:rPr lang="ru-RU" dirty="0" err="1" smtClean="0"/>
              <a:t>логирование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400" dirty="0" smtClean="0"/>
              <a:t>позволяет создавать всевозможные комбинации прав совмещая со специализацией. Событийное отслеживание работы базы данных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https://pp.userapi.com/c855536/v855536215/5a5f4/OgN1YAwx2PA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112" y="2285999"/>
            <a:ext cx="5049768" cy="349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3178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TM10001105[[fn=Урожай]]</Template>
  <TotalTime>47</TotalTime>
  <Words>62</Words>
  <Application>Microsoft Office PowerPoint</Application>
  <PresentationFormat>Широкоэкранный</PresentationFormat>
  <Paragraphs>14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Franklin Gothic Book</vt:lpstr>
      <vt:lpstr>Crop</vt:lpstr>
      <vt:lpstr>Medicine for all</vt:lpstr>
      <vt:lpstr>Установщик выполнен в классическом минимализме в обще-избранном для приложения стиле</vt:lpstr>
      <vt:lpstr>Проверка до запуска приложение само проверит наличие все необходимых файлов и в случае сообщит об их отстуствие</vt:lpstr>
      <vt:lpstr>Первый запуск приложения, лицензирование приложение приветствует нашего пользователя и просит настроить подключение к удалённому серверу и ввести лицензию</vt:lpstr>
      <vt:lpstr>Регистрация и авторизация имеются проверки на уникальность пользователя, оповещения об ошибки логина или пароля</vt:lpstr>
      <vt:lpstr>Интерфейс приложения классический минимализм 80x 98% компонентов реализованы в динамике</vt:lpstr>
      <vt:lpstr>Личный кабинет и настройка интерфейса пользователь может изменить свой пароль, выставить приятные для него цвета, которые в последствие сохранятся и прочитать правила оказания услуг по своей специализации</vt:lpstr>
      <vt:lpstr>Добавление, изменение и удаление в разрабатываемом проекте приведены к минимум системные ошибки, они обработаны и выведены в удобочитаемую форму, реализована функция логического удаления</vt:lpstr>
      <vt:lpstr>Административная панель и логирование позволяет создавать всевозможные комбинации прав совмещая со специализацией. Событийное отслеживание работы базы данных</vt:lpstr>
      <vt:lpstr>Шифрование, безопасность приложения построено по стандартам приватности. Заносимые данные в реестр и базу данных шифруются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Medicine for all</dc:title>
  <dc:creator>Anton Ignatyev</dc:creator>
  <cp:lastModifiedBy>Anton Ignatyev</cp:lastModifiedBy>
  <cp:revision>7</cp:revision>
  <dcterms:created xsi:type="dcterms:W3CDTF">2019-06-04T10:59:01Z</dcterms:created>
  <dcterms:modified xsi:type="dcterms:W3CDTF">2019-06-04T11:46:40Z</dcterms:modified>
</cp:coreProperties>
</file>