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4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DA988-605C-6F07-1F99-0FC554CD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C9FE6-5056-4CF6-56FC-04F955F18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D6DCB-853A-8F3F-8681-D8E01B9A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AE471-4934-0A1B-ADA3-8A57AED4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DD69C-63C3-9EB3-A491-B382762D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5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6247-91C9-F355-F271-5987FE90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1D957-213D-9880-5D29-F90FC6685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B2CFC-3067-ABAA-24D1-E813DD4F8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64360-B3F8-F495-1B3C-9C5C4308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2DF04-01F0-D834-0F5E-6576760C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4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679EF-410F-4B21-728F-8AB1A22DB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29592-7078-4AB9-F740-8D75A2DE2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FD8B2-22A4-5932-7134-9830B071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BFA07-4C69-CC31-A136-089A1ADC7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DC5E0-7C92-B03B-71CE-451B3DD7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63C0-3B3B-28BB-B390-DA4F5E65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53E26-7380-91D5-BCB6-2113CA3C8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EE918-D416-3E86-549A-D1501D35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B3062-4761-CB69-CB99-77103D809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920BB-F461-D2D3-0BC1-B65EB361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1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6830-04FD-7517-E631-E97CEF15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4B1CD-78DD-6D3E-6746-23A57AE2A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F87F1-AE8C-7DB1-488D-CA795532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546A1-7E0B-8CB8-9C3F-0B40AEEA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DEF3F-8BF9-82DB-06A7-EFAC85D4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3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8941-3870-B623-94B4-52A77630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BFE47-5C73-8533-24D4-57DCFF059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7FB7E-FEBD-5AEB-9475-C430364AF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D3E8C-34B1-EFA4-B983-2AEF2C1E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E7DD7-8D72-E7BE-4599-B44175D7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0CDB3-231D-A75E-6F17-6529D197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D6A7-E3B1-F23E-2223-E1BD64B6F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20216-738D-6DB9-1B58-1FBDF94DD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C5B3A-1723-CE4B-40DC-CB6A4335E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D4D9F-B6B7-89DA-24BA-125489D69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4F2EC-478F-EF9E-F91D-27075F713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8645DC-A536-C7C5-383D-53EE7B0A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7DFF4-BFB9-F6D4-B2AC-8CDBCEFB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0FF0F4-3CE1-B960-2E1B-1DF273ED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49F6-E765-D52D-1CEA-D5A88AF70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A3E18-0BF0-2DF1-1B7B-A90D084D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2004F-9736-E253-A635-D36DB7E37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E1B08-C867-67F2-4518-0C59D81B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5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1DB254-A6D0-1840-20E8-0CC051AF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8A3F2-DA24-32FC-D693-7E7AF40B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92C90-7FCC-C8D1-072D-184B972F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2874-906F-B6F5-17B4-7558D4BF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4BF05-6BB0-EAB1-6108-09DDB50E2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ADD4A-790C-BD10-F4AA-B08FF7863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5E9C0-3BA3-C99E-7946-FDFDD02C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D5F5C-6649-3C66-71EB-190EAF37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DBD80-DF72-AA19-F547-A8FE58364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4969-4F09-1D71-D176-61C6538D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684613-1D22-95A0-ECAD-C29E271B1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20AD2-F431-C81F-F72B-BE68F8B09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65C78-72C3-17BF-957F-BE370384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487BE-B579-1E73-B59A-8809BE42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F1B70-8A76-BA3D-62FA-DDA3241C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3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132D1-DA9C-26CE-8A67-9145485FE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530C0-4126-E364-16C5-A1014E440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467B4-90C6-E84E-BA00-9A55DA069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7E7B2-CF81-475F-8A11-669DC3800D5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B89DE-1E0A-03DD-25E6-7A69C0EC1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7A953-634E-1946-7598-CB8FA8C1C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4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CA87-0D38-4EF2-D3A0-06FA7A6C5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 Mining</a:t>
            </a:r>
            <a:br>
              <a:rPr lang="en-US" b="1" dirty="0"/>
            </a:br>
            <a:br>
              <a:rPr lang="en-US" dirty="0"/>
            </a:br>
            <a:r>
              <a:rPr lang="en-US" sz="4000" dirty="0"/>
              <a:t>Introduction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2FFD8-5E26-20E4-1389-439D23672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2815"/>
            <a:ext cx="9144000" cy="978754"/>
          </a:xfrm>
        </p:spPr>
        <p:txBody>
          <a:bodyPr/>
          <a:lstStyle/>
          <a:p>
            <a:r>
              <a:rPr lang="en-US" dirty="0"/>
              <a:t>Ehsan Mirzaei</a:t>
            </a:r>
          </a:p>
          <a:p>
            <a:r>
              <a:rPr lang="en-US" dirty="0"/>
              <a:t>Jun 2022</a:t>
            </a:r>
          </a:p>
        </p:txBody>
      </p:sp>
    </p:spTree>
    <p:extLst>
      <p:ext uri="{BB962C8B-B14F-4D97-AF65-F5344CB8AC3E}">
        <p14:creationId xmlns:p14="http://schemas.microsoft.com/office/powerpoint/2010/main" val="156327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E4BE-550C-D98F-7E03-C046D12C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Mining Tasks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F7E20-4466-25C3-3FB1-212C5D26F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Methods (Unsupervised Learning)</a:t>
            </a:r>
          </a:p>
          <a:p>
            <a:pPr lvl="1"/>
            <a:r>
              <a:rPr lang="en-US" dirty="0"/>
              <a:t>Clustering (K-means, Self-Organizing Map)</a:t>
            </a:r>
          </a:p>
          <a:p>
            <a:pPr lvl="1"/>
            <a:r>
              <a:rPr lang="en-US" dirty="0"/>
              <a:t>Association (</a:t>
            </a:r>
            <a:r>
              <a:rPr lang="en-US" dirty="0" err="1"/>
              <a:t>Apriori</a:t>
            </a:r>
            <a:r>
              <a:rPr lang="en-US" dirty="0"/>
              <a:t> Algorithm)</a:t>
            </a:r>
          </a:p>
          <a:p>
            <a:r>
              <a:rPr lang="en-US" dirty="0"/>
              <a:t>Predictive Methods (Supervised Learning)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Estimation</a:t>
            </a:r>
          </a:p>
        </p:txBody>
      </p:sp>
    </p:spTree>
    <p:extLst>
      <p:ext uri="{BB962C8B-B14F-4D97-AF65-F5344CB8AC3E}">
        <p14:creationId xmlns:p14="http://schemas.microsoft.com/office/powerpoint/2010/main" val="144999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0960-653C-0ADD-6B5D-27A77C20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8BEB1-48AE-B29D-6794-F208D8554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185"/>
            <a:ext cx="10515600" cy="4787778"/>
          </a:xfrm>
        </p:spPr>
        <p:txBody>
          <a:bodyPr>
            <a:normAutofit fontScale="92500" lnSpcReduction="10000"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Mining introduction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Introduction and data mining definition 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Science vs Data Mining vs BI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Mining Tasks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Python (Introduction and Built in function )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 Understanding and data mining methodology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Understanding &amp; Data type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mining methodology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Python (Pandas,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Numpy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per – processing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import / integration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cleaning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Missing data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transformation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Dimension Reduction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Python (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Sklearn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Matplotlib)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Cluster Analysis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Hierarchical Clustering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KMeans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00050" indent="-4000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romanU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Association Rule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72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0960-653C-0ADD-6B5D-27A77C20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8BEB1-48AE-B29D-6794-F208D8554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185"/>
            <a:ext cx="10515600" cy="4787778"/>
          </a:xfrm>
        </p:spPr>
        <p:txBody>
          <a:bodyPr>
            <a:normAutofit/>
          </a:bodyPr>
          <a:lstStyle/>
          <a:p>
            <a:pPr marL="400050" marR="0" lvl="0" indent="-40005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 startAt="6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Linear and Logistic regression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 startAt="6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Bayesian learning systems and Instance-based learning and classification.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 startAt="6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Regression and classification trees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 startAt="6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Neural networks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Ensemble classifiers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267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5589-9EA2-383C-1845-F543AEC7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4ED97-BFA5-7202-E492-ADFCBA011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Dean Abbott (2014) “Applied Predictive Analytics: Principles and Techniques for the Professional Data Analyst”, Wiley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Daniel T. Larose, Chantal D. Larose (2015) “Data Mining and Predictive Analytics”, 2nd Edition, Wiley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Mitchell, T., (1997) “Machine Learning”, McGraw Hill.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Hand, D. J.,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Mannila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H., Smyth, P. (2001) “Principles of Data Mining (Adaptive Computation and Machine Learning)”, MIT Press.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Collica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R. (2011), “Customer Segmentation and Clustering Using SAS Enterprise Miner” 2nd Edition, SAS Publishing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03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999D-A904-E6D7-23CC-EB1621B1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Mining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556B2-DAD4-F937-B26B-1AAF32D2F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Is a rapidly evolving research area</a:t>
            </a:r>
          </a:p>
          <a:p>
            <a:pPr>
              <a:lnSpc>
                <a:spcPct val="150000"/>
              </a:lnSpc>
            </a:pPr>
            <a:r>
              <a:rPr lang="en-US" dirty="0"/>
              <a:t>Intersection of several disciplines like: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Statistics,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Databases,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Machine Learning,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Operations research and optimization,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Computer science, high performance and parallel computing.</a:t>
            </a:r>
          </a:p>
        </p:txBody>
      </p:sp>
    </p:spTree>
    <p:extLst>
      <p:ext uri="{BB962C8B-B14F-4D97-AF65-F5344CB8AC3E}">
        <p14:creationId xmlns:p14="http://schemas.microsoft.com/office/powerpoint/2010/main" val="27847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999D-A904-E6D7-23CC-EB1621B1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Mining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556B2-DAD4-F937-B26B-1AAF32D2F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popularity comes mainly from the fact that nowadays everybody has big databases.</a:t>
            </a:r>
          </a:p>
          <a:p>
            <a:pPr>
              <a:lnSpc>
                <a:spcPct val="150000"/>
              </a:lnSpc>
            </a:pPr>
            <a:r>
              <a:rPr lang="en-US" dirty="0"/>
              <a:t>Behind this there is the ever decrease costs of computer.</a:t>
            </a:r>
          </a:p>
          <a:p>
            <a:pPr>
              <a:lnSpc>
                <a:spcPct val="150000"/>
              </a:lnSpc>
            </a:pPr>
            <a:r>
              <a:rPr lang="en-US" dirty="0"/>
              <a:t>The success of database systems in becoming the backbone of most business and science activities.</a:t>
            </a:r>
          </a:p>
        </p:txBody>
      </p:sp>
    </p:spTree>
    <p:extLst>
      <p:ext uri="{BB962C8B-B14F-4D97-AF65-F5344CB8AC3E}">
        <p14:creationId xmlns:p14="http://schemas.microsoft.com/office/powerpoint/2010/main" val="41068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999D-A904-E6D7-23CC-EB1621B1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Mining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556B2-DAD4-F937-B26B-1AAF32D2F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Will this data help my business gain advantage?</a:t>
            </a:r>
          </a:p>
          <a:p>
            <a:pPr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How can we use historical data to build models of underlying processes that generated such data?</a:t>
            </a:r>
          </a:p>
          <a:p>
            <a:pPr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Can we predict the behavior of such processes?</a:t>
            </a:r>
          </a:p>
          <a:p>
            <a:pPr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How can we understand the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6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E33D-D3E4-477D-85C5-481257828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0437"/>
          </a:xfrm>
        </p:spPr>
        <p:txBody>
          <a:bodyPr/>
          <a:lstStyle/>
          <a:p>
            <a:r>
              <a:rPr lang="en-US" dirty="0"/>
              <a:t>Data Science vs Data Mining vs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23F0B-A442-082B-7CD3-965F0CC2B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79440"/>
            <a:ext cx="6644054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Business intelligence (BI) is a broad category of applications and technologies </a:t>
            </a:r>
            <a:r>
              <a:rPr lang="en-US" sz="1800" b="1" dirty="0"/>
              <a:t>for gathering, storing, analyzing</a:t>
            </a:r>
            <a:r>
              <a:rPr lang="en-US" sz="1800" dirty="0"/>
              <a:t>, and providing access to data to help enterprise users make </a:t>
            </a:r>
            <a:r>
              <a:rPr lang="en-US" sz="1800" b="1" dirty="0"/>
              <a:t>better business decisions.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Data Science is an </a:t>
            </a:r>
            <a:r>
              <a:rPr lang="en-US" sz="1800" b="1" dirty="0"/>
              <a:t>interdisciplinary field </a:t>
            </a:r>
            <a:r>
              <a:rPr lang="en-US" sz="1800" dirty="0"/>
              <a:t>about </a:t>
            </a:r>
            <a:r>
              <a:rPr lang="en-US" sz="1800" b="1" dirty="0"/>
              <a:t>processes</a:t>
            </a:r>
            <a:r>
              <a:rPr lang="en-US" sz="1800" dirty="0"/>
              <a:t> and </a:t>
            </a:r>
            <a:r>
              <a:rPr lang="en-US" sz="1800" b="1" dirty="0"/>
              <a:t>systems</a:t>
            </a:r>
            <a:r>
              <a:rPr lang="en-US" sz="1800" dirty="0"/>
              <a:t> to </a:t>
            </a:r>
            <a:r>
              <a:rPr lang="en-US" sz="1800" b="1" dirty="0"/>
              <a:t>extract knowledge or insights </a:t>
            </a:r>
            <a:r>
              <a:rPr lang="en-US" sz="1800" dirty="0"/>
              <a:t>from data in various forms, either structured or unstructured.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Data mining is a </a:t>
            </a:r>
            <a:r>
              <a:rPr lang="en-US" sz="1800" b="1" dirty="0"/>
              <a:t>interdisciplinary subfield of computer science</a:t>
            </a:r>
            <a:r>
              <a:rPr lang="en-US" sz="1800" dirty="0"/>
              <a:t> to discovering </a:t>
            </a:r>
            <a:r>
              <a:rPr lang="en-US" sz="1800" b="1" dirty="0"/>
              <a:t>patterns in large data sets</a:t>
            </a:r>
            <a:r>
              <a:rPr lang="en-US" sz="1800" dirty="0"/>
              <a:t> involving methods at the intersection of machine learning, statistics, and database systems.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0B5C3-195B-7EFB-0AF8-4E3952453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914" y="365125"/>
            <a:ext cx="3176394" cy="3118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F8D6E4-19BA-EC49-5835-F9959EBB17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72" t="4755" r="13247" b="3852"/>
          <a:stretch/>
        </p:blipFill>
        <p:spPr>
          <a:xfrm>
            <a:off x="8008257" y="3552092"/>
            <a:ext cx="3991707" cy="306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27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FCB2C-94A2-9596-0B4B-F5654A56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vs Data Mining vs BI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8168066-BCA4-76E9-5FF7-F382E84C2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277" y="1813932"/>
            <a:ext cx="8203223" cy="4806576"/>
          </a:xfrm>
        </p:spPr>
      </p:pic>
    </p:spTree>
    <p:extLst>
      <p:ext uri="{BB962C8B-B14F-4D97-AF65-F5344CB8AC3E}">
        <p14:creationId xmlns:p14="http://schemas.microsoft.com/office/powerpoint/2010/main" val="3388398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2952</TotalTime>
  <Words>484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Tahoma</vt:lpstr>
      <vt:lpstr>Wingdings</vt:lpstr>
      <vt:lpstr>Office Theme</vt:lpstr>
      <vt:lpstr>Data Mining  Introduction</vt:lpstr>
      <vt:lpstr>List of content</vt:lpstr>
      <vt:lpstr>List of content</vt:lpstr>
      <vt:lpstr>Refrence</vt:lpstr>
      <vt:lpstr>Data Mining introduction</vt:lpstr>
      <vt:lpstr>Data Mining introduction</vt:lpstr>
      <vt:lpstr>Data Mining introduction</vt:lpstr>
      <vt:lpstr>Data Science vs Data Mining vs BI</vt:lpstr>
      <vt:lpstr>Data Science vs Data Mining vs BI</vt:lpstr>
      <vt:lpstr>Data Mining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 Introduction</dc:title>
  <dc:creator>Muhammad Ehsan Mirzaei</dc:creator>
  <cp:lastModifiedBy>Muhammad Ehsan Mirzaei</cp:lastModifiedBy>
  <cp:revision>3</cp:revision>
  <dcterms:created xsi:type="dcterms:W3CDTF">2022-06-07T20:26:11Z</dcterms:created>
  <dcterms:modified xsi:type="dcterms:W3CDTF">2022-06-09T21:38:45Z</dcterms:modified>
</cp:coreProperties>
</file>