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3"/>
  </p:notesMasterIdLst>
  <p:handoutMasterIdLst>
    <p:handoutMasterId r:id="rId54"/>
  </p:handoutMasterIdLst>
  <p:sldIdLst>
    <p:sldId id="274" r:id="rId3"/>
    <p:sldId id="276" r:id="rId4"/>
    <p:sldId id="595" r:id="rId5"/>
    <p:sldId id="596" r:id="rId6"/>
    <p:sldId id="597" r:id="rId7"/>
    <p:sldId id="525" r:id="rId8"/>
    <p:sldId id="526" r:id="rId9"/>
    <p:sldId id="533" r:id="rId10"/>
    <p:sldId id="550" r:id="rId11"/>
    <p:sldId id="603" r:id="rId12"/>
    <p:sldId id="600" r:id="rId13"/>
    <p:sldId id="601" r:id="rId14"/>
    <p:sldId id="420" r:id="rId15"/>
    <p:sldId id="415" r:id="rId16"/>
    <p:sldId id="543" r:id="rId17"/>
    <p:sldId id="592" r:id="rId18"/>
    <p:sldId id="429" r:id="rId19"/>
    <p:sldId id="546" r:id="rId20"/>
    <p:sldId id="481" r:id="rId21"/>
    <p:sldId id="593" r:id="rId22"/>
    <p:sldId id="547" r:id="rId23"/>
    <p:sldId id="594" r:id="rId24"/>
    <p:sldId id="433" r:id="rId25"/>
    <p:sldId id="483" r:id="rId26"/>
    <p:sldId id="602" r:id="rId27"/>
    <p:sldId id="584" r:id="rId28"/>
    <p:sldId id="604" r:id="rId29"/>
    <p:sldId id="605" r:id="rId30"/>
    <p:sldId id="445" r:id="rId31"/>
    <p:sldId id="450" r:id="rId32"/>
    <p:sldId id="439" r:id="rId33"/>
    <p:sldId id="441" r:id="rId34"/>
    <p:sldId id="434" r:id="rId35"/>
    <p:sldId id="544" r:id="rId36"/>
    <p:sldId id="578" r:id="rId37"/>
    <p:sldId id="579" r:id="rId38"/>
    <p:sldId id="591" r:id="rId39"/>
    <p:sldId id="523" r:id="rId40"/>
    <p:sldId id="522" r:id="rId41"/>
    <p:sldId id="442" r:id="rId42"/>
    <p:sldId id="443" r:id="rId43"/>
    <p:sldId id="456" r:id="rId44"/>
    <p:sldId id="444" r:id="rId45"/>
    <p:sldId id="448" r:id="rId46"/>
    <p:sldId id="580" r:id="rId47"/>
    <p:sldId id="467" r:id="rId48"/>
    <p:sldId id="562" r:id="rId49"/>
    <p:sldId id="575" r:id="rId50"/>
    <p:sldId id="413" r:id="rId51"/>
    <p:sldId id="496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276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77DB3006-881D-4B54-8175-A8E8C2BA414A}">
          <p14:sldIdLst>
            <p14:sldId id="603"/>
            <p14:sldId id="600"/>
            <p14:sldId id="601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79"/>
            <p14:sldId id="591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486" autoAdjust="0"/>
  </p:normalViewPr>
  <p:slideViewPr>
    <p:cSldViewPr>
      <p:cViewPr varScale="1">
        <p:scale>
          <a:sx n="54" d="100"/>
          <a:sy n="54" d="100"/>
        </p:scale>
        <p:origin x="64" y="2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5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8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9" TargetMode="Externa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10" TargetMode="Externa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Practice/Index/1015#5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ACEC4B-0695-413A-B22A-3C7FF9EF7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F5DAA-1782-40EF-8EEE-5C1BD655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3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4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" y="4698065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7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1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6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EC2D1-22F4-46C4-B950-7BDB5BBCBAE7}"/>
              </a:ext>
            </a:extLst>
          </p:cNvPr>
          <p:cNvSpPr txBox="1"/>
          <p:nvPr/>
        </p:nvSpPr>
        <p:spPr>
          <a:xfrm>
            <a:off x="206696" y="1248559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1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7" y="4698065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04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08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33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38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64" y="4698065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1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65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90" y="3797435"/>
            <a:ext cx="2695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bg-BG" sz="3000" dirty="0"/>
              <a:t>Циклите в програмирането ни позволяват да повтаряме </a:t>
            </a:r>
            <a:r>
              <a:rPr lang="bg-BG" sz="3000" b="1" dirty="0"/>
              <a:t>едни и </a:t>
            </a:r>
            <a:br>
              <a:rPr lang="bg-BG" sz="3000" b="1" dirty="0"/>
            </a:br>
            <a:r>
              <a:rPr lang="bg-BG" sz="3000" b="1" dirty="0"/>
              <a:t>същи действия </a:t>
            </a:r>
            <a:r>
              <a:rPr lang="bg-BG" sz="3000" dirty="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33889" y="2344491"/>
            <a:ext cx="6321045" cy="424998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nn-NO" sz="2400" dirty="0"/>
              <a:t>for (int i = 1; i &lt;= 3;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Console.WriteLine("Bottom bun");</a:t>
            </a:r>
          </a:p>
          <a:p>
            <a:r>
              <a:rPr lang="en-US" sz="2400" dirty="0"/>
              <a:t>  Console.WriteLine("Mustard");</a:t>
            </a:r>
          </a:p>
          <a:p>
            <a:r>
              <a:rPr lang="en-US" sz="2400" dirty="0"/>
              <a:t>  Console.WriteLine("Meat");</a:t>
            </a:r>
          </a:p>
          <a:p>
            <a:r>
              <a:rPr lang="en-US" sz="2400" dirty="0"/>
              <a:t>  Console.WriteLine("Lettuce");</a:t>
            </a:r>
          </a:p>
          <a:p>
            <a:r>
              <a:rPr lang="en-US" sz="2400" dirty="0"/>
              <a:t>  Console.WriteLine("Top bun");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0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236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979" y="5008151"/>
            <a:ext cx="5168434" cy="834960"/>
          </a:xfrm>
          <a:prstGeom prst="wedgeRoundRectCallout">
            <a:avLst>
              <a:gd name="adj1" fmla="val -62391"/>
              <a:gd name="adj2" fmla="val -5168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414744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8840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https://judge.softuni.bg/Contests/Practice/Index/1015#9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418665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https://judge.softuni.bg/Contests/Practice/Index/1015#10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5212" y="1447800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2" y="4038600"/>
            <a:ext cx="11004959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text[4];	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2" y="1954862"/>
            <a:ext cx="11004959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80875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6DCC-ACF5-4A1A-8B93-92A55EEBC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16" y="3482976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4412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41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95" y="399599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6507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3" y="1837156"/>
            <a:ext cx="6781800" cy="32016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string input = Console.ReadLine();</a:t>
            </a:r>
          </a:p>
          <a:p>
            <a:endParaRPr lang="en-US" dirty="0"/>
          </a:p>
          <a:p>
            <a:r>
              <a:rPr lang="en-US" dirty="0"/>
              <a:t>for (int i = 0; i &lt; input.Length;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Console.WriteLine(input[i]);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106" y="2131137"/>
            <a:ext cx="3559619" cy="8799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372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95301" y="1371600"/>
            <a:ext cx="7141020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2363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89012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9661" y="1377347"/>
            <a:ext cx="7895678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https://judge.softuni.bg/Contests/Practice/Index/1015#5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048775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3809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6235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1838" y="2886801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672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728206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5549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39455" cy="1467807"/>
              <a:chOff x="4192090" y="201817"/>
              <a:chExt cx="6596715" cy="16973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6859" y="1476839"/>
                <a:ext cx="2371946" cy="42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65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80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7586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3473" y="2666429"/>
            <a:ext cx="851102" cy="459227"/>
            <a:chOff x="7353473" y="2274338"/>
            <a:chExt cx="851102" cy="83263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4048" y="1295400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09951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6991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7838" y="1668158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6600362" cy="320354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Console.WriteLine("Larger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Console.WriteLine("Less than 101");</a:t>
            </a:r>
          </a:p>
          <a:p>
            <a:r>
              <a:rPr lang="en-US" sz="2400" dirty="0"/>
              <a:t>  Console.WriteLine("Equal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421920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 == "SoftUni")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if(password == "SoftUni")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Console.WriteLine("Welcome!");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2610</Words>
  <Application>Microsoft Office PowerPoint</Application>
  <PresentationFormat>Custom</PresentationFormat>
  <Paragraphs>562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Какво е цикъл?  </vt:lpstr>
      <vt:lpstr>Какво е цикъл? (2)</vt:lpstr>
      <vt:lpstr>PowerPoint Presentation</vt:lpstr>
      <vt:lpstr>for-цикъл - конструкция</vt:lpstr>
      <vt:lpstr>Числа от 1 до 100 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Редица цели числа - решение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2020-04-04T06:38:16Z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