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26.05.2021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Проект </a:t>
            </a:r>
            <a:r>
              <a:rPr lang="en-US" sz="6600" dirty="0" smtClean="0"/>
              <a:t>“4S”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5249416"/>
            <a:ext cx="6400800" cy="160858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ФИТ-204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</a:rPr>
              <a:t>Беломытцев</a:t>
            </a:r>
            <a:r>
              <a:rPr lang="ru-RU" dirty="0" smtClean="0">
                <a:solidFill>
                  <a:schemeClr val="tx1"/>
                </a:solidFill>
              </a:rPr>
              <a:t> Владислав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Искандиров</a:t>
            </a:r>
            <a:r>
              <a:rPr lang="ru-RU" dirty="0" smtClean="0">
                <a:solidFill>
                  <a:schemeClr val="tx1"/>
                </a:solidFill>
              </a:rPr>
              <a:t> Марат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Соболев </a:t>
            </a:r>
            <a:r>
              <a:rPr lang="ru-RU" dirty="0" smtClean="0">
                <a:solidFill>
                  <a:schemeClr val="tx1"/>
                </a:solidFill>
              </a:rPr>
              <a:t>Дмитрий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86800" cy="838200"/>
          </a:xfrm>
        </p:spPr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r>
              <a:rPr lang="en-US" dirty="0" smtClean="0"/>
              <a:t>S 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компьютерная игра для </a:t>
            </a:r>
            <a:r>
              <a:rPr lang="en-US" dirty="0" smtClean="0"/>
              <a:t>Windows</a:t>
            </a:r>
            <a:r>
              <a:rPr lang="ru-RU" dirty="0" smtClean="0"/>
              <a:t> на базе движка </a:t>
            </a:r>
            <a:r>
              <a:rPr lang="en-US" dirty="0" smtClean="0"/>
              <a:t>Unreal Engine 4</a:t>
            </a:r>
          </a:p>
          <a:p>
            <a:endParaRPr lang="ru-RU" dirty="0"/>
          </a:p>
        </p:txBody>
      </p:sp>
      <p:pic>
        <p:nvPicPr>
          <p:cNvPr id="1026" name="Picture 2" descr="https://sun9-6.userapi.com/impg/iHbfVJso_pz22H7NC8wlhVIT6R58V1FyvLF6qw/RsLjTYebTjk.jpg?size=1280x876&amp;quality=96&amp;sign=1807ce90b138c464c68c0545b2db9516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5904656" cy="4040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3</a:t>
            </a:r>
            <a:r>
              <a:rPr lang="en-US" dirty="0" smtClean="0"/>
              <a:t>D </a:t>
            </a:r>
            <a:r>
              <a:rPr lang="ru-RU" dirty="0" smtClean="0"/>
              <a:t>игру с различными внутриигровыми механиками</a:t>
            </a:r>
            <a:endParaRPr lang="ru-RU" dirty="0"/>
          </a:p>
        </p:txBody>
      </p:sp>
      <p:pic>
        <p:nvPicPr>
          <p:cNvPr id="15362" name="Picture 2" descr="https://sun9-3.userapi.com/impg/FZo7092Oz3RLfvnQkaxLY749b9iaOnxhR1v9WA/WjXz2NCaiFE.jpg?size=1280x720&amp;quality=96&amp;sign=767bf6cd154b97e59584dbb41190c0b1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564904"/>
            <a:ext cx="7488832" cy="4212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это время получилось освоить работу с </a:t>
            </a:r>
            <a:r>
              <a:rPr lang="en-US" dirty="0" smtClean="0"/>
              <a:t>B</a:t>
            </a:r>
            <a:r>
              <a:rPr lang="en-US" dirty="0" smtClean="0"/>
              <a:t>lueprints (</a:t>
            </a:r>
            <a:r>
              <a:rPr lang="ru-RU" dirty="0" smtClean="0"/>
              <a:t>система визуального </a:t>
            </a:r>
            <a:r>
              <a:rPr lang="ru-RU" dirty="0" err="1" smtClean="0"/>
              <a:t>скриптинга</a:t>
            </a:r>
            <a:r>
              <a:rPr lang="ru-RU" dirty="0" smtClean="0"/>
              <a:t>, представляющая собой визуальный интерфейс для создания элементов </a:t>
            </a:r>
            <a:r>
              <a:rPr lang="ru-RU" dirty="0" err="1" smtClean="0"/>
              <a:t>Геймплея</a:t>
            </a:r>
            <a:r>
              <a:rPr lang="ru-RU" dirty="0" smtClean="0"/>
              <a:t>, </a:t>
            </a:r>
            <a:r>
              <a:rPr lang="ru-RU" dirty="0" smtClean="0"/>
              <a:t>используемая в игровом движке </a:t>
            </a:r>
            <a:r>
              <a:rPr lang="ru-RU" dirty="0" err="1" smtClean="0"/>
              <a:t>Unreal</a:t>
            </a:r>
            <a:r>
              <a:rPr lang="ru-RU" dirty="0" smtClean="0"/>
              <a:t> </a:t>
            </a:r>
            <a:r>
              <a:rPr lang="ru-RU" dirty="0" err="1" smtClean="0"/>
              <a:t>Engine</a:t>
            </a:r>
            <a:r>
              <a:rPr lang="ru-RU" dirty="0" smtClean="0"/>
              <a:t>) и создать игру</a:t>
            </a:r>
          </a:p>
          <a:p>
            <a:r>
              <a:rPr lang="ru-RU" dirty="0" smtClean="0"/>
              <a:t>Конечным продуктом является архив, который можно скачать с </a:t>
            </a:r>
            <a:r>
              <a:rPr lang="ru-RU" dirty="0" err="1" smtClean="0"/>
              <a:t>Яндекс</a:t>
            </a:r>
            <a:r>
              <a:rPr lang="ru-RU" dirty="0" smtClean="0"/>
              <a:t> диска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sun9-69.userapi.com/impg/YIxtMu1Br6jsN7vEp4Dd3TZ2hCoH4TVxTPXIQw/TZcDje9WOkY.jpg?size=1280x720&amp;quality=96&amp;sign=b13e0c74845bd2a4586570e6a15de732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запуска самой игры необходим компьютер с ОС </a:t>
            </a:r>
            <a:r>
              <a:rPr lang="en-US" dirty="0" smtClean="0"/>
              <a:t>Windows 10-64 bit</a:t>
            </a:r>
          </a:p>
          <a:p>
            <a:r>
              <a:rPr lang="ru-RU" dirty="0" smtClean="0"/>
              <a:t>Необходимо распаковать архив, в папке 4</a:t>
            </a:r>
            <a:r>
              <a:rPr lang="en-US" dirty="0" smtClean="0"/>
              <a:t>S </a:t>
            </a:r>
            <a:r>
              <a:rPr lang="ru-RU" dirty="0" smtClean="0"/>
              <a:t>запустить файл </a:t>
            </a:r>
            <a:r>
              <a:rPr lang="en-US" dirty="0" smtClean="0"/>
              <a:t>GameYear.exe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</TotalTime>
  <Words>103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Трек</vt:lpstr>
      <vt:lpstr>Проект “4S”</vt:lpstr>
      <vt:lpstr>Предметная область</vt:lpstr>
      <vt:lpstr>Цель</vt:lpstr>
      <vt:lpstr>Результат</vt:lpstr>
      <vt:lpstr>Слайд 5</vt:lpstr>
      <vt:lpstr>Запуск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“4S”</dc:title>
  <dc:creator>AEAEAEAEEAeEAa</dc:creator>
  <cp:lastModifiedBy>Пользователь Windows</cp:lastModifiedBy>
  <cp:revision>5</cp:revision>
  <dcterms:created xsi:type="dcterms:W3CDTF">2021-05-26T12:28:43Z</dcterms:created>
  <dcterms:modified xsi:type="dcterms:W3CDTF">2021-05-26T13:11:44Z</dcterms:modified>
</cp:coreProperties>
</file>