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1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3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3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E2FC-BCD6-4D1A-BE59-3E0764A384D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0F8B-685F-4C1F-8111-2F500B5F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522035" y="4212352"/>
            <a:ext cx="3473901" cy="1370818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천공 테이프 60"/>
          <p:cNvSpPr/>
          <p:nvPr/>
        </p:nvSpPr>
        <p:spPr>
          <a:xfrm rot="5400000">
            <a:off x="1933806" y="2970850"/>
            <a:ext cx="6552728" cy="988308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45A37B9-CF98-4E86-9CF7-32AB0FE8808A}"/>
              </a:ext>
            </a:extLst>
          </p:cNvPr>
          <p:cNvSpPr/>
          <p:nvPr/>
        </p:nvSpPr>
        <p:spPr>
          <a:xfrm>
            <a:off x="5984760" y="764703"/>
            <a:ext cx="918000" cy="572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Mobigo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114BA0C1-64DA-4B56-A692-218EBCE62C9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43760" y="1337006"/>
            <a:ext cx="0" cy="5265123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E46BEF3-E7F4-4509-962A-167DF1A0FF23}"/>
              </a:ext>
            </a:extLst>
          </p:cNvPr>
          <p:cNvSpPr/>
          <p:nvPr/>
        </p:nvSpPr>
        <p:spPr>
          <a:xfrm>
            <a:off x="267120" y="89581"/>
            <a:ext cx="507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Upgrade </a:t>
            </a:r>
            <a:r>
              <a:rPr lang="ko-KR" altLang="en-US" sz="1400" dirty="0" smtClean="0"/>
              <a:t>수행절차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자동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0022CB8-4F66-4463-BC26-3D28DCD9C591}"/>
              </a:ext>
            </a:extLst>
          </p:cNvPr>
          <p:cNvCxnSpPr/>
          <p:nvPr/>
        </p:nvCxnSpPr>
        <p:spPr>
          <a:xfrm>
            <a:off x="213504" y="1"/>
            <a:ext cx="0" cy="47778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3824968" y="1628800"/>
            <a:ext cx="261879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5580112" y="1382929"/>
            <a:ext cx="863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1 : Launch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3365968" y="759926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Upgrader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824968" y="1337007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45A37B9-CF98-4E86-9CF7-32AB0FE8808A}"/>
              </a:ext>
            </a:extLst>
          </p:cNvPr>
          <p:cNvSpPr/>
          <p:nvPr/>
        </p:nvSpPr>
        <p:spPr>
          <a:xfrm>
            <a:off x="7470424" y="753160"/>
            <a:ext cx="918000" cy="572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CMS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114BA0C1-64DA-4B56-A692-218EBCE62C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929424" y="1325463"/>
            <a:ext cx="0" cy="5265123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3779912" y="3270177"/>
            <a:ext cx="250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[Need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Upgrade]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5 : Upgrading …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3831668" y="2348881"/>
            <a:ext cx="40977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5430035" y="2118049"/>
            <a:ext cx="250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2 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mobigo_secure_upgrade_list.json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3831668" y="3501009"/>
            <a:ext cx="409775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961320" y="2491322"/>
            <a:ext cx="696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3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Check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57966" y="2592174"/>
            <a:ext cx="139078" cy="188755"/>
            <a:chOff x="1713750" y="2348846"/>
            <a:chExt cx="139078" cy="188755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750" y="2348846"/>
              <a:ext cx="0" cy="1887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9BA7C5C3-281F-43E9-AA5A-066585C2D738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50" y="2537601"/>
              <a:ext cx="139078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750" y="2348846"/>
              <a:ext cx="11611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2338678" y="3093493"/>
            <a:ext cx="14862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1931915" y="2870293"/>
            <a:ext cx="189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[No Upgrade]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4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Launch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2338678" y="3789041"/>
            <a:ext cx="14862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627784" y="3558209"/>
            <a:ext cx="1197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6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Launch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3831671" y="5862464"/>
            <a:ext cx="1872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Loopback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1879678" y="753160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Application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338678" y="1330241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251520" y="739924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Core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</p:cNvCxnSpPr>
          <p:nvPr/>
        </p:nvCxnSpPr>
        <p:spPr>
          <a:xfrm>
            <a:off x="716100" y="1317005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179513" y="637940"/>
            <a:ext cx="2701800" cy="7920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716100" y="4055000"/>
            <a:ext cx="162257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1141494" y="3813570"/>
            <a:ext cx="1197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transfer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순서도: 자기 디스크 79"/>
          <p:cNvSpPr/>
          <p:nvPr/>
        </p:nvSpPr>
        <p:spPr>
          <a:xfrm>
            <a:off x="2770564" y="4293095"/>
            <a:ext cx="576064" cy="59598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System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716100" y="4591086"/>
            <a:ext cx="2054464" cy="13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706884" y="4361622"/>
            <a:ext cx="1920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8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check upgrade-complete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716100" y="5142385"/>
            <a:ext cx="28477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[Upgrade Not-Complete]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9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Request Upgrade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721613" y="5374585"/>
            <a:ext cx="30754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flipH="1" flipV="1">
            <a:off x="3817844" y="1988838"/>
            <a:ext cx="950155" cy="4104458"/>
            <a:chOff x="1713750" y="2348846"/>
            <a:chExt cx="139078" cy="188755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750" y="2348846"/>
              <a:ext cx="0" cy="1887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="" xmlns:a16="http://schemas.microsoft.com/office/drawing/2014/main" id="{9BA7C5C3-281F-43E9-AA5A-066585C2D738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50" y="2537601"/>
              <a:ext cx="1390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3750" y="2348846"/>
              <a:ext cx="1378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218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천공 테이프 60"/>
          <p:cNvSpPr/>
          <p:nvPr/>
        </p:nvSpPr>
        <p:spPr>
          <a:xfrm rot="5400000">
            <a:off x="1933806" y="2970850"/>
            <a:ext cx="6552728" cy="988308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45A37B9-CF98-4E86-9CF7-32AB0FE8808A}"/>
              </a:ext>
            </a:extLst>
          </p:cNvPr>
          <p:cNvSpPr/>
          <p:nvPr/>
        </p:nvSpPr>
        <p:spPr>
          <a:xfrm>
            <a:off x="5984760" y="764703"/>
            <a:ext cx="918000" cy="572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Mobigo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114BA0C1-64DA-4B56-A692-218EBCE62C9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43760" y="1337006"/>
            <a:ext cx="0" cy="5265123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E46BEF3-E7F4-4509-962A-167DF1A0FF23}"/>
              </a:ext>
            </a:extLst>
          </p:cNvPr>
          <p:cNvSpPr/>
          <p:nvPr/>
        </p:nvSpPr>
        <p:spPr>
          <a:xfrm>
            <a:off x="267120" y="89581"/>
            <a:ext cx="507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Upgrade </a:t>
            </a:r>
            <a:r>
              <a:rPr lang="ko-KR" altLang="en-US" sz="1400" dirty="0" smtClean="0"/>
              <a:t>수행절차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수</a:t>
            </a:r>
            <a:r>
              <a:rPr lang="ko-KR" altLang="en-US" sz="1400" dirty="0" smtClean="0"/>
              <a:t>동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0022CB8-4F66-4463-BC26-3D28DCD9C591}"/>
              </a:ext>
            </a:extLst>
          </p:cNvPr>
          <p:cNvCxnSpPr/>
          <p:nvPr/>
        </p:nvCxnSpPr>
        <p:spPr>
          <a:xfrm>
            <a:off x="213504" y="1"/>
            <a:ext cx="0" cy="47778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3365968" y="759926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Upgrader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824968" y="1337007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45A37B9-CF98-4E86-9CF7-32AB0FE8808A}"/>
              </a:ext>
            </a:extLst>
          </p:cNvPr>
          <p:cNvSpPr/>
          <p:nvPr/>
        </p:nvSpPr>
        <p:spPr>
          <a:xfrm>
            <a:off x="7470424" y="753160"/>
            <a:ext cx="918000" cy="572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CMS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114BA0C1-64DA-4B56-A692-218EBCE62C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929424" y="1325463"/>
            <a:ext cx="0" cy="5265123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3779912" y="2820772"/>
            <a:ext cx="250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[Need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Upgrade]5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Upgrade Item . . . .  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3831668" y="3051604"/>
            <a:ext cx="409775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710520" y="1541984"/>
            <a:ext cx="1418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1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Request Upgrade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128666" y="1585636"/>
            <a:ext cx="139078" cy="188755"/>
            <a:chOff x="1713750" y="2348846"/>
            <a:chExt cx="139078" cy="188755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750" y="2348846"/>
              <a:ext cx="0" cy="1887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9BA7C5C3-281F-43E9-AA5A-066585C2D738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50" y="2537601"/>
              <a:ext cx="139078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750" y="2348846"/>
              <a:ext cx="11611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2338678" y="2644088"/>
            <a:ext cx="14862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1931915" y="2420888"/>
            <a:ext cx="189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[No Upgrade]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Launch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2338678" y="3339636"/>
            <a:ext cx="14862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627784" y="3108804"/>
            <a:ext cx="1197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6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Launch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1879678" y="753160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Application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338678" y="1330241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251520" y="739924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Core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</p:cNvCxnSpPr>
          <p:nvPr/>
        </p:nvCxnSpPr>
        <p:spPr>
          <a:xfrm>
            <a:off x="716100" y="1317005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179513" y="637940"/>
            <a:ext cx="2701800" cy="7920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3834455" y="2348880"/>
            <a:ext cx="40977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5432822" y="2118048"/>
            <a:ext cx="250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 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mobigo_secure_upgrade_list.json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2338678" y="2132856"/>
            <a:ext cx="14862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338678" y="1902024"/>
            <a:ext cx="1486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Launch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8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22034" y="5214392"/>
            <a:ext cx="3761933" cy="124161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천공 테이프 37"/>
          <p:cNvSpPr/>
          <p:nvPr/>
        </p:nvSpPr>
        <p:spPr>
          <a:xfrm rot="5400000">
            <a:off x="3321762" y="2970850"/>
            <a:ext cx="6552728" cy="988308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1879678" y="753160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Application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38678" y="1330241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E46BEF3-E7F4-4509-962A-167DF1A0FF23}"/>
              </a:ext>
            </a:extLst>
          </p:cNvPr>
          <p:cNvSpPr/>
          <p:nvPr/>
        </p:nvSpPr>
        <p:spPr>
          <a:xfrm>
            <a:off x="267120" y="89581"/>
            <a:ext cx="507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암호 절차</a:t>
            </a:r>
            <a:endParaRPr lang="en-US" altLang="ko-KR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0022CB8-4F66-4463-BC26-3D28DCD9C591}"/>
              </a:ext>
            </a:extLst>
          </p:cNvPr>
          <p:cNvCxnSpPr/>
          <p:nvPr/>
        </p:nvCxnSpPr>
        <p:spPr>
          <a:xfrm>
            <a:off x="213504" y="1"/>
            <a:ext cx="0" cy="47778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4878136" y="759926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Upgrader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337136" y="1337007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45A37B9-CF98-4E86-9CF7-32AB0FE8808A}"/>
              </a:ext>
            </a:extLst>
          </p:cNvPr>
          <p:cNvSpPr/>
          <p:nvPr/>
        </p:nvSpPr>
        <p:spPr>
          <a:xfrm>
            <a:off x="7242113" y="753160"/>
            <a:ext cx="918000" cy="572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CMS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114BA0C1-64DA-4B56-A692-218EBCE62C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701113" y="1325463"/>
            <a:ext cx="0" cy="5265123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7930923" y="1613992"/>
            <a:ext cx="103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1 : </a:t>
            </a:r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</a:rPr>
              <a:t>암호화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/CRC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 flipH="1">
            <a:off x="7800073" y="1628800"/>
            <a:ext cx="130850" cy="188755"/>
            <a:chOff x="1713750" y="2348846"/>
            <a:chExt cx="139078" cy="188755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750" y="2348846"/>
              <a:ext cx="0" cy="1887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="" xmlns:a16="http://schemas.microsoft.com/office/drawing/2014/main" id="{9BA7C5C3-281F-43E9-AA5A-066585C2D738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50" y="2537601"/>
              <a:ext cx="139078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750" y="2348846"/>
              <a:ext cx="11611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5337136" y="1817555"/>
            <a:ext cx="2363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Upgrade( Download )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. . . .  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5337136" y="2048387"/>
            <a:ext cx="236397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자기 디스크 1"/>
          <p:cNvSpPr/>
          <p:nvPr/>
        </p:nvSpPr>
        <p:spPr>
          <a:xfrm>
            <a:off x="3835067" y="741026"/>
            <a:ext cx="576064" cy="59598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System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</p:cNvCxnSpPr>
          <p:nvPr/>
        </p:nvCxnSpPr>
        <p:spPr>
          <a:xfrm>
            <a:off x="4111926" y="1337007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4131004" y="2564904"/>
            <a:ext cx="120505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4131004" y="2334072"/>
            <a:ext cx="1205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3 : Save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251520" y="739924"/>
            <a:ext cx="918000" cy="577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Mobigo</a:t>
            </a:r>
          </a:p>
          <a:p>
            <a:pPr algn="ctr"/>
            <a:r>
              <a:rPr lang="en-US" altLang="ko-KR" sz="1000" dirty="0" smtClean="0"/>
              <a:t>Secure</a:t>
            </a:r>
          </a:p>
          <a:p>
            <a:pPr algn="ctr"/>
            <a:r>
              <a:rPr lang="en-US" altLang="ko-KR" sz="1000" b="1" dirty="0" smtClean="0">
                <a:solidFill>
                  <a:srgbClr val="FFFF00"/>
                </a:solidFill>
              </a:rPr>
              <a:t>Core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90E3E6E-51BC-450C-8716-4D4A456289C6}"/>
              </a:ext>
            </a:extLst>
          </p:cNvPr>
          <p:cNvCxnSpPr>
            <a:cxnSpLocks/>
          </p:cNvCxnSpPr>
          <p:nvPr/>
        </p:nvCxnSpPr>
        <p:spPr>
          <a:xfrm>
            <a:off x="716100" y="1317005"/>
            <a:ext cx="0" cy="5260345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34AAF086-A0CE-4260-A5F2-6342799F3A3A}"/>
              </a:ext>
            </a:extLst>
          </p:cNvPr>
          <p:cNvSpPr/>
          <p:nvPr/>
        </p:nvSpPr>
        <p:spPr>
          <a:xfrm>
            <a:off x="179513" y="637940"/>
            <a:ext cx="2701800" cy="7920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rgbClr val="FFFF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2338678" y="3068960"/>
            <a:ext cx="17732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716100" y="5733256"/>
            <a:ext cx="339024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915816" y="2838128"/>
            <a:ext cx="1205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 : </a:t>
            </a:r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</a:rPr>
              <a:t>복호화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905950" y="5502424"/>
            <a:ext cx="1205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8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Read APK(CRC)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F3F43F2-AAC7-418F-9815-D3D75D93B8B5}"/>
              </a:ext>
            </a:extLst>
          </p:cNvPr>
          <p:cNvSpPr txBox="1"/>
          <p:nvPr/>
        </p:nvSpPr>
        <p:spPr>
          <a:xfrm>
            <a:off x="2627784" y="3128392"/>
            <a:ext cx="1401005" cy="846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err="1" smtClean="0"/>
              <a:t>upgrade_list.json</a:t>
            </a:r>
            <a:r>
              <a:rPr lang="en-US" altLang="ko-KR" sz="700" dirty="0" smtClean="0"/>
              <a:t>(</a:t>
            </a:r>
            <a:r>
              <a:rPr lang="ko-KR" altLang="en-US" sz="700" dirty="0" err="1" smtClean="0"/>
              <a:t>복호화</a:t>
            </a:r>
            <a:r>
              <a:rPr lang="en-US" altLang="ko-KR" sz="700" dirty="0" smtClean="0"/>
              <a:t>)</a:t>
            </a:r>
          </a:p>
          <a:p>
            <a:r>
              <a:rPr lang="en-US" altLang="ko-KR" sz="700" dirty="0" smtClean="0"/>
              <a:t>upgrade._</a:t>
            </a:r>
            <a:r>
              <a:rPr lang="en-US" altLang="ko-KR" sz="700" dirty="0" err="1" smtClean="0"/>
              <a:t>policy.json</a:t>
            </a:r>
            <a:r>
              <a:rPr lang="en-US" altLang="ko-KR" sz="700" dirty="0" smtClean="0"/>
              <a:t> (</a:t>
            </a:r>
            <a:r>
              <a:rPr lang="ko-KR" altLang="en-US" sz="700" dirty="0" err="1" smtClean="0"/>
              <a:t>복호</a:t>
            </a:r>
            <a:r>
              <a:rPr lang="ko-KR" altLang="en-US" sz="700" dirty="0" err="1"/>
              <a:t>화</a:t>
            </a:r>
            <a:r>
              <a:rPr lang="en-US" altLang="ko-KR" sz="700" dirty="0" smtClean="0"/>
              <a:t>)</a:t>
            </a:r>
          </a:p>
          <a:p>
            <a:r>
              <a:rPr lang="en-US" altLang="ko-KR" sz="700" dirty="0" smtClean="0"/>
              <a:t>language_pack (</a:t>
            </a:r>
            <a:r>
              <a:rPr lang="ko-KR" altLang="en-US" sz="700" dirty="0" err="1" smtClean="0"/>
              <a:t>복호</a:t>
            </a:r>
            <a:r>
              <a:rPr lang="ko-KR" altLang="en-US" sz="700" dirty="0" err="1"/>
              <a:t>화</a:t>
            </a:r>
            <a:r>
              <a:rPr lang="en-US" altLang="ko-KR" sz="700" dirty="0" smtClean="0"/>
              <a:t>)</a:t>
            </a:r>
          </a:p>
          <a:p>
            <a:r>
              <a:rPr lang="en-US" altLang="ko-KR" sz="700" dirty="0" smtClean="0"/>
              <a:t>message_pack(</a:t>
            </a:r>
            <a:r>
              <a:rPr lang="ko-KR" altLang="en-US" sz="700" dirty="0" err="1" smtClean="0"/>
              <a:t>복호화</a:t>
            </a:r>
            <a:r>
              <a:rPr lang="en-US" altLang="ko-KR" sz="700" dirty="0" smtClean="0"/>
              <a:t>)</a:t>
            </a:r>
          </a:p>
          <a:p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smart_banner_apk_list.json</a:t>
            </a:r>
          </a:p>
          <a:p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preload_apk_list.json</a:t>
            </a:r>
          </a:p>
          <a:p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recommand_apk_list.json</a:t>
            </a:r>
            <a:endParaRPr lang="en-US" altLang="ko-K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F3F43F2-AAC7-418F-9815-D3D75D93B8B5}"/>
              </a:ext>
            </a:extLst>
          </p:cNvPr>
          <p:cNvSpPr txBox="1"/>
          <p:nvPr/>
        </p:nvSpPr>
        <p:spPr>
          <a:xfrm>
            <a:off x="2483768" y="5788766"/>
            <a:ext cx="155749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75000"/>
                  </a:schemeClr>
                </a:solidFill>
              </a:rPr>
              <a:t>device_information_pack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bg1">
                    <a:lumMod val="75000"/>
                  </a:schemeClr>
                </a:solidFill>
              </a:rPr>
              <a:t>복호화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700" dirty="0" err="1" smtClean="0"/>
              <a:t>smart_banner_apk</a:t>
            </a:r>
            <a:r>
              <a:rPr lang="en-US" altLang="ko-KR" sz="700" dirty="0" smtClean="0"/>
              <a:t>(CRC)</a:t>
            </a:r>
          </a:p>
          <a:p>
            <a:r>
              <a:rPr lang="en-US" altLang="ko-KR" sz="700" dirty="0" err="1"/>
              <a:t>preload_apk</a:t>
            </a:r>
            <a:r>
              <a:rPr lang="en-US" altLang="ko-KR" sz="700" dirty="0"/>
              <a:t>(CRC)</a:t>
            </a:r>
            <a:endParaRPr lang="en-US" altLang="ko-KR" sz="700" dirty="0" smtClean="0"/>
          </a:p>
          <a:p>
            <a:r>
              <a:rPr lang="en-US" altLang="ko-KR" sz="700" dirty="0" err="1"/>
              <a:t>recommand_apk</a:t>
            </a:r>
            <a:r>
              <a:rPr lang="en-US" altLang="ko-KR" sz="700" dirty="0"/>
              <a:t>(CRC)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716100" y="5445224"/>
            <a:ext cx="162257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1133620" y="5214392"/>
            <a:ext cx="1205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pk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list + CRC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32516C5B-5C04-4C09-8575-7AB3856F19C4}"/>
              </a:ext>
            </a:extLst>
          </p:cNvPr>
          <p:cNvCxnSpPr>
            <a:cxnSpLocks/>
          </p:cNvCxnSpPr>
          <p:nvPr/>
        </p:nvCxnSpPr>
        <p:spPr>
          <a:xfrm flipH="1">
            <a:off x="2338678" y="4710336"/>
            <a:ext cx="17749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908598" y="4479504"/>
            <a:ext cx="1205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 :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pk list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521B962-CDCE-4A98-827C-3277D747E242}"/>
              </a:ext>
            </a:extLst>
          </p:cNvPr>
          <p:cNvSpPr txBox="1"/>
          <p:nvPr/>
        </p:nvSpPr>
        <p:spPr>
          <a:xfrm>
            <a:off x="2470602" y="4926360"/>
            <a:ext cx="103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6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APK </a:t>
            </a:r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</a:rPr>
              <a:t>선택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 flipH="1">
            <a:off x="2339752" y="4941168"/>
            <a:ext cx="130850" cy="188755"/>
            <a:chOff x="1713750" y="2348846"/>
            <a:chExt cx="139078" cy="188755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750" y="2348846"/>
              <a:ext cx="0" cy="18875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="" xmlns:a16="http://schemas.microsoft.com/office/drawing/2014/main" id="{9BA7C5C3-281F-43E9-AA5A-066585C2D738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50" y="2537601"/>
              <a:ext cx="139078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E7A20980-1F58-477F-891E-A769A90BB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750" y="2348846"/>
              <a:ext cx="11611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4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198</Words>
  <Application>Microsoft Office PowerPoint</Application>
  <PresentationFormat>화면 슬라이드 쇼(4:3)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jkim</dc:creator>
  <cp:lastModifiedBy>jkim</cp:lastModifiedBy>
  <cp:revision>22</cp:revision>
  <dcterms:created xsi:type="dcterms:W3CDTF">2017-11-03T05:36:35Z</dcterms:created>
  <dcterms:modified xsi:type="dcterms:W3CDTF">2017-11-16T05:31:35Z</dcterms:modified>
</cp:coreProperties>
</file>