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2"/>
  </p:notesMasterIdLst>
  <p:handoutMasterIdLst>
    <p:handoutMasterId r:id="rId33"/>
  </p:handoutMasterIdLst>
  <p:sldIdLst>
    <p:sldId id="257" r:id="rId2"/>
    <p:sldId id="258" r:id="rId3"/>
    <p:sldId id="259" r:id="rId4"/>
    <p:sldId id="260" r:id="rId5"/>
    <p:sldId id="261" r:id="rId6"/>
    <p:sldId id="262" r:id="rId7"/>
    <p:sldId id="263" r:id="rId8"/>
    <p:sldId id="264" r:id="rId9"/>
    <p:sldId id="321" r:id="rId10"/>
    <p:sldId id="273" r:id="rId11"/>
    <p:sldId id="274" r:id="rId12"/>
    <p:sldId id="275" r:id="rId13"/>
    <p:sldId id="276" r:id="rId14"/>
    <p:sldId id="277" r:id="rId15"/>
    <p:sldId id="322" r:id="rId16"/>
    <p:sldId id="288" r:id="rId17"/>
    <p:sldId id="289" r:id="rId18"/>
    <p:sldId id="290" r:id="rId19"/>
    <p:sldId id="291" r:id="rId20"/>
    <p:sldId id="292" r:id="rId21"/>
    <p:sldId id="323" r:id="rId22"/>
    <p:sldId id="303" r:id="rId23"/>
    <p:sldId id="304" r:id="rId24"/>
    <p:sldId id="305" r:id="rId25"/>
    <p:sldId id="306" r:id="rId26"/>
    <p:sldId id="324" r:id="rId27"/>
    <p:sldId id="318" r:id="rId28"/>
    <p:sldId id="319" r:id="rId29"/>
    <p:sldId id="320" r:id="rId30"/>
    <p:sldId id="325" r:id="rId3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3E38"/>
    <a:srgbClr val="FAD4B1"/>
    <a:srgbClr val="CEAC83"/>
    <a:srgbClr val="2C2921"/>
    <a:srgbClr val="A68154"/>
    <a:srgbClr val="403426"/>
    <a:srgbClr val="604E35"/>
    <a:srgbClr val="CEA56F"/>
    <a:srgbClr val="BEA477"/>
    <a:srgbClr val="5F53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964" autoAdjust="0"/>
    <p:restoredTop sz="86386" autoAdjust="0"/>
  </p:normalViewPr>
  <p:slideViewPr>
    <p:cSldViewPr>
      <p:cViewPr varScale="1">
        <p:scale>
          <a:sx n="208" d="100"/>
          <a:sy n="208" d="100"/>
        </p:scale>
        <p:origin x="1688" y="19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29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nard Schmidt" userId="0974fc04-f1f2-453d-9df7-fd1f1583bab0" providerId="ADAL" clId="{C094E665-4ACB-E848-9059-65C43305A1F8}"/>
    <pc:docChg chg="modSld">
      <pc:chgData name="Bernard Schmidt" userId="0974fc04-f1f2-453d-9df7-fd1f1583bab0" providerId="ADAL" clId="{C094E665-4ACB-E848-9059-65C43305A1F8}" dt="2023-01-23T14:04:49.516" v="73" actId="20577"/>
      <pc:docMkLst>
        <pc:docMk/>
      </pc:docMkLst>
      <pc:sldChg chg="modSp mod">
        <pc:chgData name="Bernard Schmidt" userId="0974fc04-f1f2-453d-9df7-fd1f1583bab0" providerId="ADAL" clId="{C094E665-4ACB-E848-9059-65C43305A1F8}" dt="2023-01-23T14:04:49.516" v="73" actId="20577"/>
        <pc:sldMkLst>
          <pc:docMk/>
          <pc:sldMk cId="4048708498" sldId="257"/>
        </pc:sldMkLst>
        <pc:spChg chg="mod">
          <ac:chgData name="Bernard Schmidt" userId="0974fc04-f1f2-453d-9df7-fd1f1583bab0" providerId="ADAL" clId="{C094E665-4ACB-E848-9059-65C43305A1F8}" dt="2023-01-23T14:04:49.516" v="73" actId="20577"/>
          <ac:spMkLst>
            <pc:docMk/>
            <pc:sldMk cId="4048708498" sldId="257"/>
            <ac:spMk id="3" creationId="{00000000-0000-0000-0000-000000000000}"/>
          </ac:spMkLst>
        </pc:spChg>
      </pc:sldChg>
      <pc:sldChg chg="modSp mod">
        <pc:chgData name="Bernard Schmidt" userId="0974fc04-f1f2-453d-9df7-fd1f1583bab0" providerId="ADAL" clId="{C094E665-4ACB-E848-9059-65C43305A1F8}" dt="2023-01-23T14:04:29.841" v="63" actId="20577"/>
        <pc:sldMkLst>
          <pc:docMk/>
          <pc:sldMk cId="3181403553" sldId="288"/>
        </pc:sldMkLst>
        <pc:spChg chg="mod">
          <ac:chgData name="Bernard Schmidt" userId="0974fc04-f1f2-453d-9df7-fd1f1583bab0" providerId="ADAL" clId="{C094E665-4ACB-E848-9059-65C43305A1F8}" dt="2023-01-23T14:04:29.841" v="63" actId="20577"/>
          <ac:spMkLst>
            <pc:docMk/>
            <pc:sldMk cId="3181403553" sldId="288"/>
            <ac:spMk id="3" creationId="{00000000-0000-0000-0000-000000000000}"/>
          </ac:spMkLst>
        </pc:spChg>
      </pc:sldChg>
      <pc:sldChg chg="modSp mod">
        <pc:chgData name="Bernard Schmidt" userId="0974fc04-f1f2-453d-9df7-fd1f1583bab0" providerId="ADAL" clId="{C094E665-4ACB-E848-9059-65C43305A1F8}" dt="2023-01-23T14:03:47.583" v="62" actId="20577"/>
        <pc:sldMkLst>
          <pc:docMk/>
          <pc:sldMk cId="2844434945" sldId="303"/>
        </pc:sldMkLst>
        <pc:spChg chg="mod">
          <ac:chgData name="Bernard Schmidt" userId="0974fc04-f1f2-453d-9df7-fd1f1583bab0" providerId="ADAL" clId="{C094E665-4ACB-E848-9059-65C43305A1F8}" dt="2023-01-23T14:03:47.583" v="62" actId="20577"/>
          <ac:spMkLst>
            <pc:docMk/>
            <pc:sldMk cId="2844434945" sldId="303"/>
            <ac:spMk id="3" creationId="{00000000-0000-0000-0000-000000000000}"/>
          </ac:spMkLst>
        </pc:spChg>
      </pc:sldChg>
    </pc:docChg>
  </pc:docChgLst>
  <pc:docChgLst>
    <pc:chgData name="Bernard Schmidt" userId="0974fc04-f1f2-453d-9df7-fd1f1583bab0" providerId="ADAL" clId="{BAB2B737-1A18-CF4E-B16A-F10D6CFCD17A}"/>
    <pc:docChg chg="undo custSel modSld modMainMaster">
      <pc:chgData name="Bernard Schmidt" userId="0974fc04-f1f2-453d-9df7-fd1f1583bab0" providerId="ADAL" clId="{BAB2B737-1A18-CF4E-B16A-F10D6CFCD17A}" dt="2022-05-24T18:59:50.979" v="673" actId="14100"/>
      <pc:docMkLst>
        <pc:docMk/>
      </pc:docMkLst>
      <pc:sldChg chg="modSp mod">
        <pc:chgData name="Bernard Schmidt" userId="0974fc04-f1f2-453d-9df7-fd1f1583bab0" providerId="ADAL" clId="{BAB2B737-1A18-CF4E-B16A-F10D6CFCD17A}" dt="2022-05-24T18:54:39.181" v="412" actId="14100"/>
        <pc:sldMkLst>
          <pc:docMk/>
          <pc:sldMk cId="4048708498" sldId="257"/>
        </pc:sldMkLst>
        <pc:spChg chg="mod">
          <ac:chgData name="Bernard Schmidt" userId="0974fc04-f1f2-453d-9df7-fd1f1583bab0" providerId="ADAL" clId="{BAB2B737-1A18-CF4E-B16A-F10D6CFCD17A}" dt="2022-05-24T18:54:39.181" v="412" actId="14100"/>
          <ac:spMkLst>
            <pc:docMk/>
            <pc:sldMk cId="4048708498" sldId="257"/>
            <ac:spMk id="2" creationId="{00000000-0000-0000-0000-000000000000}"/>
          </ac:spMkLst>
        </pc:spChg>
        <pc:spChg chg="mod">
          <ac:chgData name="Bernard Schmidt" userId="0974fc04-f1f2-453d-9df7-fd1f1583bab0" providerId="ADAL" clId="{BAB2B737-1A18-CF4E-B16A-F10D6CFCD17A}" dt="2022-05-24T18:48:25.467" v="0" actId="6549"/>
          <ac:spMkLst>
            <pc:docMk/>
            <pc:sldMk cId="4048708498" sldId="257"/>
            <ac:spMk id="3" creationId="{00000000-0000-0000-0000-000000000000}"/>
          </ac:spMkLst>
        </pc:spChg>
      </pc:sldChg>
      <pc:sldChg chg="addSp delSp modSp mod">
        <pc:chgData name="Bernard Schmidt" userId="0974fc04-f1f2-453d-9df7-fd1f1583bab0" providerId="ADAL" clId="{BAB2B737-1A18-CF4E-B16A-F10D6CFCD17A}" dt="2022-05-24T18:55:00.264" v="441" actId="14100"/>
        <pc:sldMkLst>
          <pc:docMk/>
          <pc:sldMk cId="2567389992" sldId="265"/>
        </pc:sldMkLst>
        <pc:spChg chg="mod">
          <ac:chgData name="Bernard Schmidt" userId="0974fc04-f1f2-453d-9df7-fd1f1583bab0" providerId="ADAL" clId="{BAB2B737-1A18-CF4E-B16A-F10D6CFCD17A}" dt="2022-05-24T18:55:00.264" v="441" actId="14100"/>
          <ac:spMkLst>
            <pc:docMk/>
            <pc:sldMk cId="2567389992" sldId="265"/>
            <ac:spMk id="2" creationId="{00000000-0000-0000-0000-000000000000}"/>
          </ac:spMkLst>
        </pc:spChg>
        <pc:spChg chg="mod">
          <ac:chgData name="Bernard Schmidt" userId="0974fc04-f1f2-453d-9df7-fd1f1583bab0" providerId="ADAL" clId="{BAB2B737-1A18-CF4E-B16A-F10D6CFCD17A}" dt="2022-05-24T18:49:27.822" v="88" actId="20577"/>
          <ac:spMkLst>
            <pc:docMk/>
            <pc:sldMk cId="2567389992" sldId="265"/>
            <ac:spMk id="3" creationId="{00000000-0000-0000-0000-000000000000}"/>
          </ac:spMkLst>
        </pc:spChg>
        <pc:spChg chg="add del mod">
          <ac:chgData name="Bernard Schmidt" userId="0974fc04-f1f2-453d-9df7-fd1f1583bab0" providerId="ADAL" clId="{BAB2B737-1A18-CF4E-B16A-F10D6CFCD17A}" dt="2022-05-24T18:50:22.783" v="151"/>
          <ac:spMkLst>
            <pc:docMk/>
            <pc:sldMk cId="2567389992" sldId="265"/>
            <ac:spMk id="4" creationId="{4EA3825E-069E-BF20-AC00-C52339645637}"/>
          </ac:spMkLst>
        </pc:spChg>
      </pc:sldChg>
      <pc:sldChg chg="modSp mod">
        <pc:chgData name="Bernard Schmidt" userId="0974fc04-f1f2-453d-9df7-fd1f1583bab0" providerId="ADAL" clId="{BAB2B737-1A18-CF4E-B16A-F10D6CFCD17A}" dt="2022-05-24T18:55:16.329" v="457" actId="14100"/>
        <pc:sldMkLst>
          <pc:docMk/>
          <pc:sldMk cId="2710459708" sldId="273"/>
        </pc:sldMkLst>
        <pc:spChg chg="mod">
          <ac:chgData name="Bernard Schmidt" userId="0974fc04-f1f2-453d-9df7-fd1f1583bab0" providerId="ADAL" clId="{BAB2B737-1A18-CF4E-B16A-F10D6CFCD17A}" dt="2022-05-24T18:55:16.329" v="457" actId="14100"/>
          <ac:spMkLst>
            <pc:docMk/>
            <pc:sldMk cId="2710459708" sldId="273"/>
            <ac:spMk id="2" creationId="{00000000-0000-0000-0000-000000000000}"/>
          </ac:spMkLst>
        </pc:spChg>
        <pc:spChg chg="mod">
          <ac:chgData name="Bernard Schmidt" userId="0974fc04-f1f2-453d-9df7-fd1f1583bab0" providerId="ADAL" clId="{BAB2B737-1A18-CF4E-B16A-F10D6CFCD17A}" dt="2022-05-24T18:49:53.580" v="119" actId="6549"/>
          <ac:spMkLst>
            <pc:docMk/>
            <pc:sldMk cId="2710459708" sldId="273"/>
            <ac:spMk id="3" creationId="{00000000-0000-0000-0000-000000000000}"/>
          </ac:spMkLst>
        </pc:spChg>
      </pc:sldChg>
      <pc:sldChg chg="modSp mod">
        <pc:chgData name="Bernard Schmidt" userId="0974fc04-f1f2-453d-9df7-fd1f1583bab0" providerId="ADAL" clId="{BAB2B737-1A18-CF4E-B16A-F10D6CFCD17A}" dt="2022-05-24T18:55:40.788" v="465" actId="14100"/>
        <pc:sldMkLst>
          <pc:docMk/>
          <pc:sldMk cId="2020197940" sldId="278"/>
        </pc:sldMkLst>
        <pc:spChg chg="mod">
          <ac:chgData name="Bernard Schmidt" userId="0974fc04-f1f2-453d-9df7-fd1f1583bab0" providerId="ADAL" clId="{BAB2B737-1A18-CF4E-B16A-F10D6CFCD17A}" dt="2022-05-24T18:55:40.788" v="465" actId="14100"/>
          <ac:spMkLst>
            <pc:docMk/>
            <pc:sldMk cId="2020197940" sldId="278"/>
            <ac:spMk id="2" creationId="{00000000-0000-0000-0000-000000000000}"/>
          </ac:spMkLst>
        </pc:spChg>
        <pc:spChg chg="mod">
          <ac:chgData name="Bernard Schmidt" userId="0974fc04-f1f2-453d-9df7-fd1f1583bab0" providerId="ADAL" clId="{BAB2B737-1A18-CF4E-B16A-F10D6CFCD17A}" dt="2022-05-24T18:50:15.676" v="149" actId="20577"/>
          <ac:spMkLst>
            <pc:docMk/>
            <pc:sldMk cId="2020197940" sldId="278"/>
            <ac:spMk id="3" creationId="{00000000-0000-0000-0000-000000000000}"/>
          </ac:spMkLst>
        </pc:spChg>
      </pc:sldChg>
      <pc:sldChg chg="modSp mod">
        <pc:chgData name="Bernard Schmidt" userId="0974fc04-f1f2-453d-9df7-fd1f1583bab0" providerId="ADAL" clId="{BAB2B737-1A18-CF4E-B16A-F10D6CFCD17A}" dt="2022-05-24T18:56:01.964" v="502" actId="14100"/>
        <pc:sldMkLst>
          <pc:docMk/>
          <pc:sldMk cId="1240326007" sldId="283"/>
        </pc:sldMkLst>
        <pc:spChg chg="mod">
          <ac:chgData name="Bernard Schmidt" userId="0974fc04-f1f2-453d-9df7-fd1f1583bab0" providerId="ADAL" clId="{BAB2B737-1A18-CF4E-B16A-F10D6CFCD17A}" dt="2022-05-24T18:56:01.964" v="502" actId="14100"/>
          <ac:spMkLst>
            <pc:docMk/>
            <pc:sldMk cId="1240326007" sldId="283"/>
            <ac:spMk id="2" creationId="{00000000-0000-0000-0000-000000000000}"/>
          </ac:spMkLst>
        </pc:spChg>
        <pc:spChg chg="mod">
          <ac:chgData name="Bernard Schmidt" userId="0974fc04-f1f2-453d-9df7-fd1f1583bab0" providerId="ADAL" clId="{BAB2B737-1A18-CF4E-B16A-F10D6CFCD17A}" dt="2022-05-24T18:50:34.352" v="167" actId="6549"/>
          <ac:spMkLst>
            <pc:docMk/>
            <pc:sldMk cId="1240326007" sldId="283"/>
            <ac:spMk id="3" creationId="{00000000-0000-0000-0000-000000000000}"/>
          </ac:spMkLst>
        </pc:spChg>
      </pc:sldChg>
      <pc:sldChg chg="modSp mod">
        <pc:chgData name="Bernard Schmidt" userId="0974fc04-f1f2-453d-9df7-fd1f1583bab0" providerId="ADAL" clId="{BAB2B737-1A18-CF4E-B16A-F10D6CFCD17A}" dt="2022-05-24T18:56:15.690" v="510" actId="14100"/>
        <pc:sldMkLst>
          <pc:docMk/>
          <pc:sldMk cId="3181403553" sldId="288"/>
        </pc:sldMkLst>
        <pc:spChg chg="mod">
          <ac:chgData name="Bernard Schmidt" userId="0974fc04-f1f2-453d-9df7-fd1f1583bab0" providerId="ADAL" clId="{BAB2B737-1A18-CF4E-B16A-F10D6CFCD17A}" dt="2022-05-24T18:56:15.690" v="510" actId="14100"/>
          <ac:spMkLst>
            <pc:docMk/>
            <pc:sldMk cId="3181403553" sldId="288"/>
            <ac:spMk id="2" creationId="{00000000-0000-0000-0000-000000000000}"/>
          </ac:spMkLst>
        </pc:spChg>
        <pc:spChg chg="mod">
          <ac:chgData name="Bernard Schmidt" userId="0974fc04-f1f2-453d-9df7-fd1f1583bab0" providerId="ADAL" clId="{BAB2B737-1A18-CF4E-B16A-F10D6CFCD17A}" dt="2022-05-24T18:50:51.246" v="194" actId="6549"/>
          <ac:spMkLst>
            <pc:docMk/>
            <pc:sldMk cId="3181403553" sldId="288"/>
            <ac:spMk id="3" creationId="{00000000-0000-0000-0000-000000000000}"/>
          </ac:spMkLst>
        </pc:spChg>
      </pc:sldChg>
      <pc:sldChg chg="modSp mod">
        <pc:chgData name="Bernard Schmidt" userId="0974fc04-f1f2-453d-9df7-fd1f1583bab0" providerId="ADAL" clId="{BAB2B737-1A18-CF4E-B16A-F10D6CFCD17A}" dt="2022-05-24T18:56:31.383" v="520" actId="14100"/>
        <pc:sldMkLst>
          <pc:docMk/>
          <pc:sldMk cId="2640295443" sldId="293"/>
        </pc:sldMkLst>
        <pc:spChg chg="mod">
          <ac:chgData name="Bernard Schmidt" userId="0974fc04-f1f2-453d-9df7-fd1f1583bab0" providerId="ADAL" clId="{BAB2B737-1A18-CF4E-B16A-F10D6CFCD17A}" dt="2022-05-24T18:56:31.383" v="520" actId="14100"/>
          <ac:spMkLst>
            <pc:docMk/>
            <pc:sldMk cId="2640295443" sldId="293"/>
            <ac:spMk id="2" creationId="{00000000-0000-0000-0000-000000000000}"/>
          </ac:spMkLst>
        </pc:spChg>
        <pc:spChg chg="mod">
          <ac:chgData name="Bernard Schmidt" userId="0974fc04-f1f2-453d-9df7-fd1f1583bab0" providerId="ADAL" clId="{BAB2B737-1A18-CF4E-B16A-F10D6CFCD17A}" dt="2022-05-24T18:51:06.799" v="221" actId="6549"/>
          <ac:spMkLst>
            <pc:docMk/>
            <pc:sldMk cId="2640295443" sldId="293"/>
            <ac:spMk id="3" creationId="{00000000-0000-0000-0000-000000000000}"/>
          </ac:spMkLst>
        </pc:spChg>
      </pc:sldChg>
      <pc:sldChg chg="modSp mod">
        <pc:chgData name="Bernard Schmidt" userId="0974fc04-f1f2-453d-9df7-fd1f1583bab0" providerId="ADAL" clId="{BAB2B737-1A18-CF4E-B16A-F10D6CFCD17A}" dt="2022-05-24T18:56:43.174" v="521" actId="14100"/>
        <pc:sldMkLst>
          <pc:docMk/>
          <pc:sldMk cId="1709918356" sldId="298"/>
        </pc:sldMkLst>
        <pc:spChg chg="mod">
          <ac:chgData name="Bernard Schmidt" userId="0974fc04-f1f2-453d-9df7-fd1f1583bab0" providerId="ADAL" clId="{BAB2B737-1A18-CF4E-B16A-F10D6CFCD17A}" dt="2022-05-24T18:56:43.174" v="521" actId="14100"/>
          <ac:spMkLst>
            <pc:docMk/>
            <pc:sldMk cId="1709918356" sldId="298"/>
            <ac:spMk id="2" creationId="{00000000-0000-0000-0000-000000000000}"/>
          </ac:spMkLst>
        </pc:spChg>
        <pc:spChg chg="mod">
          <ac:chgData name="Bernard Schmidt" userId="0974fc04-f1f2-453d-9df7-fd1f1583bab0" providerId="ADAL" clId="{BAB2B737-1A18-CF4E-B16A-F10D6CFCD17A}" dt="2022-05-24T18:51:20.424" v="233" actId="6549"/>
          <ac:spMkLst>
            <pc:docMk/>
            <pc:sldMk cId="1709918356" sldId="298"/>
            <ac:spMk id="3" creationId="{00000000-0000-0000-0000-000000000000}"/>
          </ac:spMkLst>
        </pc:spChg>
      </pc:sldChg>
      <pc:sldChg chg="modSp mod">
        <pc:chgData name="Bernard Schmidt" userId="0974fc04-f1f2-453d-9df7-fd1f1583bab0" providerId="ADAL" clId="{BAB2B737-1A18-CF4E-B16A-F10D6CFCD17A}" dt="2022-05-24T18:56:57.664" v="529" actId="14100"/>
        <pc:sldMkLst>
          <pc:docMk/>
          <pc:sldMk cId="2844434945" sldId="303"/>
        </pc:sldMkLst>
        <pc:spChg chg="mod">
          <ac:chgData name="Bernard Schmidt" userId="0974fc04-f1f2-453d-9df7-fd1f1583bab0" providerId="ADAL" clId="{BAB2B737-1A18-CF4E-B16A-F10D6CFCD17A}" dt="2022-05-24T18:56:57.664" v="529" actId="14100"/>
          <ac:spMkLst>
            <pc:docMk/>
            <pc:sldMk cId="2844434945" sldId="303"/>
            <ac:spMk id="2" creationId="{00000000-0000-0000-0000-000000000000}"/>
          </ac:spMkLst>
        </pc:spChg>
        <pc:spChg chg="mod">
          <ac:chgData name="Bernard Schmidt" userId="0974fc04-f1f2-453d-9df7-fd1f1583bab0" providerId="ADAL" clId="{BAB2B737-1A18-CF4E-B16A-F10D6CFCD17A}" dt="2022-05-24T18:52:33.283" v="319" actId="20577"/>
          <ac:spMkLst>
            <pc:docMk/>
            <pc:sldMk cId="2844434945" sldId="303"/>
            <ac:spMk id="3" creationId="{00000000-0000-0000-0000-000000000000}"/>
          </ac:spMkLst>
        </pc:spChg>
      </pc:sldChg>
      <pc:sldChg chg="modSp mod">
        <pc:chgData name="Bernard Schmidt" userId="0974fc04-f1f2-453d-9df7-fd1f1583bab0" providerId="ADAL" clId="{BAB2B737-1A18-CF4E-B16A-F10D6CFCD17A}" dt="2022-05-24T18:57:13.989" v="537" actId="14100"/>
        <pc:sldMkLst>
          <pc:docMk/>
          <pc:sldMk cId="2515780289" sldId="307"/>
        </pc:sldMkLst>
        <pc:spChg chg="mod">
          <ac:chgData name="Bernard Schmidt" userId="0974fc04-f1f2-453d-9df7-fd1f1583bab0" providerId="ADAL" clId="{BAB2B737-1A18-CF4E-B16A-F10D6CFCD17A}" dt="2022-05-24T18:57:13.989" v="537" actId="14100"/>
          <ac:spMkLst>
            <pc:docMk/>
            <pc:sldMk cId="2515780289" sldId="307"/>
            <ac:spMk id="2" creationId="{00000000-0000-0000-0000-000000000000}"/>
          </ac:spMkLst>
        </pc:spChg>
        <pc:spChg chg="mod">
          <ac:chgData name="Bernard Schmidt" userId="0974fc04-f1f2-453d-9df7-fd1f1583bab0" providerId="ADAL" clId="{BAB2B737-1A18-CF4E-B16A-F10D6CFCD17A}" dt="2022-05-24T18:53:01.028" v="347" actId="6549"/>
          <ac:spMkLst>
            <pc:docMk/>
            <pc:sldMk cId="2515780289" sldId="307"/>
            <ac:spMk id="3" creationId="{00000000-0000-0000-0000-000000000000}"/>
          </ac:spMkLst>
        </pc:spChg>
      </pc:sldChg>
      <pc:sldChg chg="modSp mod">
        <pc:chgData name="Bernard Schmidt" userId="0974fc04-f1f2-453d-9df7-fd1f1583bab0" providerId="ADAL" clId="{BAB2B737-1A18-CF4E-B16A-F10D6CFCD17A}" dt="2022-05-24T18:57:30.056" v="538" actId="14100"/>
        <pc:sldMkLst>
          <pc:docMk/>
          <pc:sldMk cId="1010612441" sldId="311"/>
        </pc:sldMkLst>
        <pc:spChg chg="mod">
          <ac:chgData name="Bernard Schmidt" userId="0974fc04-f1f2-453d-9df7-fd1f1583bab0" providerId="ADAL" clId="{BAB2B737-1A18-CF4E-B16A-F10D6CFCD17A}" dt="2022-05-24T18:57:30.056" v="538" actId="14100"/>
          <ac:spMkLst>
            <pc:docMk/>
            <pc:sldMk cId="1010612441" sldId="311"/>
            <ac:spMk id="2" creationId="{00000000-0000-0000-0000-000000000000}"/>
          </ac:spMkLst>
        </pc:spChg>
        <pc:spChg chg="mod">
          <ac:chgData name="Bernard Schmidt" userId="0974fc04-f1f2-453d-9df7-fd1f1583bab0" providerId="ADAL" clId="{BAB2B737-1A18-CF4E-B16A-F10D6CFCD17A}" dt="2022-05-24T18:53:33.039" v="371"/>
          <ac:spMkLst>
            <pc:docMk/>
            <pc:sldMk cId="1010612441" sldId="311"/>
            <ac:spMk id="3" creationId="{00000000-0000-0000-0000-000000000000}"/>
          </ac:spMkLst>
        </pc:spChg>
      </pc:sldChg>
      <pc:sldChg chg="modSp mod">
        <pc:chgData name="Bernard Schmidt" userId="0974fc04-f1f2-453d-9df7-fd1f1583bab0" providerId="ADAL" clId="{BAB2B737-1A18-CF4E-B16A-F10D6CFCD17A}" dt="2022-05-24T18:58:37.706" v="671" actId="14100"/>
        <pc:sldMkLst>
          <pc:docMk/>
          <pc:sldMk cId="1252072084" sldId="315"/>
        </pc:sldMkLst>
        <pc:spChg chg="mod">
          <ac:chgData name="Bernard Schmidt" userId="0974fc04-f1f2-453d-9df7-fd1f1583bab0" providerId="ADAL" clId="{BAB2B737-1A18-CF4E-B16A-F10D6CFCD17A}" dt="2022-05-24T18:58:37.706" v="671" actId="14100"/>
          <ac:spMkLst>
            <pc:docMk/>
            <pc:sldMk cId="1252072084" sldId="315"/>
            <ac:spMk id="2" creationId="{00000000-0000-0000-0000-000000000000}"/>
          </ac:spMkLst>
        </pc:spChg>
        <pc:spChg chg="mod">
          <ac:chgData name="Bernard Schmidt" userId="0974fc04-f1f2-453d-9df7-fd1f1583bab0" providerId="ADAL" clId="{BAB2B737-1A18-CF4E-B16A-F10D6CFCD17A}" dt="2022-05-24T18:58:04.617" v="619" actId="20577"/>
          <ac:spMkLst>
            <pc:docMk/>
            <pc:sldMk cId="1252072084" sldId="315"/>
            <ac:spMk id="3" creationId="{00000000-0000-0000-0000-000000000000}"/>
          </ac:spMkLst>
        </pc:spChg>
      </pc:sldChg>
      <pc:sldChg chg="modSp mod">
        <pc:chgData name="Bernard Schmidt" userId="0974fc04-f1f2-453d-9df7-fd1f1583bab0" providerId="ADAL" clId="{BAB2B737-1A18-CF4E-B16A-F10D6CFCD17A}" dt="2022-05-24T18:58:50.087" v="672"/>
        <pc:sldMkLst>
          <pc:docMk/>
          <pc:sldMk cId="108047419" sldId="318"/>
        </pc:sldMkLst>
        <pc:spChg chg="mod">
          <ac:chgData name="Bernard Schmidt" userId="0974fc04-f1f2-453d-9df7-fd1f1583bab0" providerId="ADAL" clId="{BAB2B737-1A18-CF4E-B16A-F10D6CFCD17A}" dt="2022-05-24T18:58:29.709" v="670" actId="14100"/>
          <ac:spMkLst>
            <pc:docMk/>
            <pc:sldMk cId="108047419" sldId="318"/>
            <ac:spMk id="2" creationId="{00000000-0000-0000-0000-000000000000}"/>
          </ac:spMkLst>
        </pc:spChg>
        <pc:spChg chg="mod">
          <ac:chgData name="Bernard Schmidt" userId="0974fc04-f1f2-453d-9df7-fd1f1583bab0" providerId="ADAL" clId="{BAB2B737-1A18-CF4E-B16A-F10D6CFCD17A}" dt="2022-05-24T18:58:50.087" v="672"/>
          <ac:spMkLst>
            <pc:docMk/>
            <pc:sldMk cId="108047419" sldId="318"/>
            <ac:spMk id="3" creationId="{00000000-0000-0000-0000-000000000000}"/>
          </ac:spMkLst>
        </pc:spChg>
      </pc:sldChg>
      <pc:sldMasterChg chg="modSldLayout">
        <pc:chgData name="Bernard Schmidt" userId="0974fc04-f1f2-453d-9df7-fd1f1583bab0" providerId="ADAL" clId="{BAB2B737-1A18-CF4E-B16A-F10D6CFCD17A}" dt="2022-05-24T18:59:50.979" v="673" actId="14100"/>
        <pc:sldMasterMkLst>
          <pc:docMk/>
          <pc:sldMasterMk cId="0" sldId="2147483648"/>
        </pc:sldMasterMkLst>
        <pc:sldLayoutChg chg="modSp mod">
          <pc:chgData name="Bernard Schmidt" userId="0974fc04-f1f2-453d-9df7-fd1f1583bab0" providerId="ADAL" clId="{BAB2B737-1A18-CF4E-B16A-F10D6CFCD17A}" dt="2022-05-24T18:59:50.979" v="673" actId="14100"/>
          <pc:sldLayoutMkLst>
            <pc:docMk/>
            <pc:sldMasterMk cId="0" sldId="2147483648"/>
            <pc:sldLayoutMk cId="2025063337" sldId="2147483705"/>
          </pc:sldLayoutMkLst>
          <pc:spChg chg="mod">
            <ac:chgData name="Bernard Schmidt" userId="0974fc04-f1f2-453d-9df7-fd1f1583bab0" providerId="ADAL" clId="{BAB2B737-1A18-CF4E-B16A-F10D6CFCD17A}" dt="2022-05-24T18:59:50.979" v="673" actId="14100"/>
            <ac:spMkLst>
              <pc:docMk/>
              <pc:sldMasterMk cId="0" sldId="2147483648"/>
              <pc:sldLayoutMk cId="2025063337" sldId="2147483705"/>
              <ac:spMk id="2" creationId="{00000000-0000-0000-0000-000000000000}"/>
            </ac:spMkLst>
          </pc:spChg>
        </pc:sldLayoutChg>
      </pc:sldMasterChg>
    </pc:docChg>
  </pc:docChgLst>
  <pc:docChgLst>
    <pc:chgData name="Bernard Schmidt" userId="0974fc04-f1f2-453d-9df7-fd1f1583bab0" providerId="ADAL" clId="{59EF610D-BF82-E94E-9217-CE40A4D80F93}"/>
    <pc:docChg chg="undo custSel addSld delSld modSld modMainMaster">
      <pc:chgData name="Bernard Schmidt" userId="0974fc04-f1f2-453d-9df7-fd1f1583bab0" providerId="ADAL" clId="{59EF610D-BF82-E94E-9217-CE40A4D80F93}" dt="2022-08-19T14:37:42.968" v="2257"/>
      <pc:docMkLst>
        <pc:docMk/>
      </pc:docMkLst>
      <pc:sldChg chg="addSp delSp modSp mod">
        <pc:chgData name="Bernard Schmidt" userId="0974fc04-f1f2-453d-9df7-fd1f1583bab0" providerId="ADAL" clId="{59EF610D-BF82-E94E-9217-CE40A4D80F93}" dt="2022-08-19T14:37:14.396" v="2253" actId="404"/>
        <pc:sldMkLst>
          <pc:docMk/>
          <pc:sldMk cId="4048708498" sldId="257"/>
        </pc:sldMkLst>
        <pc:spChg chg="mod">
          <ac:chgData name="Bernard Schmidt" userId="0974fc04-f1f2-453d-9df7-fd1f1583bab0" providerId="ADAL" clId="{59EF610D-BF82-E94E-9217-CE40A4D80F93}" dt="2022-08-19T14:03:41.748" v="1976" actId="6549"/>
          <ac:spMkLst>
            <pc:docMk/>
            <pc:sldMk cId="4048708498" sldId="257"/>
            <ac:spMk id="2" creationId="{00000000-0000-0000-0000-000000000000}"/>
          </ac:spMkLst>
        </pc:spChg>
        <pc:spChg chg="mod">
          <ac:chgData name="Bernard Schmidt" userId="0974fc04-f1f2-453d-9df7-fd1f1583bab0" providerId="ADAL" clId="{59EF610D-BF82-E94E-9217-CE40A4D80F93}" dt="2022-08-19T14:37:14.396" v="2253" actId="404"/>
          <ac:spMkLst>
            <pc:docMk/>
            <pc:sldMk cId="4048708498" sldId="257"/>
            <ac:spMk id="3" creationId="{00000000-0000-0000-0000-000000000000}"/>
          </ac:spMkLst>
        </pc:spChg>
        <pc:spChg chg="add del mod">
          <ac:chgData name="Bernard Schmidt" userId="0974fc04-f1f2-453d-9df7-fd1f1583bab0" providerId="ADAL" clId="{59EF610D-BF82-E94E-9217-CE40A4D80F93}" dt="2022-08-19T14:02:43.282" v="1958" actId="767"/>
          <ac:spMkLst>
            <pc:docMk/>
            <pc:sldMk cId="4048708498" sldId="257"/>
            <ac:spMk id="4" creationId="{26929DEB-B76F-B3F1-9566-4FEED3F0467E}"/>
          </ac:spMkLst>
        </pc:spChg>
      </pc:sldChg>
      <pc:sldChg chg="modSp mod">
        <pc:chgData name="Bernard Schmidt" userId="0974fc04-f1f2-453d-9df7-fd1f1583bab0" providerId="ADAL" clId="{59EF610D-BF82-E94E-9217-CE40A4D80F93}" dt="2022-08-19T14:20:40.824" v="2201" actId="33524"/>
        <pc:sldMkLst>
          <pc:docMk/>
          <pc:sldMk cId="3075928610" sldId="258"/>
        </pc:sldMkLst>
        <pc:spChg chg="mod">
          <ac:chgData name="Bernard Schmidt" userId="0974fc04-f1f2-453d-9df7-fd1f1583bab0" providerId="ADAL" clId="{59EF610D-BF82-E94E-9217-CE40A4D80F93}" dt="2022-08-19T14:14:44.638" v="2156" actId="6549"/>
          <ac:spMkLst>
            <pc:docMk/>
            <pc:sldMk cId="3075928610" sldId="258"/>
            <ac:spMk id="2" creationId="{85591E85-74B7-4D41-B44F-2F4DA3E9CF4B}"/>
          </ac:spMkLst>
        </pc:spChg>
        <pc:spChg chg="mod">
          <ac:chgData name="Bernard Schmidt" userId="0974fc04-f1f2-453d-9df7-fd1f1583bab0" providerId="ADAL" clId="{59EF610D-BF82-E94E-9217-CE40A4D80F93}" dt="2022-08-19T14:20:40.824" v="2201" actId="33524"/>
          <ac:spMkLst>
            <pc:docMk/>
            <pc:sldMk cId="3075928610" sldId="258"/>
            <ac:spMk id="6" creationId="{5FE2D3CE-F14F-4DED-A56B-7E3AD8D0D893}"/>
          </ac:spMkLst>
        </pc:spChg>
      </pc:sldChg>
      <pc:sldChg chg="modSp mod">
        <pc:chgData name="Bernard Schmidt" userId="0974fc04-f1f2-453d-9df7-fd1f1583bab0" providerId="ADAL" clId="{59EF610D-BF82-E94E-9217-CE40A4D80F93}" dt="2022-08-19T14:14:50.803" v="2157" actId="6549"/>
        <pc:sldMkLst>
          <pc:docMk/>
          <pc:sldMk cId="2554722410" sldId="259"/>
        </pc:sldMkLst>
        <pc:spChg chg="mod">
          <ac:chgData name="Bernard Schmidt" userId="0974fc04-f1f2-453d-9df7-fd1f1583bab0" providerId="ADAL" clId="{59EF610D-BF82-E94E-9217-CE40A4D80F93}" dt="2022-08-19T14:14:50.803" v="2157" actId="6549"/>
          <ac:spMkLst>
            <pc:docMk/>
            <pc:sldMk cId="2554722410" sldId="259"/>
            <ac:spMk id="2" creationId="{0FF32130-3788-4233-9FBE-B6225D54E662}"/>
          </ac:spMkLst>
        </pc:spChg>
      </pc:sldChg>
      <pc:sldChg chg="modSp mod">
        <pc:chgData name="Bernard Schmidt" userId="0974fc04-f1f2-453d-9df7-fd1f1583bab0" providerId="ADAL" clId="{59EF610D-BF82-E94E-9217-CE40A4D80F93}" dt="2022-08-19T14:14:54.539" v="2158" actId="6549"/>
        <pc:sldMkLst>
          <pc:docMk/>
          <pc:sldMk cId="2525081681" sldId="260"/>
        </pc:sldMkLst>
        <pc:spChg chg="mod">
          <ac:chgData name="Bernard Schmidt" userId="0974fc04-f1f2-453d-9df7-fd1f1583bab0" providerId="ADAL" clId="{59EF610D-BF82-E94E-9217-CE40A4D80F93}" dt="2022-08-19T14:14:54.539" v="2158" actId="6549"/>
          <ac:spMkLst>
            <pc:docMk/>
            <pc:sldMk cId="2525081681" sldId="260"/>
            <ac:spMk id="4" creationId="{3954537F-92F0-4874-B3FA-4493EC272D64}"/>
          </ac:spMkLst>
        </pc:spChg>
      </pc:sldChg>
      <pc:sldChg chg="modSp mod">
        <pc:chgData name="Bernard Schmidt" userId="0974fc04-f1f2-453d-9df7-fd1f1583bab0" providerId="ADAL" clId="{59EF610D-BF82-E94E-9217-CE40A4D80F93}" dt="2022-08-19T14:14:59.297" v="2159" actId="6549"/>
        <pc:sldMkLst>
          <pc:docMk/>
          <pc:sldMk cId="2636412158" sldId="261"/>
        </pc:sldMkLst>
        <pc:spChg chg="mod">
          <ac:chgData name="Bernard Schmidt" userId="0974fc04-f1f2-453d-9df7-fd1f1583bab0" providerId="ADAL" clId="{59EF610D-BF82-E94E-9217-CE40A4D80F93}" dt="2022-08-19T14:14:59.297" v="2159" actId="6549"/>
          <ac:spMkLst>
            <pc:docMk/>
            <pc:sldMk cId="2636412158" sldId="261"/>
            <ac:spMk id="2" creationId="{BE83F9B6-28BB-4FFE-967C-D8B2922D1998}"/>
          </ac:spMkLst>
        </pc:spChg>
      </pc:sldChg>
      <pc:sldChg chg="modSp mod">
        <pc:chgData name="Bernard Schmidt" userId="0974fc04-f1f2-453d-9df7-fd1f1583bab0" providerId="ADAL" clId="{59EF610D-BF82-E94E-9217-CE40A4D80F93}" dt="2022-08-19T14:15:02.639" v="2160" actId="6549"/>
        <pc:sldMkLst>
          <pc:docMk/>
          <pc:sldMk cId="3894055461" sldId="262"/>
        </pc:sldMkLst>
        <pc:spChg chg="mod">
          <ac:chgData name="Bernard Schmidt" userId="0974fc04-f1f2-453d-9df7-fd1f1583bab0" providerId="ADAL" clId="{59EF610D-BF82-E94E-9217-CE40A4D80F93}" dt="2022-08-19T14:15:02.639" v="2160" actId="6549"/>
          <ac:spMkLst>
            <pc:docMk/>
            <pc:sldMk cId="3894055461" sldId="262"/>
            <ac:spMk id="2" creationId="{3AE48604-943E-44E8-9EE7-C7C4463C3687}"/>
          </ac:spMkLst>
        </pc:spChg>
      </pc:sldChg>
      <pc:sldChg chg="modSp mod">
        <pc:chgData name="Bernard Schmidt" userId="0974fc04-f1f2-453d-9df7-fd1f1583bab0" providerId="ADAL" clId="{59EF610D-BF82-E94E-9217-CE40A4D80F93}" dt="2022-08-19T14:15:06.566" v="2161" actId="6549"/>
        <pc:sldMkLst>
          <pc:docMk/>
          <pc:sldMk cId="1689589358" sldId="263"/>
        </pc:sldMkLst>
        <pc:spChg chg="mod">
          <ac:chgData name="Bernard Schmidt" userId="0974fc04-f1f2-453d-9df7-fd1f1583bab0" providerId="ADAL" clId="{59EF610D-BF82-E94E-9217-CE40A4D80F93}" dt="2022-08-19T14:15:06.566" v="2161" actId="6549"/>
          <ac:spMkLst>
            <pc:docMk/>
            <pc:sldMk cId="1689589358" sldId="263"/>
            <ac:spMk id="2" creationId="{BC58BF4B-123C-4250-87F8-AAF4697FEF72}"/>
          </ac:spMkLst>
        </pc:spChg>
      </pc:sldChg>
      <pc:sldChg chg="modSp mod">
        <pc:chgData name="Bernard Schmidt" userId="0974fc04-f1f2-453d-9df7-fd1f1583bab0" providerId="ADAL" clId="{59EF610D-BF82-E94E-9217-CE40A4D80F93}" dt="2022-08-19T14:15:11.358" v="2162" actId="6549"/>
        <pc:sldMkLst>
          <pc:docMk/>
          <pc:sldMk cId="1503840998" sldId="264"/>
        </pc:sldMkLst>
        <pc:spChg chg="mod">
          <ac:chgData name="Bernard Schmidt" userId="0974fc04-f1f2-453d-9df7-fd1f1583bab0" providerId="ADAL" clId="{59EF610D-BF82-E94E-9217-CE40A4D80F93}" dt="2022-08-19T14:15:11.358" v="2162" actId="6549"/>
          <ac:spMkLst>
            <pc:docMk/>
            <pc:sldMk cId="1503840998" sldId="264"/>
            <ac:spMk id="2" creationId="{B2241B6A-8085-47BA-AF1C-F8F2D8F4B82F}"/>
          </ac:spMkLst>
        </pc:spChg>
      </pc:sldChg>
      <pc:sldChg chg="del">
        <pc:chgData name="Bernard Schmidt" userId="0974fc04-f1f2-453d-9df7-fd1f1583bab0" providerId="ADAL" clId="{59EF610D-BF82-E94E-9217-CE40A4D80F93}" dt="2022-08-19T13:58:08.566" v="1853" actId="2696"/>
        <pc:sldMkLst>
          <pc:docMk/>
          <pc:sldMk cId="2567389992" sldId="265"/>
        </pc:sldMkLst>
      </pc:sldChg>
      <pc:sldChg chg="del">
        <pc:chgData name="Bernard Schmidt" userId="0974fc04-f1f2-453d-9df7-fd1f1583bab0" providerId="ADAL" clId="{59EF610D-BF82-E94E-9217-CE40A4D80F93}" dt="2022-08-19T13:58:08.566" v="1853" actId="2696"/>
        <pc:sldMkLst>
          <pc:docMk/>
          <pc:sldMk cId="290237531" sldId="266"/>
        </pc:sldMkLst>
      </pc:sldChg>
      <pc:sldChg chg="del">
        <pc:chgData name="Bernard Schmidt" userId="0974fc04-f1f2-453d-9df7-fd1f1583bab0" providerId="ADAL" clId="{59EF610D-BF82-E94E-9217-CE40A4D80F93}" dt="2022-08-19T13:58:08.566" v="1853" actId="2696"/>
        <pc:sldMkLst>
          <pc:docMk/>
          <pc:sldMk cId="2516358274" sldId="267"/>
        </pc:sldMkLst>
      </pc:sldChg>
      <pc:sldChg chg="del">
        <pc:chgData name="Bernard Schmidt" userId="0974fc04-f1f2-453d-9df7-fd1f1583bab0" providerId="ADAL" clId="{59EF610D-BF82-E94E-9217-CE40A4D80F93}" dt="2022-08-19T13:58:08.566" v="1853" actId="2696"/>
        <pc:sldMkLst>
          <pc:docMk/>
          <pc:sldMk cId="3815484440" sldId="268"/>
        </pc:sldMkLst>
      </pc:sldChg>
      <pc:sldChg chg="modSp del mod">
        <pc:chgData name="Bernard Schmidt" userId="0974fc04-f1f2-453d-9df7-fd1f1583bab0" providerId="ADAL" clId="{59EF610D-BF82-E94E-9217-CE40A4D80F93}" dt="2022-08-19T13:58:08.566" v="1853" actId="2696"/>
        <pc:sldMkLst>
          <pc:docMk/>
          <pc:sldMk cId="1004327537" sldId="269"/>
        </pc:sldMkLst>
        <pc:spChg chg="mod">
          <ac:chgData name="Bernard Schmidt" userId="0974fc04-f1f2-453d-9df7-fd1f1583bab0" providerId="ADAL" clId="{59EF610D-BF82-E94E-9217-CE40A4D80F93}" dt="2022-08-19T13:56:13.083" v="1817" actId="20577"/>
          <ac:spMkLst>
            <pc:docMk/>
            <pc:sldMk cId="1004327537" sldId="269"/>
            <ac:spMk id="2" creationId="{BE83F9B6-28BB-4FFE-967C-D8B2922D1998}"/>
          </ac:spMkLst>
        </pc:spChg>
      </pc:sldChg>
      <pc:sldChg chg="modSp del mod">
        <pc:chgData name="Bernard Schmidt" userId="0974fc04-f1f2-453d-9df7-fd1f1583bab0" providerId="ADAL" clId="{59EF610D-BF82-E94E-9217-CE40A4D80F93}" dt="2022-08-19T13:58:08.566" v="1853" actId="2696"/>
        <pc:sldMkLst>
          <pc:docMk/>
          <pc:sldMk cId="2212076853" sldId="270"/>
        </pc:sldMkLst>
        <pc:spChg chg="mod">
          <ac:chgData name="Bernard Schmidt" userId="0974fc04-f1f2-453d-9df7-fd1f1583bab0" providerId="ADAL" clId="{59EF610D-BF82-E94E-9217-CE40A4D80F93}" dt="2022-08-19T13:56:17.049" v="1819" actId="20577"/>
          <ac:spMkLst>
            <pc:docMk/>
            <pc:sldMk cId="2212076853" sldId="270"/>
            <ac:spMk id="2" creationId="{3AE48604-943E-44E8-9EE7-C7C4463C3687}"/>
          </ac:spMkLst>
        </pc:spChg>
      </pc:sldChg>
      <pc:sldChg chg="modSp del mod">
        <pc:chgData name="Bernard Schmidt" userId="0974fc04-f1f2-453d-9df7-fd1f1583bab0" providerId="ADAL" clId="{59EF610D-BF82-E94E-9217-CE40A4D80F93}" dt="2022-08-19T13:58:08.566" v="1853" actId="2696"/>
        <pc:sldMkLst>
          <pc:docMk/>
          <pc:sldMk cId="1516522386" sldId="271"/>
        </pc:sldMkLst>
        <pc:spChg chg="mod">
          <ac:chgData name="Bernard Schmidt" userId="0974fc04-f1f2-453d-9df7-fd1f1583bab0" providerId="ADAL" clId="{59EF610D-BF82-E94E-9217-CE40A4D80F93}" dt="2022-08-19T13:56:21.769" v="1821" actId="20577"/>
          <ac:spMkLst>
            <pc:docMk/>
            <pc:sldMk cId="1516522386" sldId="271"/>
            <ac:spMk id="2" creationId="{BC58BF4B-123C-4250-87F8-AAF4697FEF72}"/>
          </ac:spMkLst>
        </pc:spChg>
      </pc:sldChg>
      <pc:sldChg chg="modSp del mod">
        <pc:chgData name="Bernard Schmidt" userId="0974fc04-f1f2-453d-9df7-fd1f1583bab0" providerId="ADAL" clId="{59EF610D-BF82-E94E-9217-CE40A4D80F93}" dt="2022-08-19T13:58:08.566" v="1853" actId="2696"/>
        <pc:sldMkLst>
          <pc:docMk/>
          <pc:sldMk cId="4270061789" sldId="272"/>
        </pc:sldMkLst>
        <pc:spChg chg="mod">
          <ac:chgData name="Bernard Schmidt" userId="0974fc04-f1f2-453d-9df7-fd1f1583bab0" providerId="ADAL" clId="{59EF610D-BF82-E94E-9217-CE40A4D80F93}" dt="2022-08-19T13:56:25.841" v="1823" actId="20577"/>
          <ac:spMkLst>
            <pc:docMk/>
            <pc:sldMk cId="4270061789" sldId="272"/>
            <ac:spMk id="2" creationId="{B2241B6A-8085-47BA-AF1C-F8F2D8F4B82F}"/>
          </ac:spMkLst>
        </pc:spChg>
      </pc:sldChg>
      <pc:sldChg chg="modSp mod">
        <pc:chgData name="Bernard Schmidt" userId="0974fc04-f1f2-453d-9df7-fd1f1583bab0" providerId="ADAL" clId="{59EF610D-BF82-E94E-9217-CE40A4D80F93}" dt="2022-08-19T14:37:23.258" v="2254"/>
        <pc:sldMkLst>
          <pc:docMk/>
          <pc:sldMk cId="2710459708" sldId="273"/>
        </pc:sldMkLst>
        <pc:spChg chg="mod">
          <ac:chgData name="Bernard Schmidt" userId="0974fc04-f1f2-453d-9df7-fd1f1583bab0" providerId="ADAL" clId="{59EF610D-BF82-E94E-9217-CE40A4D80F93}" dt="2022-08-19T14:12:13.356" v="2048" actId="6549"/>
          <ac:spMkLst>
            <pc:docMk/>
            <pc:sldMk cId="2710459708" sldId="273"/>
            <ac:spMk id="2" creationId="{00000000-0000-0000-0000-000000000000}"/>
          </ac:spMkLst>
        </pc:spChg>
        <pc:spChg chg="mod">
          <ac:chgData name="Bernard Schmidt" userId="0974fc04-f1f2-453d-9df7-fd1f1583bab0" providerId="ADAL" clId="{59EF610D-BF82-E94E-9217-CE40A4D80F93}" dt="2022-08-19T14:37:23.258" v="2254"/>
          <ac:spMkLst>
            <pc:docMk/>
            <pc:sldMk cId="2710459708" sldId="273"/>
            <ac:spMk id="3" creationId="{00000000-0000-0000-0000-000000000000}"/>
          </ac:spMkLst>
        </pc:spChg>
      </pc:sldChg>
      <pc:sldChg chg="modSp mod">
        <pc:chgData name="Bernard Schmidt" userId="0974fc04-f1f2-453d-9df7-fd1f1583bab0" providerId="ADAL" clId="{59EF610D-BF82-E94E-9217-CE40A4D80F93}" dt="2022-08-19T14:20:49.576" v="2202" actId="33524"/>
        <pc:sldMkLst>
          <pc:docMk/>
          <pc:sldMk cId="91429293" sldId="274"/>
        </pc:sldMkLst>
        <pc:spChg chg="mod">
          <ac:chgData name="Bernard Schmidt" userId="0974fc04-f1f2-453d-9df7-fd1f1583bab0" providerId="ADAL" clId="{59EF610D-BF82-E94E-9217-CE40A4D80F93}" dt="2022-08-19T14:15:23.408" v="2164" actId="6549"/>
          <ac:spMkLst>
            <pc:docMk/>
            <pc:sldMk cId="91429293" sldId="274"/>
            <ac:spMk id="2" creationId="{85591E85-74B7-4D41-B44F-2F4DA3E9CF4B}"/>
          </ac:spMkLst>
        </pc:spChg>
        <pc:spChg chg="mod">
          <ac:chgData name="Bernard Schmidt" userId="0974fc04-f1f2-453d-9df7-fd1f1583bab0" providerId="ADAL" clId="{59EF610D-BF82-E94E-9217-CE40A4D80F93}" dt="2022-08-19T14:20:49.576" v="2202" actId="33524"/>
          <ac:spMkLst>
            <pc:docMk/>
            <pc:sldMk cId="91429293" sldId="274"/>
            <ac:spMk id="6" creationId="{5FE2D3CE-F14F-4DED-A56B-7E3AD8D0D893}"/>
          </ac:spMkLst>
        </pc:spChg>
      </pc:sldChg>
      <pc:sldChg chg="modSp mod">
        <pc:chgData name="Bernard Schmidt" userId="0974fc04-f1f2-453d-9df7-fd1f1583bab0" providerId="ADAL" clId="{59EF610D-BF82-E94E-9217-CE40A4D80F93}" dt="2022-08-19T14:16:38.712" v="2165" actId="6549"/>
        <pc:sldMkLst>
          <pc:docMk/>
          <pc:sldMk cId="749114618" sldId="275"/>
        </pc:sldMkLst>
        <pc:spChg chg="mod">
          <ac:chgData name="Bernard Schmidt" userId="0974fc04-f1f2-453d-9df7-fd1f1583bab0" providerId="ADAL" clId="{59EF610D-BF82-E94E-9217-CE40A4D80F93}" dt="2022-08-19T14:16:38.712" v="2165" actId="6549"/>
          <ac:spMkLst>
            <pc:docMk/>
            <pc:sldMk cId="749114618" sldId="275"/>
            <ac:spMk id="2" creationId="{BB5CCA42-0118-4370-B318-0F0A12EE339B}"/>
          </ac:spMkLst>
        </pc:spChg>
      </pc:sldChg>
      <pc:sldChg chg="modSp mod">
        <pc:chgData name="Bernard Schmidt" userId="0974fc04-f1f2-453d-9df7-fd1f1583bab0" providerId="ADAL" clId="{59EF610D-BF82-E94E-9217-CE40A4D80F93}" dt="2022-08-19T14:16:42.536" v="2166" actId="6549"/>
        <pc:sldMkLst>
          <pc:docMk/>
          <pc:sldMk cId="2031806547" sldId="276"/>
        </pc:sldMkLst>
        <pc:spChg chg="mod">
          <ac:chgData name="Bernard Schmidt" userId="0974fc04-f1f2-453d-9df7-fd1f1583bab0" providerId="ADAL" clId="{59EF610D-BF82-E94E-9217-CE40A4D80F93}" dt="2022-08-19T14:16:42.536" v="2166" actId="6549"/>
          <ac:spMkLst>
            <pc:docMk/>
            <pc:sldMk cId="2031806547" sldId="276"/>
            <ac:spMk id="2" creationId="{A39367FB-DFE0-4D3B-B2A4-FBC347A0DD5D}"/>
          </ac:spMkLst>
        </pc:spChg>
      </pc:sldChg>
      <pc:sldChg chg="modSp mod">
        <pc:chgData name="Bernard Schmidt" userId="0974fc04-f1f2-453d-9df7-fd1f1583bab0" providerId="ADAL" clId="{59EF610D-BF82-E94E-9217-CE40A4D80F93}" dt="2022-08-19T14:16:46.576" v="2167" actId="6549"/>
        <pc:sldMkLst>
          <pc:docMk/>
          <pc:sldMk cId="3973185381" sldId="277"/>
        </pc:sldMkLst>
        <pc:spChg chg="mod">
          <ac:chgData name="Bernard Schmidt" userId="0974fc04-f1f2-453d-9df7-fd1f1583bab0" providerId="ADAL" clId="{59EF610D-BF82-E94E-9217-CE40A4D80F93}" dt="2022-08-19T14:16:46.576" v="2167" actId="6549"/>
          <ac:spMkLst>
            <pc:docMk/>
            <pc:sldMk cId="3973185381" sldId="277"/>
            <ac:spMk id="2" creationId="{B2241B6A-8085-47BA-AF1C-F8F2D8F4B82F}"/>
          </ac:spMkLst>
        </pc:spChg>
      </pc:sldChg>
      <pc:sldChg chg="del">
        <pc:chgData name="Bernard Schmidt" userId="0974fc04-f1f2-453d-9df7-fd1f1583bab0" providerId="ADAL" clId="{59EF610D-BF82-E94E-9217-CE40A4D80F93}" dt="2022-08-19T13:59:09.935" v="1872" actId="2696"/>
        <pc:sldMkLst>
          <pc:docMk/>
          <pc:sldMk cId="2020197940" sldId="278"/>
        </pc:sldMkLst>
      </pc:sldChg>
      <pc:sldChg chg="del">
        <pc:chgData name="Bernard Schmidt" userId="0974fc04-f1f2-453d-9df7-fd1f1583bab0" providerId="ADAL" clId="{59EF610D-BF82-E94E-9217-CE40A4D80F93}" dt="2022-08-19T13:59:09.935" v="1872" actId="2696"/>
        <pc:sldMkLst>
          <pc:docMk/>
          <pc:sldMk cId="1025534466" sldId="279"/>
        </pc:sldMkLst>
      </pc:sldChg>
      <pc:sldChg chg="modSp del mod">
        <pc:chgData name="Bernard Schmidt" userId="0974fc04-f1f2-453d-9df7-fd1f1583bab0" providerId="ADAL" clId="{59EF610D-BF82-E94E-9217-CE40A4D80F93}" dt="2022-08-19T13:59:09.935" v="1872" actId="2696"/>
        <pc:sldMkLst>
          <pc:docMk/>
          <pc:sldMk cId="4104895108" sldId="280"/>
        </pc:sldMkLst>
        <pc:spChg chg="mod">
          <ac:chgData name="Bernard Schmidt" userId="0974fc04-f1f2-453d-9df7-fd1f1583bab0" providerId="ADAL" clId="{59EF610D-BF82-E94E-9217-CE40A4D80F93}" dt="2022-08-19T13:56:56.059" v="1831" actId="20577"/>
          <ac:spMkLst>
            <pc:docMk/>
            <pc:sldMk cId="4104895108" sldId="280"/>
            <ac:spMk id="2" creationId="{BB5CCA42-0118-4370-B318-0F0A12EE339B}"/>
          </ac:spMkLst>
        </pc:spChg>
      </pc:sldChg>
      <pc:sldChg chg="modSp del mod">
        <pc:chgData name="Bernard Schmidt" userId="0974fc04-f1f2-453d-9df7-fd1f1583bab0" providerId="ADAL" clId="{59EF610D-BF82-E94E-9217-CE40A4D80F93}" dt="2022-08-19T13:59:09.935" v="1872" actId="2696"/>
        <pc:sldMkLst>
          <pc:docMk/>
          <pc:sldMk cId="24268772" sldId="281"/>
        </pc:sldMkLst>
        <pc:spChg chg="mod">
          <ac:chgData name="Bernard Schmidt" userId="0974fc04-f1f2-453d-9df7-fd1f1583bab0" providerId="ADAL" clId="{59EF610D-BF82-E94E-9217-CE40A4D80F93}" dt="2022-08-19T13:57:00.752" v="1833" actId="20577"/>
          <ac:spMkLst>
            <pc:docMk/>
            <pc:sldMk cId="24268772" sldId="281"/>
            <ac:spMk id="2" creationId="{A39367FB-DFE0-4D3B-B2A4-FBC347A0DD5D}"/>
          </ac:spMkLst>
        </pc:spChg>
      </pc:sldChg>
      <pc:sldChg chg="modSp del mod">
        <pc:chgData name="Bernard Schmidt" userId="0974fc04-f1f2-453d-9df7-fd1f1583bab0" providerId="ADAL" clId="{59EF610D-BF82-E94E-9217-CE40A4D80F93}" dt="2022-08-19T13:59:09.935" v="1872" actId="2696"/>
        <pc:sldMkLst>
          <pc:docMk/>
          <pc:sldMk cId="1999870602" sldId="282"/>
        </pc:sldMkLst>
        <pc:spChg chg="mod">
          <ac:chgData name="Bernard Schmidt" userId="0974fc04-f1f2-453d-9df7-fd1f1583bab0" providerId="ADAL" clId="{59EF610D-BF82-E94E-9217-CE40A4D80F93}" dt="2022-08-19T13:57:05.025" v="1835" actId="20577"/>
          <ac:spMkLst>
            <pc:docMk/>
            <pc:sldMk cId="1999870602" sldId="282"/>
            <ac:spMk id="2" creationId="{B2241B6A-8085-47BA-AF1C-F8F2D8F4B82F}"/>
          </ac:spMkLst>
        </pc:spChg>
      </pc:sldChg>
      <pc:sldChg chg="del">
        <pc:chgData name="Bernard Schmidt" userId="0974fc04-f1f2-453d-9df7-fd1f1583bab0" providerId="ADAL" clId="{59EF610D-BF82-E94E-9217-CE40A4D80F93}" dt="2022-08-19T13:59:09.935" v="1872" actId="2696"/>
        <pc:sldMkLst>
          <pc:docMk/>
          <pc:sldMk cId="1240326007" sldId="283"/>
        </pc:sldMkLst>
      </pc:sldChg>
      <pc:sldChg chg="del">
        <pc:chgData name="Bernard Schmidt" userId="0974fc04-f1f2-453d-9df7-fd1f1583bab0" providerId="ADAL" clId="{59EF610D-BF82-E94E-9217-CE40A4D80F93}" dt="2022-08-19T13:59:09.935" v="1872" actId="2696"/>
        <pc:sldMkLst>
          <pc:docMk/>
          <pc:sldMk cId="2539682332" sldId="284"/>
        </pc:sldMkLst>
      </pc:sldChg>
      <pc:sldChg chg="del">
        <pc:chgData name="Bernard Schmidt" userId="0974fc04-f1f2-453d-9df7-fd1f1583bab0" providerId="ADAL" clId="{59EF610D-BF82-E94E-9217-CE40A4D80F93}" dt="2022-08-19T13:59:09.935" v="1872" actId="2696"/>
        <pc:sldMkLst>
          <pc:docMk/>
          <pc:sldMk cId="3521792841" sldId="285"/>
        </pc:sldMkLst>
      </pc:sldChg>
      <pc:sldChg chg="del">
        <pc:chgData name="Bernard Schmidt" userId="0974fc04-f1f2-453d-9df7-fd1f1583bab0" providerId="ADAL" clId="{59EF610D-BF82-E94E-9217-CE40A4D80F93}" dt="2022-08-19T13:59:09.935" v="1872" actId="2696"/>
        <pc:sldMkLst>
          <pc:docMk/>
          <pc:sldMk cId="3796839083" sldId="286"/>
        </pc:sldMkLst>
      </pc:sldChg>
      <pc:sldChg chg="del">
        <pc:chgData name="Bernard Schmidt" userId="0974fc04-f1f2-453d-9df7-fd1f1583bab0" providerId="ADAL" clId="{59EF610D-BF82-E94E-9217-CE40A4D80F93}" dt="2022-08-19T13:59:09.935" v="1872" actId="2696"/>
        <pc:sldMkLst>
          <pc:docMk/>
          <pc:sldMk cId="13692536" sldId="287"/>
        </pc:sldMkLst>
      </pc:sldChg>
      <pc:sldChg chg="modSp mod">
        <pc:chgData name="Bernard Schmidt" userId="0974fc04-f1f2-453d-9df7-fd1f1583bab0" providerId="ADAL" clId="{59EF610D-BF82-E94E-9217-CE40A4D80F93}" dt="2022-08-19T14:37:29.868" v="2255"/>
        <pc:sldMkLst>
          <pc:docMk/>
          <pc:sldMk cId="3181403553" sldId="288"/>
        </pc:sldMkLst>
        <pc:spChg chg="mod">
          <ac:chgData name="Bernard Schmidt" userId="0974fc04-f1f2-453d-9df7-fd1f1583bab0" providerId="ADAL" clId="{59EF610D-BF82-E94E-9217-CE40A4D80F93}" dt="2022-08-19T14:12:31.033" v="2059" actId="6549"/>
          <ac:spMkLst>
            <pc:docMk/>
            <pc:sldMk cId="3181403553" sldId="288"/>
            <ac:spMk id="2" creationId="{00000000-0000-0000-0000-000000000000}"/>
          </ac:spMkLst>
        </pc:spChg>
        <pc:spChg chg="mod">
          <ac:chgData name="Bernard Schmidt" userId="0974fc04-f1f2-453d-9df7-fd1f1583bab0" providerId="ADAL" clId="{59EF610D-BF82-E94E-9217-CE40A4D80F93}" dt="2022-08-19T14:37:29.868" v="2255"/>
          <ac:spMkLst>
            <pc:docMk/>
            <pc:sldMk cId="3181403553" sldId="288"/>
            <ac:spMk id="3" creationId="{00000000-0000-0000-0000-000000000000}"/>
          </ac:spMkLst>
        </pc:spChg>
      </pc:sldChg>
      <pc:sldChg chg="modSp mod">
        <pc:chgData name="Bernard Schmidt" userId="0974fc04-f1f2-453d-9df7-fd1f1583bab0" providerId="ADAL" clId="{59EF610D-BF82-E94E-9217-CE40A4D80F93}" dt="2022-08-19T14:20:58.538" v="2203" actId="33524"/>
        <pc:sldMkLst>
          <pc:docMk/>
          <pc:sldMk cId="315213624" sldId="289"/>
        </pc:sldMkLst>
        <pc:spChg chg="mod">
          <ac:chgData name="Bernard Schmidt" userId="0974fc04-f1f2-453d-9df7-fd1f1583bab0" providerId="ADAL" clId="{59EF610D-BF82-E94E-9217-CE40A4D80F93}" dt="2022-08-19T14:16:58.417" v="2169" actId="6549"/>
          <ac:spMkLst>
            <pc:docMk/>
            <pc:sldMk cId="315213624" sldId="289"/>
            <ac:spMk id="2" creationId="{85591E85-74B7-4D41-B44F-2F4DA3E9CF4B}"/>
          </ac:spMkLst>
        </pc:spChg>
        <pc:spChg chg="mod">
          <ac:chgData name="Bernard Schmidt" userId="0974fc04-f1f2-453d-9df7-fd1f1583bab0" providerId="ADAL" clId="{59EF610D-BF82-E94E-9217-CE40A4D80F93}" dt="2022-08-19T14:20:58.538" v="2203" actId="33524"/>
          <ac:spMkLst>
            <pc:docMk/>
            <pc:sldMk cId="315213624" sldId="289"/>
            <ac:spMk id="6" creationId="{5FE2D3CE-F14F-4DED-A56B-7E3AD8D0D893}"/>
          </ac:spMkLst>
        </pc:spChg>
      </pc:sldChg>
      <pc:sldChg chg="modSp mod">
        <pc:chgData name="Bernard Schmidt" userId="0974fc04-f1f2-453d-9df7-fd1f1583bab0" providerId="ADAL" clId="{59EF610D-BF82-E94E-9217-CE40A4D80F93}" dt="2022-08-19T14:23:01.007" v="2232" actId="313"/>
        <pc:sldMkLst>
          <pc:docMk/>
          <pc:sldMk cId="3517503875" sldId="290"/>
        </pc:sldMkLst>
        <pc:spChg chg="mod">
          <ac:chgData name="Bernard Schmidt" userId="0974fc04-f1f2-453d-9df7-fd1f1583bab0" providerId="ADAL" clId="{59EF610D-BF82-E94E-9217-CE40A4D80F93}" dt="2022-08-19T14:17:13.941" v="2170" actId="6549"/>
          <ac:spMkLst>
            <pc:docMk/>
            <pc:sldMk cId="3517503875" sldId="290"/>
            <ac:spMk id="2" creationId="{B1BDDF41-9EB8-4030-A905-6AFB0CFF0172}"/>
          </ac:spMkLst>
        </pc:spChg>
        <pc:spChg chg="mod">
          <ac:chgData name="Bernard Schmidt" userId="0974fc04-f1f2-453d-9df7-fd1f1583bab0" providerId="ADAL" clId="{59EF610D-BF82-E94E-9217-CE40A4D80F93}" dt="2022-08-19T14:23:01.007" v="2232" actId="313"/>
          <ac:spMkLst>
            <pc:docMk/>
            <pc:sldMk cId="3517503875" sldId="290"/>
            <ac:spMk id="3" creationId="{993A185B-B0A2-4F42-A558-F513BC01958A}"/>
          </ac:spMkLst>
        </pc:spChg>
      </pc:sldChg>
      <pc:sldChg chg="modSp mod">
        <pc:chgData name="Bernard Schmidt" userId="0974fc04-f1f2-453d-9df7-fd1f1583bab0" providerId="ADAL" clId="{59EF610D-BF82-E94E-9217-CE40A4D80F93}" dt="2022-08-19T14:17:17.496" v="2171" actId="6549"/>
        <pc:sldMkLst>
          <pc:docMk/>
          <pc:sldMk cId="2085609643" sldId="291"/>
        </pc:sldMkLst>
        <pc:spChg chg="mod">
          <ac:chgData name="Bernard Schmidt" userId="0974fc04-f1f2-453d-9df7-fd1f1583bab0" providerId="ADAL" clId="{59EF610D-BF82-E94E-9217-CE40A4D80F93}" dt="2022-08-19T14:17:17.496" v="2171" actId="6549"/>
          <ac:spMkLst>
            <pc:docMk/>
            <pc:sldMk cId="2085609643" sldId="291"/>
            <ac:spMk id="2" creationId="{C5D19E09-270A-42D0-8552-595E5883B4B7}"/>
          </ac:spMkLst>
        </pc:spChg>
      </pc:sldChg>
      <pc:sldChg chg="modSp mod">
        <pc:chgData name="Bernard Schmidt" userId="0974fc04-f1f2-453d-9df7-fd1f1583bab0" providerId="ADAL" clId="{59EF610D-BF82-E94E-9217-CE40A4D80F93}" dt="2022-08-19T14:17:21.018" v="2172" actId="6549"/>
        <pc:sldMkLst>
          <pc:docMk/>
          <pc:sldMk cId="3995532589" sldId="292"/>
        </pc:sldMkLst>
        <pc:spChg chg="mod">
          <ac:chgData name="Bernard Schmidt" userId="0974fc04-f1f2-453d-9df7-fd1f1583bab0" providerId="ADAL" clId="{59EF610D-BF82-E94E-9217-CE40A4D80F93}" dt="2022-08-19T14:17:21.018" v="2172" actId="6549"/>
          <ac:spMkLst>
            <pc:docMk/>
            <pc:sldMk cId="3995532589" sldId="292"/>
            <ac:spMk id="2" creationId="{B2241B6A-8085-47BA-AF1C-F8F2D8F4B82F}"/>
          </ac:spMkLst>
        </pc:spChg>
      </pc:sldChg>
      <pc:sldChg chg="del">
        <pc:chgData name="Bernard Schmidt" userId="0974fc04-f1f2-453d-9df7-fd1f1583bab0" providerId="ADAL" clId="{59EF610D-BF82-E94E-9217-CE40A4D80F93}" dt="2022-08-19T14:00:38.878" v="1904" actId="2696"/>
        <pc:sldMkLst>
          <pc:docMk/>
          <pc:sldMk cId="2640295443" sldId="293"/>
        </pc:sldMkLst>
      </pc:sldChg>
      <pc:sldChg chg="del">
        <pc:chgData name="Bernard Schmidt" userId="0974fc04-f1f2-453d-9df7-fd1f1583bab0" providerId="ADAL" clId="{59EF610D-BF82-E94E-9217-CE40A4D80F93}" dt="2022-08-19T14:00:38.878" v="1904" actId="2696"/>
        <pc:sldMkLst>
          <pc:docMk/>
          <pc:sldMk cId="3245467030" sldId="294"/>
        </pc:sldMkLst>
      </pc:sldChg>
      <pc:sldChg chg="del">
        <pc:chgData name="Bernard Schmidt" userId="0974fc04-f1f2-453d-9df7-fd1f1583bab0" providerId="ADAL" clId="{59EF610D-BF82-E94E-9217-CE40A4D80F93}" dt="2022-08-19T14:00:38.878" v="1904" actId="2696"/>
        <pc:sldMkLst>
          <pc:docMk/>
          <pc:sldMk cId="2497459512" sldId="295"/>
        </pc:sldMkLst>
      </pc:sldChg>
      <pc:sldChg chg="del">
        <pc:chgData name="Bernard Schmidt" userId="0974fc04-f1f2-453d-9df7-fd1f1583bab0" providerId="ADAL" clId="{59EF610D-BF82-E94E-9217-CE40A4D80F93}" dt="2022-08-19T14:00:38.878" v="1904" actId="2696"/>
        <pc:sldMkLst>
          <pc:docMk/>
          <pc:sldMk cId="4290665071" sldId="296"/>
        </pc:sldMkLst>
      </pc:sldChg>
      <pc:sldChg chg="del">
        <pc:chgData name="Bernard Schmidt" userId="0974fc04-f1f2-453d-9df7-fd1f1583bab0" providerId="ADAL" clId="{59EF610D-BF82-E94E-9217-CE40A4D80F93}" dt="2022-08-19T14:00:38.878" v="1904" actId="2696"/>
        <pc:sldMkLst>
          <pc:docMk/>
          <pc:sldMk cId="2888143761" sldId="297"/>
        </pc:sldMkLst>
      </pc:sldChg>
      <pc:sldChg chg="del">
        <pc:chgData name="Bernard Schmidt" userId="0974fc04-f1f2-453d-9df7-fd1f1583bab0" providerId="ADAL" clId="{59EF610D-BF82-E94E-9217-CE40A4D80F93}" dt="2022-08-19T14:00:38.878" v="1904" actId="2696"/>
        <pc:sldMkLst>
          <pc:docMk/>
          <pc:sldMk cId="1709918356" sldId="298"/>
        </pc:sldMkLst>
      </pc:sldChg>
      <pc:sldChg chg="del">
        <pc:chgData name="Bernard Schmidt" userId="0974fc04-f1f2-453d-9df7-fd1f1583bab0" providerId="ADAL" clId="{59EF610D-BF82-E94E-9217-CE40A4D80F93}" dt="2022-08-19T14:00:38.878" v="1904" actId="2696"/>
        <pc:sldMkLst>
          <pc:docMk/>
          <pc:sldMk cId="46877298" sldId="299"/>
        </pc:sldMkLst>
      </pc:sldChg>
      <pc:sldChg chg="del">
        <pc:chgData name="Bernard Schmidt" userId="0974fc04-f1f2-453d-9df7-fd1f1583bab0" providerId="ADAL" clId="{59EF610D-BF82-E94E-9217-CE40A4D80F93}" dt="2022-08-19T14:00:38.878" v="1904" actId="2696"/>
        <pc:sldMkLst>
          <pc:docMk/>
          <pc:sldMk cId="3842731277" sldId="300"/>
        </pc:sldMkLst>
      </pc:sldChg>
      <pc:sldChg chg="del">
        <pc:chgData name="Bernard Schmidt" userId="0974fc04-f1f2-453d-9df7-fd1f1583bab0" providerId="ADAL" clId="{59EF610D-BF82-E94E-9217-CE40A4D80F93}" dt="2022-08-19T14:00:38.878" v="1904" actId="2696"/>
        <pc:sldMkLst>
          <pc:docMk/>
          <pc:sldMk cId="512132478" sldId="301"/>
        </pc:sldMkLst>
      </pc:sldChg>
      <pc:sldChg chg="del">
        <pc:chgData name="Bernard Schmidt" userId="0974fc04-f1f2-453d-9df7-fd1f1583bab0" providerId="ADAL" clId="{59EF610D-BF82-E94E-9217-CE40A4D80F93}" dt="2022-08-19T14:00:38.878" v="1904" actId="2696"/>
        <pc:sldMkLst>
          <pc:docMk/>
          <pc:sldMk cId="3590800002" sldId="302"/>
        </pc:sldMkLst>
      </pc:sldChg>
      <pc:sldChg chg="modSp mod">
        <pc:chgData name="Bernard Schmidt" userId="0974fc04-f1f2-453d-9df7-fd1f1583bab0" providerId="ADAL" clId="{59EF610D-BF82-E94E-9217-CE40A4D80F93}" dt="2022-08-19T14:37:35.853" v="2256"/>
        <pc:sldMkLst>
          <pc:docMk/>
          <pc:sldMk cId="2844434945" sldId="303"/>
        </pc:sldMkLst>
        <pc:spChg chg="mod">
          <ac:chgData name="Bernard Schmidt" userId="0974fc04-f1f2-453d-9df7-fd1f1583bab0" providerId="ADAL" clId="{59EF610D-BF82-E94E-9217-CE40A4D80F93}" dt="2022-08-19T14:13:16.605" v="2115" actId="6549"/>
          <ac:spMkLst>
            <pc:docMk/>
            <pc:sldMk cId="2844434945" sldId="303"/>
            <ac:spMk id="2" creationId="{00000000-0000-0000-0000-000000000000}"/>
          </ac:spMkLst>
        </pc:spChg>
        <pc:spChg chg="mod">
          <ac:chgData name="Bernard Schmidt" userId="0974fc04-f1f2-453d-9df7-fd1f1583bab0" providerId="ADAL" clId="{59EF610D-BF82-E94E-9217-CE40A4D80F93}" dt="2022-08-19T14:37:35.853" v="2256"/>
          <ac:spMkLst>
            <pc:docMk/>
            <pc:sldMk cId="2844434945" sldId="303"/>
            <ac:spMk id="3" creationId="{00000000-0000-0000-0000-000000000000}"/>
          </ac:spMkLst>
        </pc:spChg>
      </pc:sldChg>
      <pc:sldChg chg="modSp mod">
        <pc:chgData name="Bernard Schmidt" userId="0974fc04-f1f2-453d-9df7-fd1f1583bab0" providerId="ADAL" clId="{59EF610D-BF82-E94E-9217-CE40A4D80F93}" dt="2022-08-19T14:21:08.510" v="2204" actId="33524"/>
        <pc:sldMkLst>
          <pc:docMk/>
          <pc:sldMk cId="1492503493" sldId="304"/>
        </pc:sldMkLst>
        <pc:spChg chg="mod">
          <ac:chgData name="Bernard Schmidt" userId="0974fc04-f1f2-453d-9df7-fd1f1583bab0" providerId="ADAL" clId="{59EF610D-BF82-E94E-9217-CE40A4D80F93}" dt="2022-08-19T14:14:35.786" v="2155" actId="6549"/>
          <ac:spMkLst>
            <pc:docMk/>
            <pc:sldMk cId="1492503493" sldId="304"/>
            <ac:spMk id="2" creationId="{85591E85-74B7-4D41-B44F-2F4DA3E9CF4B}"/>
          </ac:spMkLst>
        </pc:spChg>
        <pc:spChg chg="mod">
          <ac:chgData name="Bernard Schmidt" userId="0974fc04-f1f2-453d-9df7-fd1f1583bab0" providerId="ADAL" clId="{59EF610D-BF82-E94E-9217-CE40A4D80F93}" dt="2022-08-19T14:21:08.510" v="2204" actId="33524"/>
          <ac:spMkLst>
            <pc:docMk/>
            <pc:sldMk cId="1492503493" sldId="304"/>
            <ac:spMk id="6" creationId="{5FE2D3CE-F14F-4DED-A56B-7E3AD8D0D893}"/>
          </ac:spMkLst>
        </pc:spChg>
      </pc:sldChg>
      <pc:sldChg chg="modSp mod">
        <pc:chgData name="Bernard Schmidt" userId="0974fc04-f1f2-453d-9df7-fd1f1583bab0" providerId="ADAL" clId="{59EF610D-BF82-E94E-9217-CE40A4D80F93}" dt="2022-08-19T14:14:31.735" v="2154" actId="6549"/>
        <pc:sldMkLst>
          <pc:docMk/>
          <pc:sldMk cId="3653809232" sldId="305"/>
        </pc:sldMkLst>
        <pc:spChg chg="mod">
          <ac:chgData name="Bernard Schmidt" userId="0974fc04-f1f2-453d-9df7-fd1f1583bab0" providerId="ADAL" clId="{59EF610D-BF82-E94E-9217-CE40A4D80F93}" dt="2022-08-19T14:14:31.735" v="2154" actId="6549"/>
          <ac:spMkLst>
            <pc:docMk/>
            <pc:sldMk cId="3653809232" sldId="305"/>
            <ac:spMk id="2" creationId="{29BF5232-CE46-47C5-9D55-B2EBD0FF7496}"/>
          </ac:spMkLst>
        </pc:spChg>
      </pc:sldChg>
      <pc:sldChg chg="modSp mod">
        <pc:chgData name="Bernard Schmidt" userId="0974fc04-f1f2-453d-9df7-fd1f1583bab0" providerId="ADAL" clId="{59EF610D-BF82-E94E-9217-CE40A4D80F93}" dt="2022-08-19T14:14:28.529" v="2153" actId="6549"/>
        <pc:sldMkLst>
          <pc:docMk/>
          <pc:sldMk cId="1444046427" sldId="306"/>
        </pc:sldMkLst>
        <pc:spChg chg="mod">
          <ac:chgData name="Bernard Schmidt" userId="0974fc04-f1f2-453d-9df7-fd1f1583bab0" providerId="ADAL" clId="{59EF610D-BF82-E94E-9217-CE40A4D80F93}" dt="2022-08-19T14:14:28.529" v="2153" actId="6549"/>
          <ac:spMkLst>
            <pc:docMk/>
            <pc:sldMk cId="1444046427" sldId="306"/>
            <ac:spMk id="2" creationId="{B2241B6A-8085-47BA-AF1C-F8F2D8F4B82F}"/>
          </ac:spMkLst>
        </pc:spChg>
      </pc:sldChg>
      <pc:sldChg chg="del">
        <pc:chgData name="Bernard Schmidt" userId="0974fc04-f1f2-453d-9df7-fd1f1583bab0" providerId="ADAL" clId="{59EF610D-BF82-E94E-9217-CE40A4D80F93}" dt="2022-08-19T14:13:29.594" v="2116" actId="2696"/>
        <pc:sldMkLst>
          <pc:docMk/>
          <pc:sldMk cId="2515780289" sldId="307"/>
        </pc:sldMkLst>
      </pc:sldChg>
      <pc:sldChg chg="del">
        <pc:chgData name="Bernard Schmidt" userId="0974fc04-f1f2-453d-9df7-fd1f1583bab0" providerId="ADAL" clId="{59EF610D-BF82-E94E-9217-CE40A4D80F93}" dt="2022-08-19T14:13:29.594" v="2116" actId="2696"/>
        <pc:sldMkLst>
          <pc:docMk/>
          <pc:sldMk cId="3723974506" sldId="308"/>
        </pc:sldMkLst>
      </pc:sldChg>
      <pc:sldChg chg="del">
        <pc:chgData name="Bernard Schmidt" userId="0974fc04-f1f2-453d-9df7-fd1f1583bab0" providerId="ADAL" clId="{59EF610D-BF82-E94E-9217-CE40A4D80F93}" dt="2022-08-19T14:13:29.594" v="2116" actId="2696"/>
        <pc:sldMkLst>
          <pc:docMk/>
          <pc:sldMk cId="3809958977" sldId="309"/>
        </pc:sldMkLst>
      </pc:sldChg>
      <pc:sldChg chg="del">
        <pc:chgData name="Bernard Schmidt" userId="0974fc04-f1f2-453d-9df7-fd1f1583bab0" providerId="ADAL" clId="{59EF610D-BF82-E94E-9217-CE40A4D80F93}" dt="2022-08-19T14:13:29.594" v="2116" actId="2696"/>
        <pc:sldMkLst>
          <pc:docMk/>
          <pc:sldMk cId="1544393322" sldId="310"/>
        </pc:sldMkLst>
      </pc:sldChg>
      <pc:sldChg chg="del">
        <pc:chgData name="Bernard Schmidt" userId="0974fc04-f1f2-453d-9df7-fd1f1583bab0" providerId="ADAL" clId="{59EF610D-BF82-E94E-9217-CE40A4D80F93}" dt="2022-08-19T14:13:29.594" v="2116" actId="2696"/>
        <pc:sldMkLst>
          <pc:docMk/>
          <pc:sldMk cId="1010612441" sldId="311"/>
        </pc:sldMkLst>
      </pc:sldChg>
      <pc:sldChg chg="del">
        <pc:chgData name="Bernard Schmidt" userId="0974fc04-f1f2-453d-9df7-fd1f1583bab0" providerId="ADAL" clId="{59EF610D-BF82-E94E-9217-CE40A4D80F93}" dt="2022-08-19T14:13:29.594" v="2116" actId="2696"/>
        <pc:sldMkLst>
          <pc:docMk/>
          <pc:sldMk cId="2850150368" sldId="312"/>
        </pc:sldMkLst>
      </pc:sldChg>
      <pc:sldChg chg="del">
        <pc:chgData name="Bernard Schmidt" userId="0974fc04-f1f2-453d-9df7-fd1f1583bab0" providerId="ADAL" clId="{59EF610D-BF82-E94E-9217-CE40A4D80F93}" dt="2022-08-19T14:13:29.594" v="2116" actId="2696"/>
        <pc:sldMkLst>
          <pc:docMk/>
          <pc:sldMk cId="1649431869" sldId="313"/>
        </pc:sldMkLst>
      </pc:sldChg>
      <pc:sldChg chg="del">
        <pc:chgData name="Bernard Schmidt" userId="0974fc04-f1f2-453d-9df7-fd1f1583bab0" providerId="ADAL" clId="{59EF610D-BF82-E94E-9217-CE40A4D80F93}" dt="2022-08-19T14:13:29.594" v="2116" actId="2696"/>
        <pc:sldMkLst>
          <pc:docMk/>
          <pc:sldMk cId="2761903328" sldId="314"/>
        </pc:sldMkLst>
      </pc:sldChg>
      <pc:sldChg chg="modSp del mod">
        <pc:chgData name="Bernard Schmidt" userId="0974fc04-f1f2-453d-9df7-fd1f1583bab0" providerId="ADAL" clId="{59EF610D-BF82-E94E-9217-CE40A4D80F93}" dt="2022-08-19T14:21:41.443" v="2207" actId="2696"/>
        <pc:sldMkLst>
          <pc:docMk/>
          <pc:sldMk cId="1252072084" sldId="315"/>
        </pc:sldMkLst>
        <pc:spChg chg="mod">
          <ac:chgData name="Bernard Schmidt" userId="0974fc04-f1f2-453d-9df7-fd1f1583bab0" providerId="ADAL" clId="{59EF610D-BF82-E94E-9217-CE40A4D80F93}" dt="2022-08-19T14:13:59.390" v="2126" actId="20577"/>
          <ac:spMkLst>
            <pc:docMk/>
            <pc:sldMk cId="1252072084" sldId="315"/>
            <ac:spMk id="2" creationId="{00000000-0000-0000-0000-000000000000}"/>
          </ac:spMkLst>
        </pc:spChg>
        <pc:spChg chg="mod">
          <ac:chgData name="Bernard Schmidt" userId="0974fc04-f1f2-453d-9df7-fd1f1583bab0" providerId="ADAL" clId="{59EF610D-BF82-E94E-9217-CE40A4D80F93}" dt="2022-08-19T14:14:09.414" v="2151" actId="20577"/>
          <ac:spMkLst>
            <pc:docMk/>
            <pc:sldMk cId="1252072084" sldId="315"/>
            <ac:spMk id="3" creationId="{00000000-0000-0000-0000-000000000000}"/>
          </ac:spMkLst>
        </pc:spChg>
      </pc:sldChg>
      <pc:sldChg chg="modSp del mod">
        <pc:chgData name="Bernard Schmidt" userId="0974fc04-f1f2-453d-9df7-fd1f1583bab0" providerId="ADAL" clId="{59EF610D-BF82-E94E-9217-CE40A4D80F93}" dt="2022-08-19T14:21:41.443" v="2207" actId="2696"/>
        <pc:sldMkLst>
          <pc:docMk/>
          <pc:sldMk cId="2048304052" sldId="316"/>
        </pc:sldMkLst>
        <pc:spChg chg="mod">
          <ac:chgData name="Bernard Schmidt" userId="0974fc04-f1f2-453d-9df7-fd1f1583bab0" providerId="ADAL" clId="{59EF610D-BF82-E94E-9217-CE40A4D80F93}" dt="2022-08-19T14:17:48.030" v="2175" actId="6549"/>
          <ac:spMkLst>
            <pc:docMk/>
            <pc:sldMk cId="2048304052" sldId="316"/>
            <ac:spMk id="2" creationId="{85591E85-74B7-4D41-B44F-2F4DA3E9CF4B}"/>
          </ac:spMkLst>
        </pc:spChg>
        <pc:spChg chg="mod">
          <ac:chgData name="Bernard Schmidt" userId="0974fc04-f1f2-453d-9df7-fd1f1583bab0" providerId="ADAL" clId="{59EF610D-BF82-E94E-9217-CE40A4D80F93}" dt="2022-08-19T14:19:57.133" v="2198" actId="33524"/>
          <ac:spMkLst>
            <pc:docMk/>
            <pc:sldMk cId="2048304052" sldId="316"/>
            <ac:spMk id="6" creationId="{5FE2D3CE-F14F-4DED-A56B-7E3AD8D0D893}"/>
          </ac:spMkLst>
        </pc:spChg>
      </pc:sldChg>
      <pc:sldChg chg="del">
        <pc:chgData name="Bernard Schmidt" userId="0974fc04-f1f2-453d-9df7-fd1f1583bab0" providerId="ADAL" clId="{59EF610D-BF82-E94E-9217-CE40A4D80F93}" dt="2022-08-19T14:21:41.443" v="2207" actId="2696"/>
        <pc:sldMkLst>
          <pc:docMk/>
          <pc:sldMk cId="2895152366" sldId="317"/>
        </pc:sldMkLst>
      </pc:sldChg>
      <pc:sldChg chg="modSp mod">
        <pc:chgData name="Bernard Schmidt" userId="0974fc04-f1f2-453d-9df7-fd1f1583bab0" providerId="ADAL" clId="{59EF610D-BF82-E94E-9217-CE40A4D80F93}" dt="2022-08-19T14:37:42.968" v="2257"/>
        <pc:sldMkLst>
          <pc:docMk/>
          <pc:sldMk cId="108047419" sldId="318"/>
        </pc:sldMkLst>
        <pc:spChg chg="mod">
          <ac:chgData name="Bernard Schmidt" userId="0974fc04-f1f2-453d-9df7-fd1f1583bab0" providerId="ADAL" clId="{59EF610D-BF82-E94E-9217-CE40A4D80F93}" dt="2022-08-19T14:21:24.308" v="2206" actId="6549"/>
          <ac:spMkLst>
            <pc:docMk/>
            <pc:sldMk cId="108047419" sldId="318"/>
            <ac:spMk id="2" creationId="{00000000-0000-0000-0000-000000000000}"/>
          </ac:spMkLst>
        </pc:spChg>
        <pc:spChg chg="mod">
          <ac:chgData name="Bernard Schmidt" userId="0974fc04-f1f2-453d-9df7-fd1f1583bab0" providerId="ADAL" clId="{59EF610D-BF82-E94E-9217-CE40A4D80F93}" dt="2022-08-19T14:37:42.968" v="2257"/>
          <ac:spMkLst>
            <pc:docMk/>
            <pc:sldMk cId="108047419" sldId="318"/>
            <ac:spMk id="3" creationId="{00000000-0000-0000-0000-000000000000}"/>
          </ac:spMkLst>
        </pc:spChg>
      </pc:sldChg>
      <pc:sldChg chg="modSp mod">
        <pc:chgData name="Bernard Schmidt" userId="0974fc04-f1f2-453d-9df7-fd1f1583bab0" providerId="ADAL" clId="{59EF610D-BF82-E94E-9217-CE40A4D80F93}" dt="2022-08-19T14:20:27.875" v="2200" actId="6549"/>
        <pc:sldMkLst>
          <pc:docMk/>
          <pc:sldMk cId="1135335" sldId="319"/>
        </pc:sldMkLst>
        <pc:spChg chg="mod">
          <ac:chgData name="Bernard Schmidt" userId="0974fc04-f1f2-453d-9df7-fd1f1583bab0" providerId="ADAL" clId="{59EF610D-BF82-E94E-9217-CE40A4D80F93}" dt="2022-08-19T14:20:27.875" v="2200" actId="6549"/>
          <ac:spMkLst>
            <pc:docMk/>
            <pc:sldMk cId="1135335" sldId="319"/>
            <ac:spMk id="6" creationId="{5FE2D3CE-F14F-4DED-A56B-7E3AD8D0D893}"/>
          </ac:spMkLst>
        </pc:spChg>
      </pc:sldChg>
      <pc:sldChg chg="modSp mod">
        <pc:chgData name="Bernard Schmidt" userId="0974fc04-f1f2-453d-9df7-fd1f1583bab0" providerId="ADAL" clId="{59EF610D-BF82-E94E-9217-CE40A4D80F93}" dt="2022-08-19T14:17:55.646" v="2176" actId="6549"/>
        <pc:sldMkLst>
          <pc:docMk/>
          <pc:sldMk cId="3150691172" sldId="320"/>
        </pc:sldMkLst>
        <pc:spChg chg="mod">
          <ac:chgData name="Bernard Schmidt" userId="0974fc04-f1f2-453d-9df7-fd1f1583bab0" providerId="ADAL" clId="{59EF610D-BF82-E94E-9217-CE40A4D80F93}" dt="2022-08-19T14:17:55.646" v="2176" actId="6549"/>
          <ac:spMkLst>
            <pc:docMk/>
            <pc:sldMk cId="3150691172" sldId="320"/>
            <ac:spMk id="2" creationId="{B2241B6A-8085-47BA-AF1C-F8F2D8F4B82F}"/>
          </ac:spMkLst>
        </pc:spChg>
      </pc:sldChg>
      <pc:sldChg chg="addSp modSp new mod">
        <pc:chgData name="Bernard Schmidt" userId="0974fc04-f1f2-453d-9df7-fd1f1583bab0" providerId="ADAL" clId="{59EF610D-BF82-E94E-9217-CE40A4D80F93}" dt="2022-08-19T14:25:22.353" v="2246"/>
        <pc:sldMkLst>
          <pc:docMk/>
          <pc:sldMk cId="1172948544" sldId="321"/>
        </pc:sldMkLst>
        <pc:spChg chg="mod">
          <ac:chgData name="Bernard Schmidt" userId="0974fc04-f1f2-453d-9df7-fd1f1583bab0" providerId="ADAL" clId="{59EF610D-BF82-E94E-9217-CE40A4D80F93}" dt="2022-08-19T14:22:18.490" v="2231" actId="20577"/>
          <ac:spMkLst>
            <pc:docMk/>
            <pc:sldMk cId="1172948544" sldId="321"/>
            <ac:spMk id="2" creationId="{F3198817-97B8-787B-5F5D-D388D28A9ECF}"/>
          </ac:spMkLst>
        </pc:spChg>
        <pc:spChg chg="mod">
          <ac:chgData name="Bernard Schmidt" userId="0974fc04-f1f2-453d-9df7-fd1f1583bab0" providerId="ADAL" clId="{59EF610D-BF82-E94E-9217-CE40A4D80F93}" dt="2022-08-19T13:45:45.685" v="482" actId="20577"/>
          <ac:spMkLst>
            <pc:docMk/>
            <pc:sldMk cId="1172948544" sldId="321"/>
            <ac:spMk id="3" creationId="{AE07E9A3-E917-9C6D-B070-C2895BA04DD8}"/>
          </ac:spMkLst>
        </pc:spChg>
        <pc:spChg chg="add mod">
          <ac:chgData name="Bernard Schmidt" userId="0974fc04-f1f2-453d-9df7-fd1f1583bab0" providerId="ADAL" clId="{59EF610D-BF82-E94E-9217-CE40A4D80F93}" dt="2022-08-19T14:25:22.353" v="2246"/>
          <ac:spMkLst>
            <pc:docMk/>
            <pc:sldMk cId="1172948544" sldId="321"/>
            <ac:spMk id="4" creationId="{5D4DFCDE-313B-A5A2-25DD-EF51E6649B7B}"/>
          </ac:spMkLst>
        </pc:spChg>
      </pc:sldChg>
      <pc:sldChg chg="modSp add mod">
        <pc:chgData name="Bernard Schmidt" userId="0974fc04-f1f2-453d-9df7-fd1f1583bab0" providerId="ADAL" clId="{59EF610D-BF82-E94E-9217-CE40A4D80F93}" dt="2022-08-19T14:25:15.053" v="2245"/>
        <pc:sldMkLst>
          <pc:docMk/>
          <pc:sldMk cId="634165915" sldId="322"/>
        </pc:sldMkLst>
        <pc:spChg chg="mod">
          <ac:chgData name="Bernard Schmidt" userId="0974fc04-f1f2-453d-9df7-fd1f1583bab0" providerId="ADAL" clId="{59EF610D-BF82-E94E-9217-CE40A4D80F93}" dt="2022-08-19T14:22:12.306" v="2224" actId="20577"/>
          <ac:spMkLst>
            <pc:docMk/>
            <pc:sldMk cId="634165915" sldId="322"/>
            <ac:spMk id="2" creationId="{F3198817-97B8-787B-5F5D-D388D28A9ECF}"/>
          </ac:spMkLst>
        </pc:spChg>
        <pc:spChg chg="mod">
          <ac:chgData name="Bernard Schmidt" userId="0974fc04-f1f2-453d-9df7-fd1f1583bab0" providerId="ADAL" clId="{59EF610D-BF82-E94E-9217-CE40A4D80F93}" dt="2022-08-19T14:25:15.053" v="2245"/>
          <ac:spMkLst>
            <pc:docMk/>
            <pc:sldMk cId="634165915" sldId="322"/>
            <ac:spMk id="4" creationId="{5D4DFCDE-313B-A5A2-25DD-EF51E6649B7B}"/>
          </ac:spMkLst>
        </pc:spChg>
      </pc:sldChg>
      <pc:sldChg chg="add del">
        <pc:chgData name="Bernard Schmidt" userId="0974fc04-f1f2-453d-9df7-fd1f1583bab0" providerId="ADAL" clId="{59EF610D-BF82-E94E-9217-CE40A4D80F93}" dt="2022-08-19T13:58:08.566" v="1853" actId="2696"/>
        <pc:sldMkLst>
          <pc:docMk/>
          <pc:sldMk cId="1974562324" sldId="322"/>
        </pc:sldMkLst>
      </pc:sldChg>
      <pc:sldChg chg="modSp add mod">
        <pc:chgData name="Bernard Schmidt" userId="0974fc04-f1f2-453d-9df7-fd1f1583bab0" providerId="ADAL" clId="{59EF610D-BF82-E94E-9217-CE40A4D80F93}" dt="2022-08-19T14:25:07.686" v="2244"/>
        <pc:sldMkLst>
          <pc:docMk/>
          <pc:sldMk cId="2484301395" sldId="323"/>
        </pc:sldMkLst>
        <pc:spChg chg="mod">
          <ac:chgData name="Bernard Schmidt" userId="0974fc04-f1f2-453d-9df7-fd1f1583bab0" providerId="ADAL" clId="{59EF610D-BF82-E94E-9217-CE40A4D80F93}" dt="2022-08-19T14:22:06.306" v="2217" actId="20577"/>
          <ac:spMkLst>
            <pc:docMk/>
            <pc:sldMk cId="2484301395" sldId="323"/>
            <ac:spMk id="2" creationId="{F3198817-97B8-787B-5F5D-D388D28A9ECF}"/>
          </ac:spMkLst>
        </pc:spChg>
        <pc:spChg chg="mod">
          <ac:chgData name="Bernard Schmidt" userId="0974fc04-f1f2-453d-9df7-fd1f1583bab0" providerId="ADAL" clId="{59EF610D-BF82-E94E-9217-CE40A4D80F93}" dt="2022-08-19T14:25:07.686" v="2244"/>
          <ac:spMkLst>
            <pc:docMk/>
            <pc:sldMk cId="2484301395" sldId="323"/>
            <ac:spMk id="4" creationId="{5D4DFCDE-313B-A5A2-25DD-EF51E6649B7B}"/>
          </ac:spMkLst>
        </pc:spChg>
      </pc:sldChg>
      <pc:sldChg chg="modSp add mod">
        <pc:chgData name="Bernard Schmidt" userId="0974fc04-f1f2-453d-9df7-fd1f1583bab0" providerId="ADAL" clId="{59EF610D-BF82-E94E-9217-CE40A4D80F93}" dt="2022-08-19T14:25:01.025" v="2243"/>
        <pc:sldMkLst>
          <pc:docMk/>
          <pc:sldMk cId="1768634079" sldId="324"/>
        </pc:sldMkLst>
        <pc:spChg chg="mod">
          <ac:chgData name="Bernard Schmidt" userId="0974fc04-f1f2-453d-9df7-fd1f1583bab0" providerId="ADAL" clId="{59EF610D-BF82-E94E-9217-CE40A4D80F93}" dt="2022-08-19T14:17:39.979" v="2174" actId="6549"/>
          <ac:spMkLst>
            <pc:docMk/>
            <pc:sldMk cId="1768634079" sldId="324"/>
            <ac:spMk id="2" creationId="{F3198817-97B8-787B-5F5D-D388D28A9ECF}"/>
          </ac:spMkLst>
        </pc:spChg>
        <pc:spChg chg="mod">
          <ac:chgData name="Bernard Schmidt" userId="0974fc04-f1f2-453d-9df7-fd1f1583bab0" providerId="ADAL" clId="{59EF610D-BF82-E94E-9217-CE40A4D80F93}" dt="2022-08-19T14:25:01.025" v="2243"/>
          <ac:spMkLst>
            <pc:docMk/>
            <pc:sldMk cId="1768634079" sldId="324"/>
            <ac:spMk id="4" creationId="{5D4DFCDE-313B-A5A2-25DD-EF51E6649B7B}"/>
          </ac:spMkLst>
        </pc:spChg>
      </pc:sldChg>
      <pc:sldChg chg="modSp add mod">
        <pc:chgData name="Bernard Schmidt" userId="0974fc04-f1f2-453d-9df7-fd1f1583bab0" providerId="ADAL" clId="{59EF610D-BF82-E94E-9217-CE40A4D80F93}" dt="2022-08-19T14:24:38.588" v="2242" actId="20577"/>
        <pc:sldMkLst>
          <pc:docMk/>
          <pc:sldMk cId="1838276706" sldId="325"/>
        </pc:sldMkLst>
        <pc:spChg chg="mod">
          <ac:chgData name="Bernard Schmidt" userId="0974fc04-f1f2-453d-9df7-fd1f1583bab0" providerId="ADAL" clId="{59EF610D-BF82-E94E-9217-CE40A4D80F93}" dt="2022-08-19T14:22:00.125" v="2210" actId="20577"/>
          <ac:spMkLst>
            <pc:docMk/>
            <pc:sldMk cId="1838276706" sldId="325"/>
            <ac:spMk id="2" creationId="{F3198817-97B8-787B-5F5D-D388D28A9ECF}"/>
          </ac:spMkLst>
        </pc:spChg>
        <pc:spChg chg="mod">
          <ac:chgData name="Bernard Schmidt" userId="0974fc04-f1f2-453d-9df7-fd1f1583bab0" providerId="ADAL" clId="{59EF610D-BF82-E94E-9217-CE40A4D80F93}" dt="2022-08-19T14:24:38.588" v="2242" actId="20577"/>
          <ac:spMkLst>
            <pc:docMk/>
            <pc:sldMk cId="1838276706" sldId="325"/>
            <ac:spMk id="4" creationId="{5D4DFCDE-313B-A5A2-25DD-EF51E6649B7B}"/>
          </ac:spMkLst>
        </pc:spChg>
      </pc:sldChg>
      <pc:sldMasterChg chg="modSldLayout">
        <pc:chgData name="Bernard Schmidt" userId="0974fc04-f1f2-453d-9df7-fd1f1583bab0" providerId="ADAL" clId="{59EF610D-BF82-E94E-9217-CE40A4D80F93}" dt="2022-08-19T14:11:15.091" v="2034" actId="14100"/>
        <pc:sldMasterMkLst>
          <pc:docMk/>
          <pc:sldMasterMk cId="0" sldId="2147483648"/>
        </pc:sldMasterMkLst>
        <pc:sldLayoutChg chg="modSp mod">
          <pc:chgData name="Bernard Schmidt" userId="0974fc04-f1f2-453d-9df7-fd1f1583bab0" providerId="ADAL" clId="{59EF610D-BF82-E94E-9217-CE40A4D80F93}" dt="2022-08-19T14:06:17.847" v="1992" actId="255"/>
          <pc:sldLayoutMkLst>
            <pc:docMk/>
            <pc:sldMasterMk cId="0" sldId="2147483648"/>
            <pc:sldLayoutMk cId="2782842921" sldId="2147483704"/>
          </pc:sldLayoutMkLst>
          <pc:spChg chg="mod">
            <ac:chgData name="Bernard Schmidt" userId="0974fc04-f1f2-453d-9df7-fd1f1583bab0" providerId="ADAL" clId="{59EF610D-BF82-E94E-9217-CE40A4D80F93}" dt="2022-08-19T14:05:55.590" v="1989" actId="113"/>
            <ac:spMkLst>
              <pc:docMk/>
              <pc:sldMasterMk cId="0" sldId="2147483648"/>
              <pc:sldLayoutMk cId="2782842921" sldId="2147483704"/>
              <ac:spMk id="2" creationId="{00000000-0000-0000-0000-000000000000}"/>
            </ac:spMkLst>
          </pc:spChg>
          <pc:spChg chg="mod">
            <ac:chgData name="Bernard Schmidt" userId="0974fc04-f1f2-453d-9df7-fd1f1583bab0" providerId="ADAL" clId="{59EF610D-BF82-E94E-9217-CE40A4D80F93}" dt="2022-08-19T14:06:17.847" v="1992" actId="255"/>
            <ac:spMkLst>
              <pc:docMk/>
              <pc:sldMasterMk cId="0" sldId="2147483648"/>
              <pc:sldLayoutMk cId="2782842921" sldId="2147483704"/>
              <ac:spMk id="3" creationId="{00000000-0000-0000-0000-000000000000}"/>
            </ac:spMkLst>
          </pc:spChg>
        </pc:sldLayoutChg>
        <pc:sldLayoutChg chg="modSp mod">
          <pc:chgData name="Bernard Schmidt" userId="0974fc04-f1f2-453d-9df7-fd1f1583bab0" providerId="ADAL" clId="{59EF610D-BF82-E94E-9217-CE40A4D80F93}" dt="2022-08-19T14:04:53.027" v="1982" actId="255"/>
          <pc:sldLayoutMkLst>
            <pc:docMk/>
            <pc:sldMasterMk cId="0" sldId="2147483648"/>
            <pc:sldLayoutMk cId="2025063337" sldId="2147483705"/>
          </pc:sldLayoutMkLst>
          <pc:spChg chg="mod">
            <ac:chgData name="Bernard Schmidt" userId="0974fc04-f1f2-453d-9df7-fd1f1583bab0" providerId="ADAL" clId="{59EF610D-BF82-E94E-9217-CE40A4D80F93}" dt="2022-08-19T14:04:12.167" v="1978" actId="113"/>
            <ac:spMkLst>
              <pc:docMk/>
              <pc:sldMasterMk cId="0" sldId="2147483648"/>
              <pc:sldLayoutMk cId="2025063337" sldId="2147483705"/>
              <ac:spMk id="2" creationId="{00000000-0000-0000-0000-000000000000}"/>
            </ac:spMkLst>
          </pc:spChg>
          <pc:spChg chg="mod">
            <ac:chgData name="Bernard Schmidt" userId="0974fc04-f1f2-453d-9df7-fd1f1583bab0" providerId="ADAL" clId="{59EF610D-BF82-E94E-9217-CE40A4D80F93}" dt="2022-08-19T14:04:53.027" v="1982" actId="255"/>
            <ac:spMkLst>
              <pc:docMk/>
              <pc:sldMasterMk cId="0" sldId="2147483648"/>
              <pc:sldLayoutMk cId="2025063337" sldId="2147483705"/>
              <ac:spMk id="3" creationId="{00000000-0000-0000-0000-000000000000}"/>
            </ac:spMkLst>
          </pc:spChg>
        </pc:sldLayoutChg>
        <pc:sldLayoutChg chg="modSp mod">
          <pc:chgData name="Bernard Schmidt" userId="0974fc04-f1f2-453d-9df7-fd1f1583bab0" providerId="ADAL" clId="{59EF610D-BF82-E94E-9217-CE40A4D80F93}" dt="2022-08-19T14:05:45.580" v="1987" actId="255"/>
          <pc:sldLayoutMkLst>
            <pc:docMk/>
            <pc:sldMasterMk cId="0" sldId="2147483648"/>
            <pc:sldLayoutMk cId="1562041744" sldId="2147483706"/>
          </pc:sldLayoutMkLst>
          <pc:spChg chg="mod">
            <ac:chgData name="Bernard Schmidt" userId="0974fc04-f1f2-453d-9df7-fd1f1583bab0" providerId="ADAL" clId="{59EF610D-BF82-E94E-9217-CE40A4D80F93}" dt="2022-08-19T14:05:21.852" v="1984" actId="113"/>
            <ac:spMkLst>
              <pc:docMk/>
              <pc:sldMasterMk cId="0" sldId="2147483648"/>
              <pc:sldLayoutMk cId="1562041744" sldId="2147483706"/>
              <ac:spMk id="2" creationId="{00000000-0000-0000-0000-000000000000}"/>
            </ac:spMkLst>
          </pc:spChg>
          <pc:spChg chg="mod">
            <ac:chgData name="Bernard Schmidt" userId="0974fc04-f1f2-453d-9df7-fd1f1583bab0" providerId="ADAL" clId="{59EF610D-BF82-E94E-9217-CE40A4D80F93}" dt="2022-08-19T14:05:45.580" v="1987" actId="255"/>
            <ac:spMkLst>
              <pc:docMk/>
              <pc:sldMasterMk cId="0" sldId="2147483648"/>
              <pc:sldLayoutMk cId="1562041744" sldId="2147483706"/>
              <ac:spMk id="3" creationId="{00000000-0000-0000-0000-000000000000}"/>
            </ac:spMkLst>
          </pc:spChg>
        </pc:sldLayoutChg>
        <pc:sldLayoutChg chg="modSp mod">
          <pc:chgData name="Bernard Schmidt" userId="0974fc04-f1f2-453d-9df7-fd1f1583bab0" providerId="ADAL" clId="{59EF610D-BF82-E94E-9217-CE40A4D80F93}" dt="2022-08-19T14:06:51.372" v="1997" actId="255"/>
          <pc:sldLayoutMkLst>
            <pc:docMk/>
            <pc:sldMasterMk cId="0" sldId="2147483648"/>
            <pc:sldLayoutMk cId="121212844" sldId="2147483707"/>
          </pc:sldLayoutMkLst>
          <pc:spChg chg="mod">
            <ac:chgData name="Bernard Schmidt" userId="0974fc04-f1f2-453d-9df7-fd1f1583bab0" providerId="ADAL" clId="{59EF610D-BF82-E94E-9217-CE40A4D80F93}" dt="2022-08-19T14:06:31.558" v="1994" actId="113"/>
            <ac:spMkLst>
              <pc:docMk/>
              <pc:sldMasterMk cId="0" sldId="2147483648"/>
              <pc:sldLayoutMk cId="121212844" sldId="2147483707"/>
              <ac:spMk id="2" creationId="{00000000-0000-0000-0000-000000000000}"/>
            </ac:spMkLst>
          </pc:spChg>
          <pc:spChg chg="mod">
            <ac:chgData name="Bernard Schmidt" userId="0974fc04-f1f2-453d-9df7-fd1f1583bab0" providerId="ADAL" clId="{59EF610D-BF82-E94E-9217-CE40A4D80F93}" dt="2022-08-19T14:06:51.372" v="1997" actId="255"/>
            <ac:spMkLst>
              <pc:docMk/>
              <pc:sldMasterMk cId="0" sldId="2147483648"/>
              <pc:sldLayoutMk cId="121212844" sldId="2147483707"/>
              <ac:spMk id="3" creationId="{00000000-0000-0000-0000-000000000000}"/>
            </ac:spMkLst>
          </pc:spChg>
        </pc:sldLayoutChg>
        <pc:sldLayoutChg chg="modSp mod">
          <pc:chgData name="Bernard Schmidt" userId="0974fc04-f1f2-453d-9df7-fd1f1583bab0" providerId="ADAL" clId="{59EF610D-BF82-E94E-9217-CE40A4D80F93}" dt="2022-08-19T14:08:23.005" v="2003" actId="255"/>
          <pc:sldLayoutMkLst>
            <pc:docMk/>
            <pc:sldMasterMk cId="0" sldId="2147483648"/>
            <pc:sldLayoutMk cId="1751790626" sldId="2147483708"/>
          </pc:sldLayoutMkLst>
          <pc:spChg chg="mod">
            <ac:chgData name="Bernard Schmidt" userId="0974fc04-f1f2-453d-9df7-fd1f1583bab0" providerId="ADAL" clId="{59EF610D-BF82-E94E-9217-CE40A4D80F93}" dt="2022-08-19T14:08:00.683" v="2000" actId="113"/>
            <ac:spMkLst>
              <pc:docMk/>
              <pc:sldMasterMk cId="0" sldId="2147483648"/>
              <pc:sldLayoutMk cId="1751790626" sldId="2147483708"/>
              <ac:spMk id="2" creationId="{00000000-0000-0000-0000-000000000000}"/>
            </ac:spMkLst>
          </pc:spChg>
          <pc:spChg chg="mod">
            <ac:chgData name="Bernard Schmidt" userId="0974fc04-f1f2-453d-9df7-fd1f1583bab0" providerId="ADAL" clId="{59EF610D-BF82-E94E-9217-CE40A4D80F93}" dt="2022-08-19T14:08:23.005" v="2003" actId="255"/>
            <ac:spMkLst>
              <pc:docMk/>
              <pc:sldMasterMk cId="0" sldId="2147483648"/>
              <pc:sldLayoutMk cId="1751790626" sldId="2147483708"/>
              <ac:spMk id="3" creationId="{00000000-0000-0000-0000-000000000000}"/>
            </ac:spMkLst>
          </pc:spChg>
          <pc:picChg chg="mod modCrop">
            <ac:chgData name="Bernard Schmidt" userId="0974fc04-f1f2-453d-9df7-fd1f1583bab0" providerId="ADAL" clId="{59EF610D-BF82-E94E-9217-CE40A4D80F93}" dt="2022-08-19T14:07:34.107" v="1998" actId="732"/>
            <ac:picMkLst>
              <pc:docMk/>
              <pc:sldMasterMk cId="0" sldId="2147483648"/>
              <pc:sldLayoutMk cId="1751790626" sldId="2147483708"/>
              <ac:picMk id="4" creationId="{00000000-0000-0000-0000-000000000000}"/>
            </ac:picMkLst>
          </pc:picChg>
        </pc:sldLayoutChg>
        <pc:sldLayoutChg chg="modSp mod">
          <pc:chgData name="Bernard Schmidt" userId="0974fc04-f1f2-453d-9df7-fd1f1583bab0" providerId="ADAL" clId="{59EF610D-BF82-E94E-9217-CE40A4D80F93}" dt="2022-08-19T14:08:53.494" v="2008" actId="14100"/>
          <pc:sldLayoutMkLst>
            <pc:docMk/>
            <pc:sldMasterMk cId="0" sldId="2147483648"/>
            <pc:sldLayoutMk cId="3214638261" sldId="2147483729"/>
          </pc:sldLayoutMkLst>
          <pc:spChg chg="mod">
            <ac:chgData name="Bernard Schmidt" userId="0974fc04-f1f2-453d-9df7-fd1f1583bab0" providerId="ADAL" clId="{59EF610D-BF82-E94E-9217-CE40A4D80F93}" dt="2022-08-19T14:08:35.232" v="2005" actId="113"/>
            <ac:spMkLst>
              <pc:docMk/>
              <pc:sldMasterMk cId="0" sldId="2147483648"/>
              <pc:sldLayoutMk cId="3214638261" sldId="2147483729"/>
              <ac:spMk id="2" creationId="{00000000-0000-0000-0000-000000000000}"/>
            </ac:spMkLst>
          </pc:spChg>
          <pc:spChg chg="mod">
            <ac:chgData name="Bernard Schmidt" userId="0974fc04-f1f2-453d-9df7-fd1f1583bab0" providerId="ADAL" clId="{59EF610D-BF82-E94E-9217-CE40A4D80F93}" dt="2022-08-19T14:08:53.494" v="2008" actId="14100"/>
            <ac:spMkLst>
              <pc:docMk/>
              <pc:sldMasterMk cId="0" sldId="2147483648"/>
              <pc:sldLayoutMk cId="3214638261" sldId="2147483729"/>
              <ac:spMk id="3" creationId="{00000000-0000-0000-0000-000000000000}"/>
            </ac:spMkLst>
          </pc:spChg>
        </pc:sldLayoutChg>
        <pc:sldLayoutChg chg="modSp mod">
          <pc:chgData name="Bernard Schmidt" userId="0974fc04-f1f2-453d-9df7-fd1f1583bab0" providerId="ADAL" clId="{59EF610D-BF82-E94E-9217-CE40A4D80F93}" dt="2022-08-19T14:09:18.054" v="2013" actId="14100"/>
          <pc:sldLayoutMkLst>
            <pc:docMk/>
            <pc:sldMasterMk cId="0" sldId="2147483648"/>
            <pc:sldLayoutMk cId="714164586" sldId="2147483730"/>
          </pc:sldLayoutMkLst>
          <pc:spChg chg="mod">
            <ac:chgData name="Bernard Schmidt" userId="0974fc04-f1f2-453d-9df7-fd1f1583bab0" providerId="ADAL" clId="{59EF610D-BF82-E94E-9217-CE40A4D80F93}" dt="2022-08-19T14:09:04.461" v="2010" actId="113"/>
            <ac:spMkLst>
              <pc:docMk/>
              <pc:sldMasterMk cId="0" sldId="2147483648"/>
              <pc:sldLayoutMk cId="714164586" sldId="2147483730"/>
              <ac:spMk id="2" creationId="{00000000-0000-0000-0000-000000000000}"/>
            </ac:spMkLst>
          </pc:spChg>
          <pc:spChg chg="mod">
            <ac:chgData name="Bernard Schmidt" userId="0974fc04-f1f2-453d-9df7-fd1f1583bab0" providerId="ADAL" clId="{59EF610D-BF82-E94E-9217-CE40A4D80F93}" dt="2022-08-19T14:09:18.054" v="2013" actId="14100"/>
            <ac:spMkLst>
              <pc:docMk/>
              <pc:sldMasterMk cId="0" sldId="2147483648"/>
              <pc:sldLayoutMk cId="714164586" sldId="2147483730"/>
              <ac:spMk id="3" creationId="{00000000-0000-0000-0000-000000000000}"/>
            </ac:spMkLst>
          </pc:spChg>
        </pc:sldLayoutChg>
        <pc:sldLayoutChg chg="modSp mod">
          <pc:chgData name="Bernard Schmidt" userId="0974fc04-f1f2-453d-9df7-fd1f1583bab0" providerId="ADAL" clId="{59EF610D-BF82-E94E-9217-CE40A4D80F93}" dt="2022-08-19T14:09:42.400" v="2018" actId="14100"/>
          <pc:sldLayoutMkLst>
            <pc:docMk/>
            <pc:sldMasterMk cId="0" sldId="2147483648"/>
            <pc:sldLayoutMk cId="1502335895" sldId="2147483731"/>
          </pc:sldLayoutMkLst>
          <pc:spChg chg="mod">
            <ac:chgData name="Bernard Schmidt" userId="0974fc04-f1f2-453d-9df7-fd1f1583bab0" providerId="ADAL" clId="{59EF610D-BF82-E94E-9217-CE40A4D80F93}" dt="2022-08-19T14:09:29.774" v="2015" actId="113"/>
            <ac:spMkLst>
              <pc:docMk/>
              <pc:sldMasterMk cId="0" sldId="2147483648"/>
              <pc:sldLayoutMk cId="1502335895" sldId="2147483731"/>
              <ac:spMk id="2" creationId="{00000000-0000-0000-0000-000000000000}"/>
            </ac:spMkLst>
          </pc:spChg>
          <pc:spChg chg="mod">
            <ac:chgData name="Bernard Schmidt" userId="0974fc04-f1f2-453d-9df7-fd1f1583bab0" providerId="ADAL" clId="{59EF610D-BF82-E94E-9217-CE40A4D80F93}" dt="2022-08-19T14:09:42.400" v="2018" actId="14100"/>
            <ac:spMkLst>
              <pc:docMk/>
              <pc:sldMasterMk cId="0" sldId="2147483648"/>
              <pc:sldLayoutMk cId="1502335895" sldId="2147483731"/>
              <ac:spMk id="3" creationId="{00000000-0000-0000-0000-000000000000}"/>
            </ac:spMkLst>
          </pc:spChg>
        </pc:sldLayoutChg>
        <pc:sldLayoutChg chg="modSp mod">
          <pc:chgData name="Bernard Schmidt" userId="0974fc04-f1f2-453d-9df7-fd1f1583bab0" providerId="ADAL" clId="{59EF610D-BF82-E94E-9217-CE40A4D80F93}" dt="2022-08-19T14:10:11.788" v="2023" actId="14100"/>
          <pc:sldLayoutMkLst>
            <pc:docMk/>
            <pc:sldMasterMk cId="0" sldId="2147483648"/>
            <pc:sldLayoutMk cId="4285400362" sldId="2147483732"/>
          </pc:sldLayoutMkLst>
          <pc:spChg chg="mod">
            <ac:chgData name="Bernard Schmidt" userId="0974fc04-f1f2-453d-9df7-fd1f1583bab0" providerId="ADAL" clId="{59EF610D-BF82-E94E-9217-CE40A4D80F93}" dt="2022-08-19T14:09:54.244" v="2020" actId="113"/>
            <ac:spMkLst>
              <pc:docMk/>
              <pc:sldMasterMk cId="0" sldId="2147483648"/>
              <pc:sldLayoutMk cId="4285400362" sldId="2147483732"/>
              <ac:spMk id="2" creationId="{00000000-0000-0000-0000-000000000000}"/>
            </ac:spMkLst>
          </pc:spChg>
          <pc:spChg chg="mod">
            <ac:chgData name="Bernard Schmidt" userId="0974fc04-f1f2-453d-9df7-fd1f1583bab0" providerId="ADAL" clId="{59EF610D-BF82-E94E-9217-CE40A4D80F93}" dt="2022-08-19T14:10:11.788" v="2023" actId="14100"/>
            <ac:spMkLst>
              <pc:docMk/>
              <pc:sldMasterMk cId="0" sldId="2147483648"/>
              <pc:sldLayoutMk cId="4285400362" sldId="2147483732"/>
              <ac:spMk id="3" creationId="{00000000-0000-0000-0000-000000000000}"/>
            </ac:spMkLst>
          </pc:spChg>
        </pc:sldLayoutChg>
        <pc:sldLayoutChg chg="modSp mod">
          <pc:chgData name="Bernard Schmidt" userId="0974fc04-f1f2-453d-9df7-fd1f1583bab0" providerId="ADAL" clId="{59EF610D-BF82-E94E-9217-CE40A4D80F93}" dt="2022-08-19T14:10:39.382" v="2029" actId="14100"/>
          <pc:sldLayoutMkLst>
            <pc:docMk/>
            <pc:sldMasterMk cId="0" sldId="2147483648"/>
            <pc:sldLayoutMk cId="169079910" sldId="2147483733"/>
          </pc:sldLayoutMkLst>
          <pc:spChg chg="mod">
            <ac:chgData name="Bernard Schmidt" userId="0974fc04-f1f2-453d-9df7-fd1f1583bab0" providerId="ADAL" clId="{59EF610D-BF82-E94E-9217-CE40A4D80F93}" dt="2022-08-19T14:10:22.235" v="2025" actId="113"/>
            <ac:spMkLst>
              <pc:docMk/>
              <pc:sldMasterMk cId="0" sldId="2147483648"/>
              <pc:sldLayoutMk cId="169079910" sldId="2147483733"/>
              <ac:spMk id="2" creationId="{00000000-0000-0000-0000-000000000000}"/>
            </ac:spMkLst>
          </pc:spChg>
          <pc:spChg chg="mod">
            <ac:chgData name="Bernard Schmidt" userId="0974fc04-f1f2-453d-9df7-fd1f1583bab0" providerId="ADAL" clId="{59EF610D-BF82-E94E-9217-CE40A4D80F93}" dt="2022-08-19T14:10:39.382" v="2029" actId="14100"/>
            <ac:spMkLst>
              <pc:docMk/>
              <pc:sldMasterMk cId="0" sldId="2147483648"/>
              <pc:sldLayoutMk cId="169079910" sldId="2147483733"/>
              <ac:spMk id="3" creationId="{00000000-0000-0000-0000-000000000000}"/>
            </ac:spMkLst>
          </pc:spChg>
        </pc:sldLayoutChg>
        <pc:sldLayoutChg chg="modSp mod">
          <pc:chgData name="Bernard Schmidt" userId="0974fc04-f1f2-453d-9df7-fd1f1583bab0" providerId="ADAL" clId="{59EF610D-BF82-E94E-9217-CE40A4D80F93}" dt="2022-08-19T14:11:15.091" v="2034" actId="14100"/>
          <pc:sldLayoutMkLst>
            <pc:docMk/>
            <pc:sldMasterMk cId="0" sldId="2147483648"/>
            <pc:sldLayoutMk cId="468801200" sldId="2147483734"/>
          </pc:sldLayoutMkLst>
          <pc:spChg chg="mod">
            <ac:chgData name="Bernard Schmidt" userId="0974fc04-f1f2-453d-9df7-fd1f1583bab0" providerId="ADAL" clId="{59EF610D-BF82-E94E-9217-CE40A4D80F93}" dt="2022-08-19T14:10:52.981" v="2031" actId="113"/>
            <ac:spMkLst>
              <pc:docMk/>
              <pc:sldMasterMk cId="0" sldId="2147483648"/>
              <pc:sldLayoutMk cId="468801200" sldId="2147483734"/>
              <ac:spMk id="2" creationId="{00000000-0000-0000-0000-000000000000}"/>
            </ac:spMkLst>
          </pc:spChg>
          <pc:spChg chg="mod">
            <ac:chgData name="Bernard Schmidt" userId="0974fc04-f1f2-453d-9df7-fd1f1583bab0" providerId="ADAL" clId="{59EF610D-BF82-E94E-9217-CE40A4D80F93}" dt="2022-08-19T14:11:15.091" v="2034" actId="14100"/>
            <ac:spMkLst>
              <pc:docMk/>
              <pc:sldMasterMk cId="0" sldId="2147483648"/>
              <pc:sldLayoutMk cId="468801200" sldId="2147483734"/>
              <ac:spMk id="3" creationId="{00000000-0000-0000-0000-000000000000}"/>
            </ac:spMkLst>
          </pc:spChg>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7.jpeg"/><Relationship Id="rId6" Type="http://schemas.openxmlformats.org/officeDocument/2006/relationships/image" Target="../media/image18.jpeg"/><Relationship Id="rId5" Type="http://schemas.openxmlformats.org/officeDocument/2006/relationships/image" Target="../media/image19.jpeg"/><Relationship Id="rId4" Type="http://schemas.openxmlformats.org/officeDocument/2006/relationships/image" Target="../media/image22.jpe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A0C5FB-E74F-4374-9A21-094842ECF9B3}" type="doc">
      <dgm:prSet loTypeId="urn:microsoft.com/office/officeart/2008/layout/AscendingPictureAccentProcess" loCatId="picture" qsTypeId="urn:microsoft.com/office/officeart/2005/8/quickstyle/simple2" qsCatId="simple" csTypeId="urn:microsoft.com/office/officeart/2005/8/colors/colorful3" csCatId="colorful" phldr="1"/>
      <dgm:spPr/>
    </dgm:pt>
    <dgm:pt modelId="{E6A37A32-4FDB-4160-8224-649A61B9B7FA}">
      <dgm:prSet phldrT="[Text]"/>
      <dgm:spPr/>
      <dgm:t>
        <a:bodyPr/>
        <a:lstStyle/>
        <a:p>
          <a:r>
            <a:rPr lang="en-US" dirty="0"/>
            <a:t>Name</a:t>
          </a:r>
          <a:br>
            <a:rPr lang="en-US" dirty="0"/>
          </a:br>
          <a:r>
            <a:rPr lang="en-US" dirty="0"/>
            <a:t>Scrum Master</a:t>
          </a:r>
        </a:p>
      </dgm:t>
    </dgm:pt>
    <dgm:pt modelId="{FBC227AB-04B5-4E02-B9C8-CE059397AE6F}" type="parTrans" cxnId="{261139F4-D2EA-421C-B10D-3618FDDE855E}">
      <dgm:prSet/>
      <dgm:spPr/>
      <dgm:t>
        <a:bodyPr/>
        <a:lstStyle/>
        <a:p>
          <a:endParaRPr lang="en-US"/>
        </a:p>
      </dgm:t>
    </dgm:pt>
    <dgm:pt modelId="{B8DCDEB4-DADC-41EF-B582-800BCBDD8234}" type="sibTrans" cxnId="{261139F4-D2EA-421C-B10D-3618FDDE855E}">
      <dgm:prSet/>
      <dgm:spPr>
        <a:blipFill>
          <a:blip xmlns:r="http://schemas.openxmlformats.org/officeDocument/2006/relationships" r:embed="rId1" cstate="email">
            <a:extLst>
              <a:ext uri="{28A0092B-C50C-407E-A947-70E740481C1C}">
                <a14:useLocalDpi xmlns:a14="http://schemas.microsoft.com/office/drawing/2010/main" val="0"/>
              </a:ext>
            </a:extLst>
          </a:blip>
          <a:srcRect/>
          <a:stretch>
            <a:fillRect l="-25000" r="-25000"/>
          </a:stretch>
        </a:blipFill>
      </dgm:spPr>
      <dgm:t>
        <a:bodyPr/>
        <a:lstStyle/>
        <a:p>
          <a:endParaRPr lang="en-US"/>
        </a:p>
      </dgm:t>
      <dgm:extLst>
        <a:ext uri="{E40237B7-FDA0-4F09-8148-C483321AD2D9}">
          <dgm14:cNvPr xmlns:dgm14="http://schemas.microsoft.com/office/drawing/2010/diagram" id="0" name="" descr="Smiling businesswoman with digital tablet looking out office window"/>
        </a:ext>
      </dgm:extLst>
    </dgm:pt>
    <dgm:pt modelId="{EF1FAB9C-EEAC-458E-8DA1-803B62CC2AD6}">
      <dgm:prSet phldrT="[Text]"/>
      <dgm:spPr/>
      <dgm:t>
        <a:bodyPr/>
        <a:lstStyle/>
        <a:p>
          <a:r>
            <a:rPr lang="en-US" dirty="0"/>
            <a:t>Name</a:t>
          </a:r>
          <a:br>
            <a:rPr lang="en-US" dirty="0"/>
          </a:br>
          <a:r>
            <a:rPr lang="en-US" dirty="0"/>
            <a:t>Developer</a:t>
          </a:r>
        </a:p>
      </dgm:t>
    </dgm:pt>
    <dgm:pt modelId="{A65EAEA3-2485-44BD-8A01-991658150C1F}" type="parTrans" cxnId="{F766B632-7857-4A52-8280-79E5D455DB77}">
      <dgm:prSet/>
      <dgm:spPr/>
      <dgm:t>
        <a:bodyPr/>
        <a:lstStyle/>
        <a:p>
          <a:endParaRPr lang="en-US"/>
        </a:p>
      </dgm:t>
    </dgm:pt>
    <dgm:pt modelId="{12B3D08B-F07A-467F-978D-FE9E79E11867}" type="sibTrans" cxnId="{F766B632-7857-4A52-8280-79E5D455DB77}">
      <dgm:prSet/>
      <dgm:spPr>
        <a:blipFill>
          <a:blip xmlns:r="http://schemas.openxmlformats.org/officeDocument/2006/relationships" r:embed="rId2" cstate="email">
            <a:extLst>
              <a:ext uri="{28A0092B-C50C-407E-A947-70E740481C1C}">
                <a14:useLocalDpi xmlns:a14="http://schemas.microsoft.com/office/drawing/2010/main" val="0"/>
              </a:ext>
            </a:extLst>
          </a:blip>
          <a:srcRect/>
          <a:stretch>
            <a:fillRect l="-25000" r="-25000"/>
          </a:stretch>
        </a:blipFill>
      </dgm:spPr>
      <dgm:t>
        <a:bodyPr/>
        <a:lstStyle/>
        <a:p>
          <a:endParaRPr lang="en-US"/>
        </a:p>
      </dgm:t>
      <dgm:extLst>
        <a:ext uri="{E40237B7-FDA0-4F09-8148-C483321AD2D9}">
          <dgm14:cNvPr xmlns:dgm14="http://schemas.microsoft.com/office/drawing/2010/diagram" id="0" name="" descr="Smiling woman holding file folder at the office"/>
        </a:ext>
      </dgm:extLst>
    </dgm:pt>
    <dgm:pt modelId="{1174EA91-0D82-4211-BF7E-02BB16428B26}">
      <dgm:prSet phldrT="[Text]"/>
      <dgm:spPr/>
      <dgm:t>
        <a:bodyPr/>
        <a:lstStyle/>
        <a:p>
          <a:r>
            <a:rPr lang="en-US" dirty="0"/>
            <a:t>Name</a:t>
          </a:r>
          <a:br>
            <a:rPr lang="en-US" dirty="0"/>
          </a:br>
          <a:r>
            <a:rPr lang="en-US" dirty="0"/>
            <a:t>Developer</a:t>
          </a:r>
        </a:p>
      </dgm:t>
    </dgm:pt>
    <dgm:pt modelId="{D898F056-1907-41F1-AFDD-3C7AA30D4784}" type="parTrans" cxnId="{4ADAF13E-E80B-459F-9E0C-3F05CE8C3E68}">
      <dgm:prSet/>
      <dgm:spPr/>
      <dgm:t>
        <a:bodyPr/>
        <a:lstStyle/>
        <a:p>
          <a:endParaRPr lang="en-US"/>
        </a:p>
      </dgm:t>
    </dgm:pt>
    <dgm:pt modelId="{914F4B16-3AEF-420B-97E1-F685172A44F6}" type="sibTrans" cxnId="{4ADAF13E-E80B-459F-9E0C-3F05CE8C3E68}">
      <dgm:prSet/>
      <dgm:spPr>
        <a:blipFill>
          <a:blip xmlns:r="http://schemas.openxmlformats.org/officeDocument/2006/relationships" r:embed="rId3" cstate="email">
            <a:extLst>
              <a:ext uri="{28A0092B-C50C-407E-A947-70E740481C1C}">
                <a14:useLocalDpi xmlns:a14="http://schemas.microsoft.com/office/drawing/2010/main" val="0"/>
              </a:ext>
            </a:extLst>
          </a:blip>
          <a:srcRect/>
          <a:stretch>
            <a:fillRect l="-25000" r="-25000"/>
          </a:stretch>
        </a:blipFill>
      </dgm:spPr>
      <dgm:t>
        <a:bodyPr/>
        <a:lstStyle/>
        <a:p>
          <a:endParaRPr lang="en-US"/>
        </a:p>
      </dgm:t>
      <dgm:extLst>
        <a:ext uri="{E40237B7-FDA0-4F09-8148-C483321AD2D9}">
          <dgm14:cNvPr xmlns:dgm14="http://schemas.microsoft.com/office/drawing/2010/diagram" id="0" name="" descr="Senior woman with her family"/>
        </a:ext>
      </dgm:extLst>
    </dgm:pt>
    <dgm:pt modelId="{FF6720FC-D597-4E8B-8DED-B5175774475A}">
      <dgm:prSet phldrT="[Text]"/>
      <dgm:spPr/>
      <dgm:t>
        <a:bodyPr/>
        <a:lstStyle/>
        <a:p>
          <a:r>
            <a:rPr lang="en-US" dirty="0"/>
            <a:t>Name</a:t>
          </a:r>
          <a:br>
            <a:rPr lang="en-US" dirty="0"/>
          </a:br>
          <a:r>
            <a:rPr lang="en-US" dirty="0"/>
            <a:t>Product Owner</a:t>
          </a:r>
        </a:p>
      </dgm:t>
    </dgm:pt>
    <dgm:pt modelId="{D79BE36A-E982-461A-B497-99A870FE4510}" type="parTrans" cxnId="{2365F23A-75C8-4AAB-B162-6300F531347B}">
      <dgm:prSet/>
      <dgm:spPr/>
      <dgm:t>
        <a:bodyPr/>
        <a:lstStyle/>
        <a:p>
          <a:endParaRPr lang="en-US"/>
        </a:p>
      </dgm:t>
    </dgm:pt>
    <dgm:pt modelId="{10DF836C-16B9-456E-9415-3953E42162EA}" type="sibTrans" cxnId="{2365F23A-75C8-4AAB-B162-6300F531347B}">
      <dgm:prSet/>
      <dgm:spPr>
        <a:blipFill>
          <a:blip xmlns:r="http://schemas.openxmlformats.org/officeDocument/2006/relationships" r:embed="rId4" cstate="email">
            <a:extLst>
              <a:ext uri="{28A0092B-C50C-407E-A947-70E740481C1C}">
                <a14:useLocalDpi xmlns:a14="http://schemas.microsoft.com/office/drawing/2010/main" val="0"/>
              </a:ext>
            </a:extLst>
          </a:blip>
          <a:srcRect/>
          <a:stretch>
            <a:fillRect l="-25000" r="-25000"/>
          </a:stretch>
        </a:blipFill>
      </dgm:spPr>
      <dgm:t>
        <a:bodyPr/>
        <a:lstStyle/>
        <a:p>
          <a:endParaRPr lang="en-US"/>
        </a:p>
      </dgm:t>
      <dgm:extLst>
        <a:ext uri="{E40237B7-FDA0-4F09-8148-C483321AD2D9}">
          <dgm14:cNvPr xmlns:dgm14="http://schemas.microsoft.com/office/drawing/2010/diagram" id="0" name="" descr="Student during chemistry lesson"/>
        </a:ext>
      </dgm:extLst>
    </dgm:pt>
    <dgm:pt modelId="{BC3DC443-B727-4059-B20A-21E8B4F9D7C0}">
      <dgm:prSet phldrT="[Text]"/>
      <dgm:spPr/>
      <dgm:t>
        <a:bodyPr/>
        <a:lstStyle/>
        <a:p>
          <a:r>
            <a:rPr lang="en-US" dirty="0"/>
            <a:t>Name</a:t>
          </a:r>
          <a:br>
            <a:rPr lang="en-US" dirty="0"/>
          </a:br>
          <a:r>
            <a:rPr lang="en-US" dirty="0"/>
            <a:t>Developer</a:t>
          </a:r>
        </a:p>
      </dgm:t>
    </dgm:pt>
    <dgm:pt modelId="{015F5A43-2D0A-4ADC-8530-ECDFFA236DAA}" type="parTrans" cxnId="{14E62036-DF0B-440F-921A-099ADFAFB60E}">
      <dgm:prSet/>
      <dgm:spPr/>
      <dgm:t>
        <a:bodyPr/>
        <a:lstStyle/>
        <a:p>
          <a:endParaRPr lang="en-US"/>
        </a:p>
      </dgm:t>
    </dgm:pt>
    <dgm:pt modelId="{F7E59D5D-8EA7-4D25-8884-6B11F0DC712C}" type="sibTrans" cxnId="{14E62036-DF0B-440F-921A-099ADFAFB60E}">
      <dgm:prSet/>
      <dgm:spPr>
        <a:blipFill>
          <a:blip xmlns:r="http://schemas.openxmlformats.org/officeDocument/2006/relationships" r:embed="rId5" cstate="email">
            <a:extLst>
              <a:ext uri="{28A0092B-C50C-407E-A947-70E740481C1C}">
                <a14:useLocalDpi xmlns:a14="http://schemas.microsoft.com/office/drawing/2010/main" val="0"/>
              </a:ext>
            </a:extLst>
          </a:blip>
          <a:srcRect/>
          <a:stretch>
            <a:fillRect l="-25000" r="-25000"/>
          </a:stretch>
        </a:blipFill>
      </dgm:spPr>
      <dgm:t>
        <a:bodyPr/>
        <a:lstStyle/>
        <a:p>
          <a:endParaRPr lang="en-US"/>
        </a:p>
      </dgm:t>
      <dgm:extLst>
        <a:ext uri="{E40237B7-FDA0-4F09-8148-C483321AD2D9}">
          <dgm14:cNvPr xmlns:dgm14="http://schemas.microsoft.com/office/drawing/2010/diagram" id="0" name="" descr="Three teenagers taking a selfie on their mobile phone"/>
        </a:ext>
      </dgm:extLst>
    </dgm:pt>
    <dgm:pt modelId="{1D280BCA-5803-431E-982A-6F36D343DF82}">
      <dgm:prSet phldrT="[Text]"/>
      <dgm:spPr/>
      <dgm:t>
        <a:bodyPr/>
        <a:lstStyle/>
        <a:p>
          <a:r>
            <a:rPr lang="en-US" dirty="0"/>
            <a:t>Name</a:t>
          </a:r>
          <a:br>
            <a:rPr lang="en-US" dirty="0"/>
          </a:br>
          <a:r>
            <a:rPr lang="en-US" dirty="0"/>
            <a:t>Developer</a:t>
          </a:r>
        </a:p>
      </dgm:t>
    </dgm:pt>
    <dgm:pt modelId="{17BC456C-F22D-455F-AC35-12A31BD72800}" type="parTrans" cxnId="{54A7D819-0BAA-4BC9-8C81-857D6CA9817A}">
      <dgm:prSet/>
      <dgm:spPr/>
      <dgm:t>
        <a:bodyPr/>
        <a:lstStyle/>
        <a:p>
          <a:endParaRPr lang="en-US"/>
        </a:p>
      </dgm:t>
    </dgm:pt>
    <dgm:pt modelId="{1D1CA476-61C3-4E6F-A3A4-6E78DB6AFFC8}" type="sibTrans" cxnId="{54A7D819-0BAA-4BC9-8C81-857D6CA9817A}">
      <dgm:prSet/>
      <dgm:spPr>
        <a:blipFill>
          <a:blip xmlns:r="http://schemas.openxmlformats.org/officeDocument/2006/relationships" r:embed="rId6" cstate="email">
            <a:extLst>
              <a:ext uri="{28A0092B-C50C-407E-A947-70E740481C1C}">
                <a14:useLocalDpi xmlns:a14="http://schemas.microsoft.com/office/drawing/2010/main" val="0"/>
              </a:ext>
            </a:extLst>
          </a:blip>
          <a:srcRect/>
          <a:stretch>
            <a:fillRect l="-25000" r="-25000"/>
          </a:stretch>
        </a:blipFill>
      </dgm:spPr>
      <dgm:t>
        <a:bodyPr/>
        <a:lstStyle/>
        <a:p>
          <a:endParaRPr lang="en-US"/>
        </a:p>
      </dgm:t>
      <dgm:extLst>
        <a:ext uri="{E40237B7-FDA0-4F09-8148-C483321AD2D9}">
          <dgm14:cNvPr xmlns:dgm14="http://schemas.microsoft.com/office/drawing/2010/diagram" id="0" name="" descr="Person creating a calendar with adhesive notes on a blackboard"/>
        </a:ext>
      </dgm:extLst>
    </dgm:pt>
    <dgm:pt modelId="{8D97B856-74F4-460F-AA72-9670CAF9E0D3}" type="pres">
      <dgm:prSet presAssocID="{D7A0C5FB-E74F-4374-9A21-094842ECF9B3}" presName="Name0" presStyleCnt="0">
        <dgm:presLayoutVars>
          <dgm:chMax val="7"/>
          <dgm:chPref val="7"/>
          <dgm:dir/>
        </dgm:presLayoutVars>
      </dgm:prSet>
      <dgm:spPr/>
    </dgm:pt>
    <dgm:pt modelId="{1B598459-4681-4D85-A8D3-E75FA4D85B87}" type="pres">
      <dgm:prSet presAssocID="{D7A0C5FB-E74F-4374-9A21-094842ECF9B3}" presName="dot1" presStyleLbl="alignNode1" presStyleIdx="0" presStyleCnt="17"/>
      <dgm:spPr/>
    </dgm:pt>
    <dgm:pt modelId="{1DF1421F-6A35-4A7F-B5B7-0017594FC941}" type="pres">
      <dgm:prSet presAssocID="{D7A0C5FB-E74F-4374-9A21-094842ECF9B3}" presName="dot2" presStyleLbl="alignNode1" presStyleIdx="1" presStyleCnt="17"/>
      <dgm:spPr/>
    </dgm:pt>
    <dgm:pt modelId="{198CD03E-F8D5-4931-AAAE-8A9E51413B32}" type="pres">
      <dgm:prSet presAssocID="{D7A0C5FB-E74F-4374-9A21-094842ECF9B3}" presName="dot3" presStyleLbl="alignNode1" presStyleIdx="2" presStyleCnt="17"/>
      <dgm:spPr/>
    </dgm:pt>
    <dgm:pt modelId="{52B69EB5-96F3-4118-A5A5-20502904364B}" type="pres">
      <dgm:prSet presAssocID="{D7A0C5FB-E74F-4374-9A21-094842ECF9B3}" presName="dot4" presStyleLbl="alignNode1" presStyleIdx="3" presStyleCnt="17"/>
      <dgm:spPr/>
    </dgm:pt>
    <dgm:pt modelId="{2DA7E644-77BE-4A8E-A1FB-96EBAC14081E}" type="pres">
      <dgm:prSet presAssocID="{D7A0C5FB-E74F-4374-9A21-094842ECF9B3}" presName="dot5" presStyleLbl="alignNode1" presStyleIdx="4" presStyleCnt="17"/>
      <dgm:spPr/>
    </dgm:pt>
    <dgm:pt modelId="{2A6B1E12-42D5-44F4-9241-F6D12D85750A}" type="pres">
      <dgm:prSet presAssocID="{D7A0C5FB-E74F-4374-9A21-094842ECF9B3}" presName="dot6" presStyleLbl="alignNode1" presStyleIdx="5" presStyleCnt="17"/>
      <dgm:spPr/>
    </dgm:pt>
    <dgm:pt modelId="{93A0F8B6-5B9E-45A6-9984-ADE58E79F164}" type="pres">
      <dgm:prSet presAssocID="{D7A0C5FB-E74F-4374-9A21-094842ECF9B3}" presName="dot7" presStyleLbl="alignNode1" presStyleIdx="6" presStyleCnt="17"/>
      <dgm:spPr/>
    </dgm:pt>
    <dgm:pt modelId="{A83D97CB-C82D-4F14-9BD6-F4DF4FBE3C86}" type="pres">
      <dgm:prSet presAssocID="{D7A0C5FB-E74F-4374-9A21-094842ECF9B3}" presName="dot8" presStyleLbl="alignNode1" presStyleIdx="7" presStyleCnt="17"/>
      <dgm:spPr/>
    </dgm:pt>
    <dgm:pt modelId="{BF3813CE-D0F7-4F3D-B885-2B302CBEBF42}" type="pres">
      <dgm:prSet presAssocID="{D7A0C5FB-E74F-4374-9A21-094842ECF9B3}" presName="dot9" presStyleLbl="alignNode1" presStyleIdx="8" presStyleCnt="17"/>
      <dgm:spPr/>
    </dgm:pt>
    <dgm:pt modelId="{5F27158F-F283-4014-835B-93EEA5A9F3AB}" type="pres">
      <dgm:prSet presAssocID="{D7A0C5FB-E74F-4374-9A21-094842ECF9B3}" presName="dot10" presStyleLbl="alignNode1" presStyleIdx="9" presStyleCnt="17"/>
      <dgm:spPr/>
    </dgm:pt>
    <dgm:pt modelId="{E4287D05-0669-48A8-8683-79761BB94488}" type="pres">
      <dgm:prSet presAssocID="{D7A0C5FB-E74F-4374-9A21-094842ECF9B3}" presName="dotArrow1" presStyleLbl="alignNode1" presStyleIdx="10" presStyleCnt="17"/>
      <dgm:spPr/>
    </dgm:pt>
    <dgm:pt modelId="{DEDA26A0-843F-4D2A-A06F-5A7E7D72511D}" type="pres">
      <dgm:prSet presAssocID="{D7A0C5FB-E74F-4374-9A21-094842ECF9B3}" presName="dotArrow2" presStyleLbl="alignNode1" presStyleIdx="11" presStyleCnt="17"/>
      <dgm:spPr/>
    </dgm:pt>
    <dgm:pt modelId="{9F1A3CFF-BA7C-46E1-924F-0290F488EEEF}" type="pres">
      <dgm:prSet presAssocID="{D7A0C5FB-E74F-4374-9A21-094842ECF9B3}" presName="dotArrow3" presStyleLbl="alignNode1" presStyleIdx="12" presStyleCnt="17"/>
      <dgm:spPr/>
    </dgm:pt>
    <dgm:pt modelId="{08696A7C-74B8-4D54-8E0F-B82F089BB4B1}" type="pres">
      <dgm:prSet presAssocID="{D7A0C5FB-E74F-4374-9A21-094842ECF9B3}" presName="dotArrow4" presStyleLbl="alignNode1" presStyleIdx="13" presStyleCnt="17"/>
      <dgm:spPr/>
    </dgm:pt>
    <dgm:pt modelId="{F95A0395-072E-42F8-A260-B674C13E691D}" type="pres">
      <dgm:prSet presAssocID="{D7A0C5FB-E74F-4374-9A21-094842ECF9B3}" presName="dotArrow5" presStyleLbl="alignNode1" presStyleIdx="14" presStyleCnt="17"/>
      <dgm:spPr/>
    </dgm:pt>
    <dgm:pt modelId="{6426DAD5-7D56-4702-B7AF-2C149C477355}" type="pres">
      <dgm:prSet presAssocID="{D7A0C5FB-E74F-4374-9A21-094842ECF9B3}" presName="dotArrow6" presStyleLbl="alignNode1" presStyleIdx="15" presStyleCnt="17"/>
      <dgm:spPr/>
    </dgm:pt>
    <dgm:pt modelId="{75F2D925-D440-48BE-A1E2-5514DF9B2E2C}" type="pres">
      <dgm:prSet presAssocID="{D7A0C5FB-E74F-4374-9A21-094842ECF9B3}" presName="dotArrow7" presStyleLbl="alignNode1" presStyleIdx="16" presStyleCnt="17"/>
      <dgm:spPr/>
    </dgm:pt>
    <dgm:pt modelId="{AF2352B2-BAF3-4BA2-9B79-ED464CEF0F18}" type="pres">
      <dgm:prSet presAssocID="{E6A37A32-4FDB-4160-8224-649A61B9B7FA}" presName="parTx1" presStyleLbl="node1" presStyleIdx="0" presStyleCnt="6"/>
      <dgm:spPr/>
    </dgm:pt>
    <dgm:pt modelId="{FD2157EF-B138-4635-9CD5-7FE9D02B5810}" type="pres">
      <dgm:prSet presAssocID="{B8DCDEB4-DADC-41EF-B582-800BCBDD8234}" presName="picture1" presStyleCnt="0"/>
      <dgm:spPr/>
    </dgm:pt>
    <dgm:pt modelId="{8F24774C-FF29-4665-B17D-F3BF003C2891}" type="pres">
      <dgm:prSet presAssocID="{B8DCDEB4-DADC-41EF-B582-800BCBDD8234}" presName="imageRepeatNode" presStyleLbl="fgImgPlace1" presStyleIdx="0" presStyleCnt="6"/>
      <dgm:spPr/>
    </dgm:pt>
    <dgm:pt modelId="{F7C0DA6B-BFD4-47A3-AC62-9B29C142387D}" type="pres">
      <dgm:prSet presAssocID="{FF6720FC-D597-4E8B-8DED-B5175774475A}" presName="parTx2" presStyleLbl="node1" presStyleIdx="1" presStyleCnt="6"/>
      <dgm:spPr/>
    </dgm:pt>
    <dgm:pt modelId="{8DB78DF5-ABB4-4861-9EB6-2EF568846CBE}" type="pres">
      <dgm:prSet presAssocID="{10DF836C-16B9-456E-9415-3953E42162EA}" presName="picture2" presStyleCnt="0"/>
      <dgm:spPr/>
    </dgm:pt>
    <dgm:pt modelId="{D1CD7601-483A-40DD-8F01-DB3E217A2C42}" type="pres">
      <dgm:prSet presAssocID="{10DF836C-16B9-456E-9415-3953E42162EA}" presName="imageRepeatNode" presStyleLbl="fgImgPlace1" presStyleIdx="1" presStyleCnt="6"/>
      <dgm:spPr/>
    </dgm:pt>
    <dgm:pt modelId="{637BF39F-A937-496D-AB05-408C0FCD5619}" type="pres">
      <dgm:prSet presAssocID="{BC3DC443-B727-4059-B20A-21E8B4F9D7C0}" presName="parTx3" presStyleLbl="node1" presStyleIdx="2" presStyleCnt="6"/>
      <dgm:spPr/>
    </dgm:pt>
    <dgm:pt modelId="{9CB5EF80-EBBE-4596-9485-06C0C1B3E5E5}" type="pres">
      <dgm:prSet presAssocID="{F7E59D5D-8EA7-4D25-8884-6B11F0DC712C}" presName="picture3" presStyleCnt="0"/>
      <dgm:spPr/>
    </dgm:pt>
    <dgm:pt modelId="{24052803-FE34-406B-BBC7-7C0C43378E60}" type="pres">
      <dgm:prSet presAssocID="{F7E59D5D-8EA7-4D25-8884-6B11F0DC712C}" presName="imageRepeatNode" presStyleLbl="fgImgPlace1" presStyleIdx="2" presStyleCnt="6"/>
      <dgm:spPr/>
    </dgm:pt>
    <dgm:pt modelId="{57CDF58B-EF1D-412C-8B71-74918DA25B96}" type="pres">
      <dgm:prSet presAssocID="{1D280BCA-5803-431E-982A-6F36D343DF82}" presName="parTx4" presStyleLbl="node1" presStyleIdx="3" presStyleCnt="6"/>
      <dgm:spPr/>
    </dgm:pt>
    <dgm:pt modelId="{FC2B5687-D2D5-4BCD-A787-FF9F9490054E}" type="pres">
      <dgm:prSet presAssocID="{1D1CA476-61C3-4E6F-A3A4-6E78DB6AFFC8}" presName="picture4" presStyleCnt="0"/>
      <dgm:spPr/>
    </dgm:pt>
    <dgm:pt modelId="{D7E60D10-6E07-43B8-826B-D7E5BA148F23}" type="pres">
      <dgm:prSet presAssocID="{1D1CA476-61C3-4E6F-A3A4-6E78DB6AFFC8}" presName="imageRepeatNode" presStyleLbl="fgImgPlace1" presStyleIdx="3" presStyleCnt="6"/>
      <dgm:spPr/>
    </dgm:pt>
    <dgm:pt modelId="{F67D6E62-3B09-4296-944A-BA50389C6254}" type="pres">
      <dgm:prSet presAssocID="{1174EA91-0D82-4211-BF7E-02BB16428B26}" presName="parTx5" presStyleLbl="node1" presStyleIdx="4" presStyleCnt="6"/>
      <dgm:spPr/>
    </dgm:pt>
    <dgm:pt modelId="{527BCA7E-5875-4A39-BDB7-D8D28382C505}" type="pres">
      <dgm:prSet presAssocID="{914F4B16-3AEF-420B-97E1-F685172A44F6}" presName="picture5" presStyleCnt="0"/>
      <dgm:spPr/>
    </dgm:pt>
    <dgm:pt modelId="{2501B313-0A71-4B45-A6CB-DBBFB9117890}" type="pres">
      <dgm:prSet presAssocID="{914F4B16-3AEF-420B-97E1-F685172A44F6}" presName="imageRepeatNode" presStyleLbl="fgImgPlace1" presStyleIdx="4" presStyleCnt="6"/>
      <dgm:spPr/>
    </dgm:pt>
    <dgm:pt modelId="{38DD5E63-4704-4C6D-B390-4683840BFB9D}" type="pres">
      <dgm:prSet presAssocID="{EF1FAB9C-EEAC-458E-8DA1-803B62CC2AD6}" presName="parTx6" presStyleLbl="node1" presStyleIdx="5" presStyleCnt="6"/>
      <dgm:spPr/>
    </dgm:pt>
    <dgm:pt modelId="{D034475B-35A7-4D62-9ED8-5C567CCB8552}" type="pres">
      <dgm:prSet presAssocID="{12B3D08B-F07A-467F-978D-FE9E79E11867}" presName="picture6" presStyleCnt="0"/>
      <dgm:spPr/>
    </dgm:pt>
    <dgm:pt modelId="{BD8175EC-DBFE-457A-B442-7691E199E090}" type="pres">
      <dgm:prSet presAssocID="{12B3D08B-F07A-467F-978D-FE9E79E11867}" presName="imageRepeatNode" presStyleLbl="fgImgPlace1" presStyleIdx="5" presStyleCnt="6"/>
      <dgm:spPr/>
    </dgm:pt>
  </dgm:ptLst>
  <dgm:cxnLst>
    <dgm:cxn modelId="{50A55A0D-BDE4-409E-B4B2-9FC19422E828}" type="presOf" srcId="{1D280BCA-5803-431E-982A-6F36D343DF82}" destId="{57CDF58B-EF1D-412C-8B71-74918DA25B96}" srcOrd="0" destOrd="0" presId="urn:microsoft.com/office/officeart/2008/layout/AscendingPictureAccentProcess"/>
    <dgm:cxn modelId="{54A7D819-0BAA-4BC9-8C81-857D6CA9817A}" srcId="{D7A0C5FB-E74F-4374-9A21-094842ECF9B3}" destId="{1D280BCA-5803-431E-982A-6F36D343DF82}" srcOrd="3" destOrd="0" parTransId="{17BC456C-F22D-455F-AC35-12A31BD72800}" sibTransId="{1D1CA476-61C3-4E6F-A3A4-6E78DB6AFFC8}"/>
    <dgm:cxn modelId="{6FC88D25-04CD-4722-A9B3-C2DF12F70AC6}" type="presOf" srcId="{1D1CA476-61C3-4E6F-A3A4-6E78DB6AFFC8}" destId="{D7E60D10-6E07-43B8-826B-D7E5BA148F23}" srcOrd="0" destOrd="0" presId="urn:microsoft.com/office/officeart/2008/layout/AscendingPictureAccentProcess"/>
    <dgm:cxn modelId="{F766B632-7857-4A52-8280-79E5D455DB77}" srcId="{D7A0C5FB-E74F-4374-9A21-094842ECF9B3}" destId="{EF1FAB9C-EEAC-458E-8DA1-803B62CC2AD6}" srcOrd="5" destOrd="0" parTransId="{A65EAEA3-2485-44BD-8A01-991658150C1F}" sibTransId="{12B3D08B-F07A-467F-978D-FE9E79E11867}"/>
    <dgm:cxn modelId="{14E62036-DF0B-440F-921A-099ADFAFB60E}" srcId="{D7A0C5FB-E74F-4374-9A21-094842ECF9B3}" destId="{BC3DC443-B727-4059-B20A-21E8B4F9D7C0}" srcOrd="2" destOrd="0" parTransId="{015F5A43-2D0A-4ADC-8530-ECDFFA236DAA}" sibTransId="{F7E59D5D-8EA7-4D25-8884-6B11F0DC712C}"/>
    <dgm:cxn modelId="{58507139-421E-4CEF-83EF-FAE900B9A837}" type="presOf" srcId="{EF1FAB9C-EEAC-458E-8DA1-803B62CC2AD6}" destId="{38DD5E63-4704-4C6D-B390-4683840BFB9D}" srcOrd="0" destOrd="0" presId="urn:microsoft.com/office/officeart/2008/layout/AscendingPictureAccentProcess"/>
    <dgm:cxn modelId="{2365F23A-75C8-4AAB-B162-6300F531347B}" srcId="{D7A0C5FB-E74F-4374-9A21-094842ECF9B3}" destId="{FF6720FC-D597-4E8B-8DED-B5175774475A}" srcOrd="1" destOrd="0" parTransId="{D79BE36A-E982-461A-B497-99A870FE4510}" sibTransId="{10DF836C-16B9-456E-9415-3953E42162EA}"/>
    <dgm:cxn modelId="{4ADAF13E-E80B-459F-9E0C-3F05CE8C3E68}" srcId="{D7A0C5FB-E74F-4374-9A21-094842ECF9B3}" destId="{1174EA91-0D82-4211-BF7E-02BB16428B26}" srcOrd="4" destOrd="0" parTransId="{D898F056-1907-41F1-AFDD-3C7AA30D4784}" sibTransId="{914F4B16-3AEF-420B-97E1-F685172A44F6}"/>
    <dgm:cxn modelId="{37A65B47-9940-486E-8820-E691065E29CC}" type="presOf" srcId="{914F4B16-3AEF-420B-97E1-F685172A44F6}" destId="{2501B313-0A71-4B45-A6CB-DBBFB9117890}" srcOrd="0" destOrd="0" presId="urn:microsoft.com/office/officeart/2008/layout/AscendingPictureAccentProcess"/>
    <dgm:cxn modelId="{68448D62-6276-4260-B077-EC2816D2F887}" type="presOf" srcId="{FF6720FC-D597-4E8B-8DED-B5175774475A}" destId="{F7C0DA6B-BFD4-47A3-AC62-9B29C142387D}" srcOrd="0" destOrd="0" presId="urn:microsoft.com/office/officeart/2008/layout/AscendingPictureAccentProcess"/>
    <dgm:cxn modelId="{4B61AA83-936B-43D0-982C-149C34A83724}" type="presOf" srcId="{E6A37A32-4FDB-4160-8224-649A61B9B7FA}" destId="{AF2352B2-BAF3-4BA2-9B79-ED464CEF0F18}" srcOrd="0" destOrd="0" presId="urn:microsoft.com/office/officeart/2008/layout/AscendingPictureAccentProcess"/>
    <dgm:cxn modelId="{BE99FC8C-6706-47E6-A673-FBE4A46DF95E}" type="presOf" srcId="{B8DCDEB4-DADC-41EF-B582-800BCBDD8234}" destId="{8F24774C-FF29-4665-B17D-F3BF003C2891}" srcOrd="0" destOrd="0" presId="urn:microsoft.com/office/officeart/2008/layout/AscendingPictureAccentProcess"/>
    <dgm:cxn modelId="{E482CE9A-4AC2-4B6A-ABCB-DFD0440240D0}" type="presOf" srcId="{F7E59D5D-8EA7-4D25-8884-6B11F0DC712C}" destId="{24052803-FE34-406B-BBC7-7C0C43378E60}" srcOrd="0" destOrd="0" presId="urn:microsoft.com/office/officeart/2008/layout/AscendingPictureAccentProcess"/>
    <dgm:cxn modelId="{D9211CA0-5F89-49CF-A578-9E7E664DF9CC}" type="presOf" srcId="{12B3D08B-F07A-467F-978D-FE9E79E11867}" destId="{BD8175EC-DBFE-457A-B442-7691E199E090}" srcOrd="0" destOrd="0" presId="urn:microsoft.com/office/officeart/2008/layout/AscendingPictureAccentProcess"/>
    <dgm:cxn modelId="{72CA46A5-FAE8-4DD8-8350-E310A00AC06B}" type="presOf" srcId="{D7A0C5FB-E74F-4374-9A21-094842ECF9B3}" destId="{8D97B856-74F4-460F-AA72-9670CAF9E0D3}" srcOrd="0" destOrd="0" presId="urn:microsoft.com/office/officeart/2008/layout/AscendingPictureAccentProcess"/>
    <dgm:cxn modelId="{E5ED86D9-E159-49F5-8D28-DEE2AC63B760}" type="presOf" srcId="{BC3DC443-B727-4059-B20A-21E8B4F9D7C0}" destId="{637BF39F-A937-496D-AB05-408C0FCD5619}" srcOrd="0" destOrd="0" presId="urn:microsoft.com/office/officeart/2008/layout/AscendingPictureAccentProcess"/>
    <dgm:cxn modelId="{7FAE85F0-9ACF-4758-8F4D-FC160344D9AE}" type="presOf" srcId="{1174EA91-0D82-4211-BF7E-02BB16428B26}" destId="{F67D6E62-3B09-4296-944A-BA50389C6254}" srcOrd="0" destOrd="0" presId="urn:microsoft.com/office/officeart/2008/layout/AscendingPictureAccentProcess"/>
    <dgm:cxn modelId="{DEB0EEF0-A9D3-4EF4-BB17-C820E62EE1FB}" type="presOf" srcId="{10DF836C-16B9-456E-9415-3953E42162EA}" destId="{D1CD7601-483A-40DD-8F01-DB3E217A2C42}" srcOrd="0" destOrd="0" presId="urn:microsoft.com/office/officeart/2008/layout/AscendingPictureAccentProcess"/>
    <dgm:cxn modelId="{261139F4-D2EA-421C-B10D-3618FDDE855E}" srcId="{D7A0C5FB-E74F-4374-9A21-094842ECF9B3}" destId="{E6A37A32-4FDB-4160-8224-649A61B9B7FA}" srcOrd="0" destOrd="0" parTransId="{FBC227AB-04B5-4E02-B9C8-CE059397AE6F}" sibTransId="{B8DCDEB4-DADC-41EF-B582-800BCBDD8234}"/>
    <dgm:cxn modelId="{E458C2AE-0C81-4434-9F17-01D61B901C14}" type="presParOf" srcId="{8D97B856-74F4-460F-AA72-9670CAF9E0D3}" destId="{1B598459-4681-4D85-A8D3-E75FA4D85B87}" srcOrd="0" destOrd="0" presId="urn:microsoft.com/office/officeart/2008/layout/AscendingPictureAccentProcess"/>
    <dgm:cxn modelId="{94F208A2-80D3-4ACF-ACAD-C2A1939122EE}" type="presParOf" srcId="{8D97B856-74F4-460F-AA72-9670CAF9E0D3}" destId="{1DF1421F-6A35-4A7F-B5B7-0017594FC941}" srcOrd="1" destOrd="0" presId="urn:microsoft.com/office/officeart/2008/layout/AscendingPictureAccentProcess"/>
    <dgm:cxn modelId="{23A801BB-6C07-4C0A-AD83-0B3FD6AEFCAD}" type="presParOf" srcId="{8D97B856-74F4-460F-AA72-9670CAF9E0D3}" destId="{198CD03E-F8D5-4931-AAAE-8A9E51413B32}" srcOrd="2" destOrd="0" presId="urn:microsoft.com/office/officeart/2008/layout/AscendingPictureAccentProcess"/>
    <dgm:cxn modelId="{193CABBA-D83C-4560-8B0C-33A25FB8999C}" type="presParOf" srcId="{8D97B856-74F4-460F-AA72-9670CAF9E0D3}" destId="{52B69EB5-96F3-4118-A5A5-20502904364B}" srcOrd="3" destOrd="0" presId="urn:microsoft.com/office/officeart/2008/layout/AscendingPictureAccentProcess"/>
    <dgm:cxn modelId="{8F79599D-ABD2-45C6-935B-0D6EC0178731}" type="presParOf" srcId="{8D97B856-74F4-460F-AA72-9670CAF9E0D3}" destId="{2DA7E644-77BE-4A8E-A1FB-96EBAC14081E}" srcOrd="4" destOrd="0" presId="urn:microsoft.com/office/officeart/2008/layout/AscendingPictureAccentProcess"/>
    <dgm:cxn modelId="{CF58CA0D-023A-481D-AB7B-62CDC1CCDA47}" type="presParOf" srcId="{8D97B856-74F4-460F-AA72-9670CAF9E0D3}" destId="{2A6B1E12-42D5-44F4-9241-F6D12D85750A}" srcOrd="5" destOrd="0" presId="urn:microsoft.com/office/officeart/2008/layout/AscendingPictureAccentProcess"/>
    <dgm:cxn modelId="{699C50C3-9DF6-4C9B-93C0-B2853517DD77}" type="presParOf" srcId="{8D97B856-74F4-460F-AA72-9670CAF9E0D3}" destId="{93A0F8B6-5B9E-45A6-9984-ADE58E79F164}" srcOrd="6" destOrd="0" presId="urn:microsoft.com/office/officeart/2008/layout/AscendingPictureAccentProcess"/>
    <dgm:cxn modelId="{66692D6C-83F5-43C8-9E00-8B0FD15F4FFC}" type="presParOf" srcId="{8D97B856-74F4-460F-AA72-9670CAF9E0D3}" destId="{A83D97CB-C82D-4F14-9BD6-F4DF4FBE3C86}" srcOrd="7" destOrd="0" presId="urn:microsoft.com/office/officeart/2008/layout/AscendingPictureAccentProcess"/>
    <dgm:cxn modelId="{5608AB92-FA76-4E88-A6F9-F55164F18FBE}" type="presParOf" srcId="{8D97B856-74F4-460F-AA72-9670CAF9E0D3}" destId="{BF3813CE-D0F7-4F3D-B885-2B302CBEBF42}" srcOrd="8" destOrd="0" presId="urn:microsoft.com/office/officeart/2008/layout/AscendingPictureAccentProcess"/>
    <dgm:cxn modelId="{ED46B79B-6FD6-4B53-A016-F8F8706BDCE1}" type="presParOf" srcId="{8D97B856-74F4-460F-AA72-9670CAF9E0D3}" destId="{5F27158F-F283-4014-835B-93EEA5A9F3AB}" srcOrd="9" destOrd="0" presId="urn:microsoft.com/office/officeart/2008/layout/AscendingPictureAccentProcess"/>
    <dgm:cxn modelId="{DBCB1189-CA97-4502-B5C0-87503346B845}" type="presParOf" srcId="{8D97B856-74F4-460F-AA72-9670CAF9E0D3}" destId="{E4287D05-0669-48A8-8683-79761BB94488}" srcOrd="10" destOrd="0" presId="urn:microsoft.com/office/officeart/2008/layout/AscendingPictureAccentProcess"/>
    <dgm:cxn modelId="{9F4CFFB9-7A7D-4D87-8655-E9CDC022174A}" type="presParOf" srcId="{8D97B856-74F4-460F-AA72-9670CAF9E0D3}" destId="{DEDA26A0-843F-4D2A-A06F-5A7E7D72511D}" srcOrd="11" destOrd="0" presId="urn:microsoft.com/office/officeart/2008/layout/AscendingPictureAccentProcess"/>
    <dgm:cxn modelId="{68EDCE41-520D-4ADA-825E-5D5DE9D28306}" type="presParOf" srcId="{8D97B856-74F4-460F-AA72-9670CAF9E0D3}" destId="{9F1A3CFF-BA7C-46E1-924F-0290F488EEEF}" srcOrd="12" destOrd="0" presId="urn:microsoft.com/office/officeart/2008/layout/AscendingPictureAccentProcess"/>
    <dgm:cxn modelId="{59C4959B-6DCE-481F-BB34-3348EF925F63}" type="presParOf" srcId="{8D97B856-74F4-460F-AA72-9670CAF9E0D3}" destId="{08696A7C-74B8-4D54-8E0F-B82F089BB4B1}" srcOrd="13" destOrd="0" presId="urn:microsoft.com/office/officeart/2008/layout/AscendingPictureAccentProcess"/>
    <dgm:cxn modelId="{2BF38BAD-05BA-423F-83AF-F40D48A768AD}" type="presParOf" srcId="{8D97B856-74F4-460F-AA72-9670CAF9E0D3}" destId="{F95A0395-072E-42F8-A260-B674C13E691D}" srcOrd="14" destOrd="0" presId="urn:microsoft.com/office/officeart/2008/layout/AscendingPictureAccentProcess"/>
    <dgm:cxn modelId="{737ACF5A-88D6-49AD-A8CD-FCA1C5AFACFC}" type="presParOf" srcId="{8D97B856-74F4-460F-AA72-9670CAF9E0D3}" destId="{6426DAD5-7D56-4702-B7AF-2C149C477355}" srcOrd="15" destOrd="0" presId="urn:microsoft.com/office/officeart/2008/layout/AscendingPictureAccentProcess"/>
    <dgm:cxn modelId="{27C79C99-DF46-440E-AF9E-991E34C1C0F5}" type="presParOf" srcId="{8D97B856-74F4-460F-AA72-9670CAF9E0D3}" destId="{75F2D925-D440-48BE-A1E2-5514DF9B2E2C}" srcOrd="16" destOrd="0" presId="urn:microsoft.com/office/officeart/2008/layout/AscendingPictureAccentProcess"/>
    <dgm:cxn modelId="{27214339-846F-4965-A40A-30B20D659F5F}" type="presParOf" srcId="{8D97B856-74F4-460F-AA72-9670CAF9E0D3}" destId="{AF2352B2-BAF3-4BA2-9B79-ED464CEF0F18}" srcOrd="17" destOrd="0" presId="urn:microsoft.com/office/officeart/2008/layout/AscendingPictureAccentProcess"/>
    <dgm:cxn modelId="{F10E296C-CA7B-4ADB-97EB-7A293A069F5C}" type="presParOf" srcId="{8D97B856-74F4-460F-AA72-9670CAF9E0D3}" destId="{FD2157EF-B138-4635-9CD5-7FE9D02B5810}" srcOrd="18" destOrd="0" presId="urn:microsoft.com/office/officeart/2008/layout/AscendingPictureAccentProcess"/>
    <dgm:cxn modelId="{E5CB6D1A-34E4-4CC2-8D5C-9CB21662D0B1}" type="presParOf" srcId="{FD2157EF-B138-4635-9CD5-7FE9D02B5810}" destId="{8F24774C-FF29-4665-B17D-F3BF003C2891}" srcOrd="0" destOrd="0" presId="urn:microsoft.com/office/officeart/2008/layout/AscendingPictureAccentProcess"/>
    <dgm:cxn modelId="{BEBC4226-A548-4FA1-93A4-DB1468DCC2E1}" type="presParOf" srcId="{8D97B856-74F4-460F-AA72-9670CAF9E0D3}" destId="{F7C0DA6B-BFD4-47A3-AC62-9B29C142387D}" srcOrd="19" destOrd="0" presId="urn:microsoft.com/office/officeart/2008/layout/AscendingPictureAccentProcess"/>
    <dgm:cxn modelId="{56F73E6D-498E-4D72-96EB-1EAD9A61BF8B}" type="presParOf" srcId="{8D97B856-74F4-460F-AA72-9670CAF9E0D3}" destId="{8DB78DF5-ABB4-4861-9EB6-2EF568846CBE}" srcOrd="20" destOrd="0" presId="urn:microsoft.com/office/officeart/2008/layout/AscendingPictureAccentProcess"/>
    <dgm:cxn modelId="{F727F4EB-73E7-4690-AB97-CCBAC9F1FAA5}" type="presParOf" srcId="{8DB78DF5-ABB4-4861-9EB6-2EF568846CBE}" destId="{D1CD7601-483A-40DD-8F01-DB3E217A2C42}" srcOrd="0" destOrd="0" presId="urn:microsoft.com/office/officeart/2008/layout/AscendingPictureAccentProcess"/>
    <dgm:cxn modelId="{BC80A273-584F-43E4-B937-23C9C3537692}" type="presParOf" srcId="{8D97B856-74F4-460F-AA72-9670CAF9E0D3}" destId="{637BF39F-A937-496D-AB05-408C0FCD5619}" srcOrd="21" destOrd="0" presId="urn:microsoft.com/office/officeart/2008/layout/AscendingPictureAccentProcess"/>
    <dgm:cxn modelId="{8B6DE897-FF9A-428A-AA62-9CB4208F535D}" type="presParOf" srcId="{8D97B856-74F4-460F-AA72-9670CAF9E0D3}" destId="{9CB5EF80-EBBE-4596-9485-06C0C1B3E5E5}" srcOrd="22" destOrd="0" presId="urn:microsoft.com/office/officeart/2008/layout/AscendingPictureAccentProcess"/>
    <dgm:cxn modelId="{A870D963-FD3A-4471-BCC2-A17FDFC99C07}" type="presParOf" srcId="{9CB5EF80-EBBE-4596-9485-06C0C1B3E5E5}" destId="{24052803-FE34-406B-BBC7-7C0C43378E60}" srcOrd="0" destOrd="0" presId="urn:microsoft.com/office/officeart/2008/layout/AscendingPictureAccentProcess"/>
    <dgm:cxn modelId="{C3AD2053-E0A5-4D88-9A01-5BA44BECA26B}" type="presParOf" srcId="{8D97B856-74F4-460F-AA72-9670CAF9E0D3}" destId="{57CDF58B-EF1D-412C-8B71-74918DA25B96}" srcOrd="23" destOrd="0" presId="urn:microsoft.com/office/officeart/2008/layout/AscendingPictureAccentProcess"/>
    <dgm:cxn modelId="{0C68C4FA-21ED-4992-8829-F1E04986C168}" type="presParOf" srcId="{8D97B856-74F4-460F-AA72-9670CAF9E0D3}" destId="{FC2B5687-D2D5-4BCD-A787-FF9F9490054E}" srcOrd="24" destOrd="0" presId="urn:microsoft.com/office/officeart/2008/layout/AscendingPictureAccentProcess"/>
    <dgm:cxn modelId="{8BB20B09-8E41-4875-9B0F-3A22D87410BA}" type="presParOf" srcId="{FC2B5687-D2D5-4BCD-A787-FF9F9490054E}" destId="{D7E60D10-6E07-43B8-826B-D7E5BA148F23}" srcOrd="0" destOrd="0" presId="urn:microsoft.com/office/officeart/2008/layout/AscendingPictureAccentProcess"/>
    <dgm:cxn modelId="{0DA3D7CE-68AA-4A89-9E58-BA949D6D81EB}" type="presParOf" srcId="{8D97B856-74F4-460F-AA72-9670CAF9E0D3}" destId="{F67D6E62-3B09-4296-944A-BA50389C6254}" srcOrd="25" destOrd="0" presId="urn:microsoft.com/office/officeart/2008/layout/AscendingPictureAccentProcess"/>
    <dgm:cxn modelId="{3745BF4B-F782-49BC-9445-0AD0DAECEFF9}" type="presParOf" srcId="{8D97B856-74F4-460F-AA72-9670CAF9E0D3}" destId="{527BCA7E-5875-4A39-BDB7-D8D28382C505}" srcOrd="26" destOrd="0" presId="urn:microsoft.com/office/officeart/2008/layout/AscendingPictureAccentProcess"/>
    <dgm:cxn modelId="{0FF43990-2FFD-46F5-8B5D-A2ABF3F0589D}" type="presParOf" srcId="{527BCA7E-5875-4A39-BDB7-D8D28382C505}" destId="{2501B313-0A71-4B45-A6CB-DBBFB9117890}" srcOrd="0" destOrd="0" presId="urn:microsoft.com/office/officeart/2008/layout/AscendingPictureAccentProcess"/>
    <dgm:cxn modelId="{846229EF-65E2-4FF0-8C0C-98EAC66AC07C}" type="presParOf" srcId="{8D97B856-74F4-460F-AA72-9670CAF9E0D3}" destId="{38DD5E63-4704-4C6D-B390-4683840BFB9D}" srcOrd="27" destOrd="0" presId="urn:microsoft.com/office/officeart/2008/layout/AscendingPictureAccentProcess"/>
    <dgm:cxn modelId="{CC8D7552-6B2D-4CD9-AD85-8B9F9BF1A39B}" type="presParOf" srcId="{8D97B856-74F4-460F-AA72-9670CAF9E0D3}" destId="{D034475B-35A7-4D62-9ED8-5C567CCB8552}" srcOrd="28" destOrd="0" presId="urn:microsoft.com/office/officeart/2008/layout/AscendingPictureAccentProcess"/>
    <dgm:cxn modelId="{1EB122DE-84B3-4FBA-9214-4221E15502BC}" type="presParOf" srcId="{D034475B-35A7-4D62-9ED8-5C567CCB8552}" destId="{BD8175EC-DBFE-457A-B442-7691E199E090}" srcOrd="0" destOrd="0" presId="urn:microsoft.com/office/officeart/2008/layout/AscendingPictureAccen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598459-4681-4D85-A8D3-E75FA4D85B87}">
      <dsp:nvSpPr>
        <dsp:cNvPr id="0" name=""/>
        <dsp:cNvSpPr/>
      </dsp:nvSpPr>
      <dsp:spPr>
        <a:xfrm>
          <a:off x="2879044" y="4525060"/>
          <a:ext cx="74829" cy="74829"/>
        </a:xfrm>
        <a:prstGeom prst="ellipse">
          <a:avLst/>
        </a:prstGeom>
        <a:solidFill>
          <a:schemeClr val="accent3">
            <a:hueOff val="0"/>
            <a:satOff val="0"/>
            <a:lumOff val="0"/>
            <a:alphaOff val="0"/>
          </a:schemeClr>
        </a:solidFill>
        <a:ln w="42500" cap="flat" cmpd="sng" algn="ctr">
          <a:solidFill>
            <a:schemeClr val="accent3">
              <a:hueOff val="0"/>
              <a:satOff val="0"/>
              <a:lumOff val="0"/>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1DF1421F-6A35-4A7F-B5B7-0017594FC941}">
      <dsp:nvSpPr>
        <dsp:cNvPr id="0" name=""/>
        <dsp:cNvSpPr/>
      </dsp:nvSpPr>
      <dsp:spPr>
        <a:xfrm>
          <a:off x="2719807" y="4593335"/>
          <a:ext cx="74829" cy="74829"/>
        </a:xfrm>
        <a:prstGeom prst="ellipse">
          <a:avLst/>
        </a:prstGeom>
        <a:solidFill>
          <a:schemeClr val="accent3">
            <a:hueOff val="-33330"/>
            <a:satOff val="-3450"/>
            <a:lumOff val="833"/>
            <a:alphaOff val="0"/>
          </a:schemeClr>
        </a:solidFill>
        <a:ln w="42500" cap="flat" cmpd="sng" algn="ctr">
          <a:solidFill>
            <a:schemeClr val="accent3">
              <a:hueOff val="-33330"/>
              <a:satOff val="-3450"/>
              <a:lumOff val="833"/>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198CD03E-F8D5-4931-AAAE-8A9E51413B32}">
      <dsp:nvSpPr>
        <dsp:cNvPr id="0" name=""/>
        <dsp:cNvSpPr/>
      </dsp:nvSpPr>
      <dsp:spPr>
        <a:xfrm>
          <a:off x="2557577" y="4651476"/>
          <a:ext cx="74829" cy="74829"/>
        </a:xfrm>
        <a:prstGeom prst="ellipse">
          <a:avLst/>
        </a:prstGeom>
        <a:solidFill>
          <a:schemeClr val="accent3">
            <a:hueOff val="-66660"/>
            <a:satOff val="-6899"/>
            <a:lumOff val="1667"/>
            <a:alphaOff val="0"/>
          </a:schemeClr>
        </a:solidFill>
        <a:ln w="42500" cap="flat" cmpd="sng" algn="ctr">
          <a:solidFill>
            <a:schemeClr val="accent3">
              <a:hueOff val="-66660"/>
              <a:satOff val="-6899"/>
              <a:lumOff val="1667"/>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52B69EB5-96F3-4118-A5A5-20502904364B}">
      <dsp:nvSpPr>
        <dsp:cNvPr id="0" name=""/>
        <dsp:cNvSpPr/>
      </dsp:nvSpPr>
      <dsp:spPr>
        <a:xfrm>
          <a:off x="2392952" y="4698948"/>
          <a:ext cx="74829" cy="74829"/>
        </a:xfrm>
        <a:prstGeom prst="ellipse">
          <a:avLst/>
        </a:prstGeom>
        <a:solidFill>
          <a:schemeClr val="accent3">
            <a:hueOff val="-99991"/>
            <a:satOff val="-10349"/>
            <a:lumOff val="2500"/>
            <a:alphaOff val="0"/>
          </a:schemeClr>
        </a:solidFill>
        <a:ln w="42500" cap="flat" cmpd="sng" algn="ctr">
          <a:solidFill>
            <a:schemeClr val="accent3">
              <a:hueOff val="-99991"/>
              <a:satOff val="-10349"/>
              <a:lumOff val="2500"/>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2DA7E644-77BE-4A8E-A1FB-96EBAC14081E}">
      <dsp:nvSpPr>
        <dsp:cNvPr id="0" name=""/>
        <dsp:cNvSpPr/>
      </dsp:nvSpPr>
      <dsp:spPr>
        <a:xfrm>
          <a:off x="2226532" y="4735753"/>
          <a:ext cx="74829" cy="74829"/>
        </a:xfrm>
        <a:prstGeom prst="ellipse">
          <a:avLst/>
        </a:prstGeom>
        <a:solidFill>
          <a:schemeClr val="accent3">
            <a:hueOff val="-133321"/>
            <a:satOff val="-13799"/>
            <a:lumOff val="3334"/>
            <a:alphaOff val="0"/>
          </a:schemeClr>
        </a:solidFill>
        <a:ln w="42500" cap="flat" cmpd="sng" algn="ctr">
          <a:solidFill>
            <a:schemeClr val="accent3">
              <a:hueOff val="-133321"/>
              <a:satOff val="-13799"/>
              <a:lumOff val="3334"/>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2A6B1E12-42D5-44F4-9241-F6D12D85750A}">
      <dsp:nvSpPr>
        <dsp:cNvPr id="0" name=""/>
        <dsp:cNvSpPr/>
      </dsp:nvSpPr>
      <dsp:spPr>
        <a:xfrm>
          <a:off x="3782982" y="3885513"/>
          <a:ext cx="74829" cy="74829"/>
        </a:xfrm>
        <a:prstGeom prst="ellipse">
          <a:avLst/>
        </a:prstGeom>
        <a:solidFill>
          <a:schemeClr val="accent3">
            <a:hueOff val="-166651"/>
            <a:satOff val="-17249"/>
            <a:lumOff val="4167"/>
            <a:alphaOff val="0"/>
          </a:schemeClr>
        </a:solidFill>
        <a:ln w="42500" cap="flat" cmpd="sng" algn="ctr">
          <a:solidFill>
            <a:schemeClr val="accent3">
              <a:hueOff val="-166651"/>
              <a:satOff val="-17249"/>
              <a:lumOff val="4167"/>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93A0F8B6-5B9E-45A6-9984-ADE58E79F164}">
      <dsp:nvSpPr>
        <dsp:cNvPr id="0" name=""/>
        <dsp:cNvSpPr/>
      </dsp:nvSpPr>
      <dsp:spPr>
        <a:xfrm>
          <a:off x="3650086" y="4012463"/>
          <a:ext cx="74829" cy="74829"/>
        </a:xfrm>
        <a:prstGeom prst="ellipse">
          <a:avLst/>
        </a:prstGeom>
        <a:solidFill>
          <a:schemeClr val="accent3">
            <a:hueOff val="-199981"/>
            <a:satOff val="-20698"/>
            <a:lumOff val="5000"/>
            <a:alphaOff val="0"/>
          </a:schemeClr>
        </a:solidFill>
        <a:ln w="42500" cap="flat" cmpd="sng" algn="ctr">
          <a:solidFill>
            <a:schemeClr val="accent3">
              <a:hueOff val="-199981"/>
              <a:satOff val="-20698"/>
              <a:lumOff val="5000"/>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A83D97CB-C82D-4F14-9BD6-F4DF4FBE3C86}">
      <dsp:nvSpPr>
        <dsp:cNvPr id="0" name=""/>
        <dsp:cNvSpPr/>
      </dsp:nvSpPr>
      <dsp:spPr>
        <a:xfrm>
          <a:off x="4360066" y="3131819"/>
          <a:ext cx="74829" cy="74829"/>
        </a:xfrm>
        <a:prstGeom prst="ellipse">
          <a:avLst/>
        </a:prstGeom>
        <a:solidFill>
          <a:schemeClr val="accent3">
            <a:hueOff val="-233311"/>
            <a:satOff val="-24148"/>
            <a:lumOff val="5834"/>
            <a:alphaOff val="0"/>
          </a:schemeClr>
        </a:solidFill>
        <a:ln w="42500" cap="flat" cmpd="sng" algn="ctr">
          <a:solidFill>
            <a:schemeClr val="accent3">
              <a:hueOff val="-233311"/>
              <a:satOff val="-24148"/>
              <a:lumOff val="5834"/>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BF3813CE-D0F7-4F3D-B885-2B302CBEBF42}">
      <dsp:nvSpPr>
        <dsp:cNvPr id="0" name=""/>
        <dsp:cNvSpPr/>
      </dsp:nvSpPr>
      <dsp:spPr>
        <a:xfrm>
          <a:off x="4750975" y="2240508"/>
          <a:ext cx="74829" cy="74829"/>
        </a:xfrm>
        <a:prstGeom prst="ellipse">
          <a:avLst/>
        </a:prstGeom>
        <a:solidFill>
          <a:schemeClr val="accent3">
            <a:hueOff val="-266642"/>
            <a:satOff val="-27598"/>
            <a:lumOff val="6667"/>
            <a:alphaOff val="0"/>
          </a:schemeClr>
        </a:solidFill>
        <a:ln w="42500" cap="flat" cmpd="sng" algn="ctr">
          <a:solidFill>
            <a:schemeClr val="accent3">
              <a:hueOff val="-266642"/>
              <a:satOff val="-27598"/>
              <a:lumOff val="6667"/>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5F27158F-F283-4014-835B-93EEA5A9F3AB}">
      <dsp:nvSpPr>
        <dsp:cNvPr id="0" name=""/>
        <dsp:cNvSpPr/>
      </dsp:nvSpPr>
      <dsp:spPr>
        <a:xfrm>
          <a:off x="4937150" y="1312392"/>
          <a:ext cx="74829" cy="74829"/>
        </a:xfrm>
        <a:prstGeom prst="ellipse">
          <a:avLst/>
        </a:prstGeom>
        <a:solidFill>
          <a:schemeClr val="accent3">
            <a:hueOff val="-299972"/>
            <a:satOff val="-31048"/>
            <a:lumOff val="7500"/>
            <a:alphaOff val="0"/>
          </a:schemeClr>
        </a:solidFill>
        <a:ln w="42500" cap="flat" cmpd="sng" algn="ctr">
          <a:solidFill>
            <a:schemeClr val="accent3">
              <a:hueOff val="-299972"/>
              <a:satOff val="-31048"/>
              <a:lumOff val="7500"/>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E4287D05-0669-48A8-8683-79761BB94488}">
      <dsp:nvSpPr>
        <dsp:cNvPr id="0" name=""/>
        <dsp:cNvSpPr/>
      </dsp:nvSpPr>
      <dsp:spPr>
        <a:xfrm>
          <a:off x="4774920" y="209321"/>
          <a:ext cx="74829" cy="74829"/>
        </a:xfrm>
        <a:prstGeom prst="ellipse">
          <a:avLst/>
        </a:prstGeom>
        <a:solidFill>
          <a:schemeClr val="accent3">
            <a:hueOff val="-333302"/>
            <a:satOff val="-34497"/>
            <a:lumOff val="8334"/>
            <a:alphaOff val="0"/>
          </a:schemeClr>
        </a:solidFill>
        <a:ln w="42500" cap="flat" cmpd="sng" algn="ctr">
          <a:solidFill>
            <a:schemeClr val="accent3">
              <a:hueOff val="-333302"/>
              <a:satOff val="-34497"/>
              <a:lumOff val="8334"/>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DEDA26A0-843F-4D2A-A06F-5A7E7D72511D}">
      <dsp:nvSpPr>
        <dsp:cNvPr id="0" name=""/>
        <dsp:cNvSpPr/>
      </dsp:nvSpPr>
      <dsp:spPr>
        <a:xfrm>
          <a:off x="4885668" y="120243"/>
          <a:ext cx="74829" cy="74829"/>
        </a:xfrm>
        <a:prstGeom prst="ellipse">
          <a:avLst/>
        </a:prstGeom>
        <a:solidFill>
          <a:schemeClr val="accent3">
            <a:hueOff val="-366632"/>
            <a:satOff val="-37947"/>
            <a:lumOff val="9167"/>
            <a:alphaOff val="0"/>
          </a:schemeClr>
        </a:solidFill>
        <a:ln w="42500" cap="flat" cmpd="sng" algn="ctr">
          <a:solidFill>
            <a:schemeClr val="accent3">
              <a:hueOff val="-366632"/>
              <a:satOff val="-37947"/>
              <a:lumOff val="9167"/>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9F1A3CFF-BA7C-46E1-924F-0290F488EEEF}">
      <dsp:nvSpPr>
        <dsp:cNvPr id="0" name=""/>
        <dsp:cNvSpPr/>
      </dsp:nvSpPr>
      <dsp:spPr>
        <a:xfrm>
          <a:off x="4997014" y="31165"/>
          <a:ext cx="74829" cy="74829"/>
        </a:xfrm>
        <a:prstGeom prst="ellipse">
          <a:avLst/>
        </a:prstGeom>
        <a:solidFill>
          <a:schemeClr val="accent3">
            <a:hueOff val="-399962"/>
            <a:satOff val="-41397"/>
            <a:lumOff val="10001"/>
            <a:alphaOff val="0"/>
          </a:schemeClr>
        </a:solidFill>
        <a:ln w="42500" cap="flat" cmpd="sng" algn="ctr">
          <a:solidFill>
            <a:schemeClr val="accent3">
              <a:hueOff val="-399962"/>
              <a:satOff val="-41397"/>
              <a:lumOff val="10001"/>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08696A7C-74B8-4D54-8E0F-B82F089BB4B1}">
      <dsp:nvSpPr>
        <dsp:cNvPr id="0" name=""/>
        <dsp:cNvSpPr/>
      </dsp:nvSpPr>
      <dsp:spPr>
        <a:xfrm>
          <a:off x="5107761" y="120243"/>
          <a:ext cx="74829" cy="74829"/>
        </a:xfrm>
        <a:prstGeom prst="ellipse">
          <a:avLst/>
        </a:prstGeom>
        <a:solidFill>
          <a:schemeClr val="accent3">
            <a:hueOff val="-433292"/>
            <a:satOff val="-44847"/>
            <a:lumOff val="10834"/>
            <a:alphaOff val="0"/>
          </a:schemeClr>
        </a:solidFill>
        <a:ln w="42500" cap="flat" cmpd="sng" algn="ctr">
          <a:solidFill>
            <a:schemeClr val="accent3">
              <a:hueOff val="-433292"/>
              <a:satOff val="-44847"/>
              <a:lumOff val="10834"/>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F95A0395-072E-42F8-A260-B674C13E691D}">
      <dsp:nvSpPr>
        <dsp:cNvPr id="0" name=""/>
        <dsp:cNvSpPr/>
      </dsp:nvSpPr>
      <dsp:spPr>
        <a:xfrm>
          <a:off x="5218509" y="209321"/>
          <a:ext cx="74829" cy="74829"/>
        </a:xfrm>
        <a:prstGeom prst="ellipse">
          <a:avLst/>
        </a:prstGeom>
        <a:solidFill>
          <a:schemeClr val="accent3">
            <a:hueOff val="-466623"/>
            <a:satOff val="-48296"/>
            <a:lumOff val="11667"/>
            <a:alphaOff val="0"/>
          </a:schemeClr>
        </a:solidFill>
        <a:ln w="42500" cap="flat" cmpd="sng" algn="ctr">
          <a:solidFill>
            <a:schemeClr val="accent3">
              <a:hueOff val="-466623"/>
              <a:satOff val="-48296"/>
              <a:lumOff val="11667"/>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6426DAD5-7D56-4702-B7AF-2C149C477355}">
      <dsp:nvSpPr>
        <dsp:cNvPr id="0" name=""/>
        <dsp:cNvSpPr/>
      </dsp:nvSpPr>
      <dsp:spPr>
        <a:xfrm>
          <a:off x="4997014" y="218922"/>
          <a:ext cx="74829" cy="74829"/>
        </a:xfrm>
        <a:prstGeom prst="ellipse">
          <a:avLst/>
        </a:prstGeom>
        <a:solidFill>
          <a:schemeClr val="accent3">
            <a:hueOff val="-499953"/>
            <a:satOff val="-51746"/>
            <a:lumOff val="12501"/>
            <a:alphaOff val="0"/>
          </a:schemeClr>
        </a:solidFill>
        <a:ln w="42500" cap="flat" cmpd="sng" algn="ctr">
          <a:solidFill>
            <a:schemeClr val="accent3">
              <a:hueOff val="-499953"/>
              <a:satOff val="-51746"/>
              <a:lumOff val="12501"/>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75F2D925-D440-48BE-A1E2-5514DF9B2E2C}">
      <dsp:nvSpPr>
        <dsp:cNvPr id="0" name=""/>
        <dsp:cNvSpPr/>
      </dsp:nvSpPr>
      <dsp:spPr>
        <a:xfrm>
          <a:off x="4997014" y="406679"/>
          <a:ext cx="74829" cy="74829"/>
        </a:xfrm>
        <a:prstGeom prst="ellipse">
          <a:avLst/>
        </a:prstGeom>
        <a:solidFill>
          <a:schemeClr val="accent3">
            <a:hueOff val="-533283"/>
            <a:satOff val="-55196"/>
            <a:lumOff val="13334"/>
            <a:alphaOff val="0"/>
          </a:schemeClr>
        </a:solidFill>
        <a:ln w="42500" cap="flat" cmpd="sng" algn="ctr">
          <a:solidFill>
            <a:schemeClr val="accent3">
              <a:hueOff val="-533283"/>
              <a:satOff val="-55196"/>
              <a:lumOff val="13334"/>
              <a:alphaOff val="0"/>
            </a:schemeClr>
          </a:solidFill>
          <a:prstDash val="solid"/>
        </a:ln>
        <a:effectLst>
          <a:outerShdw blurRad="65500" dist="38100" dir="5400000" rotWithShape="0">
            <a:srgbClr val="000000">
              <a:alpha val="40000"/>
            </a:srgbClr>
          </a:outerShdw>
        </a:effectLst>
      </dsp:spPr>
      <dsp:style>
        <a:lnRef idx="2">
          <a:scrgbClr r="0" g="0" b="0"/>
        </a:lnRef>
        <a:fillRef idx="1">
          <a:scrgbClr r="0" g="0" b="0"/>
        </a:fillRef>
        <a:effectRef idx="1">
          <a:scrgbClr r="0" g="0" b="0"/>
        </a:effectRef>
        <a:fontRef idx="minor">
          <a:schemeClr val="lt1"/>
        </a:fontRef>
      </dsp:style>
    </dsp:sp>
    <dsp:sp modelId="{AF2352B2-BAF3-4BA2-9B79-ED464CEF0F18}">
      <dsp:nvSpPr>
        <dsp:cNvPr id="0" name=""/>
        <dsp:cNvSpPr/>
      </dsp:nvSpPr>
      <dsp:spPr>
        <a:xfrm>
          <a:off x="1840712" y="4870247"/>
          <a:ext cx="1613919" cy="432587"/>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1613"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Name</a:t>
          </a:r>
          <a:br>
            <a:rPr lang="en-US" sz="1000" kern="1200" dirty="0"/>
          </a:br>
          <a:r>
            <a:rPr lang="en-US" sz="1000" kern="1200" dirty="0"/>
            <a:t>Scrum Master</a:t>
          </a:r>
        </a:p>
      </dsp:txBody>
      <dsp:txXfrm>
        <a:off x="1861829" y="4891364"/>
        <a:ext cx="1571685" cy="390353"/>
      </dsp:txXfrm>
    </dsp:sp>
    <dsp:sp modelId="{8F24774C-FF29-4665-B17D-F3BF003C2891}">
      <dsp:nvSpPr>
        <dsp:cNvPr id="0" name=""/>
        <dsp:cNvSpPr/>
      </dsp:nvSpPr>
      <dsp:spPr>
        <a:xfrm>
          <a:off x="1392933" y="4445927"/>
          <a:ext cx="748293" cy="748360"/>
        </a:xfrm>
        <a:prstGeom prst="ellipse">
          <a:avLst/>
        </a:prstGeom>
        <a:blipFill>
          <a:blip xmlns:r="http://schemas.openxmlformats.org/officeDocument/2006/relationships" r:embed="rId1" cstate="email">
            <a:extLst>
              <a:ext uri="{28A0092B-C50C-407E-A947-70E740481C1C}">
                <a14:useLocalDpi xmlns:a14="http://schemas.microsoft.com/office/drawing/2010/main" val="0"/>
              </a:ext>
            </a:extLst>
          </a:blip>
          <a:srcRect/>
          <a:stretch>
            <a:fillRect l="-25000" r="-25000"/>
          </a:stretch>
        </a:blip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F7C0DA6B-BFD4-47A3-AC62-9B29C142387D}">
      <dsp:nvSpPr>
        <dsp:cNvPr id="0" name=""/>
        <dsp:cNvSpPr/>
      </dsp:nvSpPr>
      <dsp:spPr>
        <a:xfrm>
          <a:off x="3388183" y="4355516"/>
          <a:ext cx="1613919" cy="432587"/>
        </a:xfrm>
        <a:prstGeom prst="roundRect">
          <a:avLst/>
        </a:prstGeom>
        <a:solidFill>
          <a:schemeClr val="accent3">
            <a:hueOff val="-106657"/>
            <a:satOff val="-11039"/>
            <a:lumOff val="2667"/>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1613"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Name</a:t>
          </a:r>
          <a:br>
            <a:rPr lang="en-US" sz="1000" kern="1200" dirty="0"/>
          </a:br>
          <a:r>
            <a:rPr lang="en-US" sz="1000" kern="1200" dirty="0"/>
            <a:t>Product Owner</a:t>
          </a:r>
        </a:p>
      </dsp:txBody>
      <dsp:txXfrm>
        <a:off x="3409300" y="4376633"/>
        <a:ext cx="1571685" cy="390353"/>
      </dsp:txXfrm>
    </dsp:sp>
    <dsp:sp modelId="{D1CD7601-483A-40DD-8F01-DB3E217A2C42}">
      <dsp:nvSpPr>
        <dsp:cNvPr id="0" name=""/>
        <dsp:cNvSpPr/>
      </dsp:nvSpPr>
      <dsp:spPr>
        <a:xfrm>
          <a:off x="2940404" y="3931196"/>
          <a:ext cx="748293" cy="748360"/>
        </a:xfrm>
        <a:prstGeom prst="ellipse">
          <a:avLst/>
        </a:prstGeom>
        <a:blipFill>
          <a:blip xmlns:r="http://schemas.openxmlformats.org/officeDocument/2006/relationships" r:embed="rId2" cstate="email">
            <a:extLst>
              <a:ext uri="{28A0092B-C50C-407E-A947-70E740481C1C}">
                <a14:useLocalDpi xmlns:a14="http://schemas.microsoft.com/office/drawing/2010/main" val="0"/>
              </a:ext>
            </a:extLst>
          </a:blip>
          <a:srcRect/>
          <a:stretch>
            <a:fillRect l="-25000" r="-25000"/>
          </a:stretch>
        </a:blip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637BF39F-A937-496D-AB05-408C0FCD5619}">
      <dsp:nvSpPr>
        <dsp:cNvPr id="0" name=""/>
        <dsp:cNvSpPr/>
      </dsp:nvSpPr>
      <dsp:spPr>
        <a:xfrm>
          <a:off x="4151442" y="3584753"/>
          <a:ext cx="1613919" cy="432587"/>
        </a:xfrm>
        <a:prstGeom prst="roundRect">
          <a:avLst/>
        </a:prstGeom>
        <a:solidFill>
          <a:schemeClr val="accent3">
            <a:hueOff val="-213313"/>
            <a:satOff val="-22078"/>
            <a:lumOff val="5334"/>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1613"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Name</a:t>
          </a:r>
          <a:br>
            <a:rPr lang="en-US" sz="1000" kern="1200" dirty="0"/>
          </a:br>
          <a:r>
            <a:rPr lang="en-US" sz="1000" kern="1200" dirty="0"/>
            <a:t>Developer</a:t>
          </a:r>
        </a:p>
      </dsp:txBody>
      <dsp:txXfrm>
        <a:off x="4172559" y="3605870"/>
        <a:ext cx="1571685" cy="390353"/>
      </dsp:txXfrm>
    </dsp:sp>
    <dsp:sp modelId="{24052803-FE34-406B-BBC7-7C0C43378E60}">
      <dsp:nvSpPr>
        <dsp:cNvPr id="0" name=""/>
        <dsp:cNvSpPr/>
      </dsp:nvSpPr>
      <dsp:spPr>
        <a:xfrm>
          <a:off x="3703663" y="3160433"/>
          <a:ext cx="748293" cy="748360"/>
        </a:xfrm>
        <a:prstGeom prst="ellipse">
          <a:avLst/>
        </a:prstGeom>
        <a:blipFill>
          <a:blip xmlns:r="http://schemas.openxmlformats.org/officeDocument/2006/relationships" r:embed="rId3" cstate="email">
            <a:extLst>
              <a:ext uri="{28A0092B-C50C-407E-A947-70E740481C1C}">
                <a14:useLocalDpi xmlns:a14="http://schemas.microsoft.com/office/drawing/2010/main" val="0"/>
              </a:ext>
            </a:extLst>
          </a:blip>
          <a:srcRect/>
          <a:stretch>
            <a:fillRect l="-25000" r="-25000"/>
          </a:stretch>
        </a:blip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57CDF58B-EF1D-412C-8B71-74918DA25B96}">
      <dsp:nvSpPr>
        <dsp:cNvPr id="0" name=""/>
        <dsp:cNvSpPr/>
      </dsp:nvSpPr>
      <dsp:spPr>
        <a:xfrm>
          <a:off x="4611792" y="2740914"/>
          <a:ext cx="1613919" cy="432587"/>
        </a:xfrm>
        <a:prstGeom prst="roundRect">
          <a:avLst/>
        </a:prstGeom>
        <a:solidFill>
          <a:schemeClr val="accent3">
            <a:hueOff val="-319970"/>
            <a:satOff val="-33118"/>
            <a:lumOff val="8000"/>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1613"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Name</a:t>
          </a:r>
          <a:br>
            <a:rPr lang="en-US" sz="1000" kern="1200" dirty="0"/>
          </a:br>
          <a:r>
            <a:rPr lang="en-US" sz="1000" kern="1200" dirty="0"/>
            <a:t>Developer</a:t>
          </a:r>
        </a:p>
      </dsp:txBody>
      <dsp:txXfrm>
        <a:off x="4632909" y="2762031"/>
        <a:ext cx="1571685" cy="390353"/>
      </dsp:txXfrm>
    </dsp:sp>
    <dsp:sp modelId="{D7E60D10-6E07-43B8-826B-D7E5BA148F23}">
      <dsp:nvSpPr>
        <dsp:cNvPr id="0" name=""/>
        <dsp:cNvSpPr/>
      </dsp:nvSpPr>
      <dsp:spPr>
        <a:xfrm>
          <a:off x="4164013" y="2316594"/>
          <a:ext cx="748293" cy="748360"/>
        </a:xfrm>
        <a:prstGeom prst="ellipse">
          <a:avLst/>
        </a:prstGeom>
        <a:blipFill>
          <a:blip xmlns:r="http://schemas.openxmlformats.org/officeDocument/2006/relationships" r:embed="rId4" cstate="email">
            <a:extLst>
              <a:ext uri="{28A0092B-C50C-407E-A947-70E740481C1C}">
                <a14:useLocalDpi xmlns:a14="http://schemas.microsoft.com/office/drawing/2010/main" val="0"/>
              </a:ext>
            </a:extLst>
          </a:blip>
          <a:srcRect/>
          <a:stretch>
            <a:fillRect l="-25000" r="-25000"/>
          </a:stretch>
        </a:blip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F67D6E62-3B09-4296-944A-BA50389C6254}">
      <dsp:nvSpPr>
        <dsp:cNvPr id="0" name=""/>
        <dsp:cNvSpPr/>
      </dsp:nvSpPr>
      <dsp:spPr>
        <a:xfrm>
          <a:off x="4908715" y="1832000"/>
          <a:ext cx="1613919" cy="432587"/>
        </a:xfrm>
        <a:prstGeom prst="roundRect">
          <a:avLst/>
        </a:prstGeom>
        <a:solidFill>
          <a:schemeClr val="accent3">
            <a:hueOff val="-426626"/>
            <a:satOff val="-44157"/>
            <a:lumOff val="10667"/>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1613"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Name</a:t>
          </a:r>
          <a:br>
            <a:rPr lang="en-US" sz="1000" kern="1200" dirty="0"/>
          </a:br>
          <a:r>
            <a:rPr lang="en-US" sz="1000" kern="1200" dirty="0"/>
            <a:t>Developer</a:t>
          </a:r>
        </a:p>
      </dsp:txBody>
      <dsp:txXfrm>
        <a:off x="4929832" y="1853117"/>
        <a:ext cx="1571685" cy="390353"/>
      </dsp:txXfrm>
    </dsp:sp>
    <dsp:sp modelId="{2501B313-0A71-4B45-A6CB-DBBFB9117890}">
      <dsp:nvSpPr>
        <dsp:cNvPr id="0" name=""/>
        <dsp:cNvSpPr/>
      </dsp:nvSpPr>
      <dsp:spPr>
        <a:xfrm>
          <a:off x="4460936" y="1407680"/>
          <a:ext cx="748293" cy="748360"/>
        </a:xfrm>
        <a:prstGeom prst="ellipse">
          <a:avLst/>
        </a:prstGeom>
        <a:blipFill>
          <a:blip xmlns:r="http://schemas.openxmlformats.org/officeDocument/2006/relationships" r:embed="rId5" cstate="email">
            <a:extLst>
              <a:ext uri="{28A0092B-C50C-407E-A947-70E740481C1C}">
                <a14:useLocalDpi xmlns:a14="http://schemas.microsoft.com/office/drawing/2010/main" val="0"/>
              </a:ext>
            </a:extLst>
          </a:blip>
          <a:srcRect/>
          <a:stretch>
            <a:fillRect l="-25000" r="-25000"/>
          </a:stretch>
        </a:blip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 modelId="{38DD5E63-4704-4C6D-B390-4683840BFB9D}">
      <dsp:nvSpPr>
        <dsp:cNvPr id="0" name=""/>
        <dsp:cNvSpPr/>
      </dsp:nvSpPr>
      <dsp:spPr>
        <a:xfrm>
          <a:off x="5070347" y="938022"/>
          <a:ext cx="1613919" cy="432587"/>
        </a:xfrm>
        <a:prstGeom prst="roundRect">
          <a:avLst/>
        </a:prstGeom>
        <a:solidFill>
          <a:schemeClr val="accent3">
            <a:hueOff val="-533283"/>
            <a:satOff val="-55196"/>
            <a:lumOff val="13334"/>
            <a:alphaOff val="0"/>
          </a:schemeClr>
        </a:solid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1613"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Name</a:t>
          </a:r>
          <a:br>
            <a:rPr lang="en-US" sz="1000" kern="1200" dirty="0"/>
          </a:br>
          <a:r>
            <a:rPr lang="en-US" sz="1000" kern="1200" dirty="0"/>
            <a:t>Developer</a:t>
          </a:r>
        </a:p>
      </dsp:txBody>
      <dsp:txXfrm>
        <a:off x="5091464" y="959139"/>
        <a:ext cx="1571685" cy="390353"/>
      </dsp:txXfrm>
    </dsp:sp>
    <dsp:sp modelId="{BD8175EC-DBFE-457A-B442-7691E199E090}">
      <dsp:nvSpPr>
        <dsp:cNvPr id="0" name=""/>
        <dsp:cNvSpPr/>
      </dsp:nvSpPr>
      <dsp:spPr>
        <a:xfrm>
          <a:off x="4622568" y="513702"/>
          <a:ext cx="748293" cy="748360"/>
        </a:xfrm>
        <a:prstGeom prst="ellipse">
          <a:avLst/>
        </a:prstGeom>
        <a:blipFill>
          <a:blip xmlns:r="http://schemas.openxmlformats.org/officeDocument/2006/relationships" r:embed="rId6" cstate="email">
            <a:extLst>
              <a:ext uri="{28A0092B-C50C-407E-A947-70E740481C1C}">
                <a14:useLocalDpi xmlns:a14="http://schemas.microsoft.com/office/drawing/2010/main" val="0"/>
              </a:ext>
            </a:extLst>
          </a:blip>
          <a:srcRect/>
          <a:stretch>
            <a:fillRect l="-25000" r="-25000"/>
          </a:stretch>
        </a:blipFill>
        <a:ln w="38100" cap="flat" cmpd="sng" algn="ctr">
          <a:solidFill>
            <a:schemeClr val="lt1">
              <a:hueOff val="0"/>
              <a:satOff val="0"/>
              <a:lumOff val="0"/>
              <a:alphaOff val="0"/>
            </a:schemeClr>
          </a:solidFill>
          <a:prstDash val="solid"/>
        </a:ln>
        <a:effectLst>
          <a:outerShdw blurRad="65500" dist="38100" dir="5400000" rotWithShape="0">
            <a:srgbClr val="000000">
              <a:alpha val="40000"/>
            </a:srgbClr>
          </a:outerShdw>
        </a:effectLst>
      </dsp:spPr>
      <dsp:style>
        <a:lnRef idx="3">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3B9F0CED-7E24-BF4C-9217-89A85EA4613D}" type="datetimeFigureOut">
              <a:rPr lang="en-US"/>
              <a:pPr>
                <a:defRPr/>
              </a:pPr>
              <a:t>1/23/23</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02E9CC9B-1844-7749-A6D1-3AF634BC835B}" type="slidenum">
              <a:rPr lang="en-US"/>
              <a:pPr>
                <a:defRPr/>
              </a:pPr>
              <a:t>‹#›</a:t>
            </a:fld>
            <a:endParaRPr lang="en-US"/>
          </a:p>
        </p:txBody>
      </p:sp>
    </p:spTree>
    <p:extLst>
      <p:ext uri="{BB962C8B-B14F-4D97-AF65-F5344CB8AC3E}">
        <p14:creationId xmlns:p14="http://schemas.microsoft.com/office/powerpoint/2010/main" val="632294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3" name="Rectangle 3"/>
          <p:cNvSpPr>
            <a:spLocks noGrp="1"/>
          </p:cNvSpPr>
          <p:nvPr>
            <p:ph type="dt" idx="1"/>
          </p:nvPr>
        </p:nvSpPr>
        <p:spPr>
          <a:xfrm>
            <a:off x="3884613"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8A491313-BF83-BC4F-87DA-A29417CF61EE}" type="datetimeFigureOut">
              <a:rPr lang="en-US"/>
              <a:pPr>
                <a:defRPr/>
              </a:pPr>
              <a:t>1/23/23</a:t>
            </a:fld>
            <a:endParaRPr lang="en-US"/>
          </a:p>
        </p:txBody>
      </p:sp>
      <p:sp>
        <p:nvSpPr>
          <p:cNvPr id="4" name="Rectangle 4"/>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anchor="ctr"/>
          <a:lstStyle/>
          <a:p>
            <a:pPr lvl="0"/>
            <a:endParaRPr lang="en-US" noProof="0"/>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42310910-2610-F946-B908-1B939B60B29B}" type="slidenum">
              <a:rPr lang="en-US"/>
              <a:pPr>
                <a:defRPr/>
              </a:pPr>
              <a:t>‹#›</a:t>
            </a:fld>
            <a:endParaRPr lang="en-US"/>
          </a:p>
        </p:txBody>
      </p:sp>
    </p:spTree>
    <p:extLst>
      <p:ext uri="{BB962C8B-B14F-4D97-AF65-F5344CB8AC3E}">
        <p14:creationId xmlns:p14="http://schemas.microsoft.com/office/powerpoint/2010/main" val="2377788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val="0"/>
              </a:ext>
            </a:extLst>
          </a:blip>
          <a:srcRect t="13109" b="29773"/>
          <a:stretch/>
        </p:blipFill>
        <p:spPr>
          <a:xfrm>
            <a:off x="0" y="0"/>
            <a:ext cx="12192000" cy="4648200"/>
          </a:xfrm>
          <a:prstGeom prst="rect">
            <a:avLst/>
          </a:prstGeom>
        </p:spPr>
      </p:pic>
      <p:sp>
        <p:nvSpPr>
          <p:cNvPr id="5" name="Rectangle 10"/>
          <p:cNvSpPr/>
          <p:nvPr userDrawn="1"/>
        </p:nvSpPr>
        <p:spPr>
          <a:xfrm>
            <a:off x="0" y="4038600"/>
            <a:ext cx="12192000" cy="609600"/>
          </a:xfrm>
          <a:prstGeom prst="rect">
            <a:avLst/>
          </a:prstGeom>
          <a:solidFill>
            <a:schemeClr val="tx1">
              <a:alpha val="66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11430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24400"/>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A9395A22-D4AB-46B0-8C1B-450A5E2AA2DE}"/>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07" cy="685800"/>
          </a:xfrm>
          <a:prstGeom prst="rect">
            <a:avLst/>
          </a:prstGeom>
        </p:spPr>
      </p:pic>
    </p:spTree>
    <p:extLst>
      <p:ext uri="{BB962C8B-B14F-4D97-AF65-F5344CB8AC3E}">
        <p14:creationId xmlns:p14="http://schemas.microsoft.com/office/powerpoint/2010/main" val="20250633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9_Title">
    <p:spTree>
      <p:nvGrpSpPr>
        <p:cNvPr id="1" name=""/>
        <p:cNvGrpSpPr/>
        <p:nvPr/>
      </p:nvGrpSpPr>
      <p:grpSpPr>
        <a:xfrm>
          <a:off x="0" y="0"/>
          <a:ext cx="0" cy="0"/>
          <a:chOff x="0" y="0"/>
          <a:chExt cx="0" cy="0"/>
        </a:xfrm>
      </p:grpSpPr>
      <p:pic>
        <p:nvPicPr>
          <p:cNvPr id="4" name="Picture 6"/>
          <p:cNvPicPr>
            <a:picLocks noChangeAspect="1"/>
          </p:cNvPicPr>
          <p:nvPr userDrawn="1"/>
        </p:nvPicPr>
        <p:blipFill rotWithShape="1">
          <a:blip r:embed="rId2" cstate="email">
            <a:extLst>
              <a:ext uri="{28A0092B-C50C-407E-A947-70E740481C1C}">
                <a14:useLocalDpi xmlns:a14="http://schemas.microsoft.com/office/drawing/2010/main" val="0"/>
              </a:ext>
            </a:extLst>
          </a:blip>
          <a:srcRect t="8475" b="34357"/>
          <a:stretch/>
        </p:blipFill>
        <p:spPr bwMode="auto">
          <a:xfrm>
            <a:off x="0" y="3081"/>
            <a:ext cx="12192000" cy="4646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chemeClr val="accent4">
              <a:lumMod val="50000"/>
              <a:alpha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3FE3F39E-4BAF-42FB-8F19-467EBC9E4BF5}"/>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16907991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10_Title">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cstate="email">
            <a:extLst>
              <a:ext uri="{28A0092B-C50C-407E-A947-70E740481C1C}">
                <a14:useLocalDpi xmlns:a14="http://schemas.microsoft.com/office/drawing/2010/main" val="0"/>
              </a:ext>
            </a:extLst>
          </a:blip>
          <a:srcRect t="21487" b="21487"/>
          <a:stretch/>
        </p:blipFill>
        <p:spPr bwMode="auto">
          <a:xfrm>
            <a:off x="0" y="3081"/>
            <a:ext cx="12192000" cy="4646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chemeClr val="accent4">
              <a:lumMod val="50000"/>
              <a:alpha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3FE3F39E-4BAF-42FB-8F19-467EBC9E4BF5}"/>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46880120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7" name="Rectangle 37"/>
          <p:cNvSpPr>
            <a:spLocks noGrp="1"/>
          </p:cNvSpPr>
          <p:nvPr>
            <p:ph type="body" sz="quarter" idx="13"/>
          </p:nvPr>
        </p:nvSpPr>
        <p:spPr>
          <a:xfrm>
            <a:off x="414528" y="381000"/>
            <a:ext cx="9847072" cy="228600"/>
          </a:xfrm>
          <a:solidFill>
            <a:schemeClr val="tx2">
              <a:tint val="40000"/>
            </a:schemeClr>
          </a:solidFill>
        </p:spPr>
        <p:txBody>
          <a:bodyPr anchor="ctr"/>
          <a:lstStyle>
            <a:lvl1pPr>
              <a:buFontTx/>
              <a:buNone/>
              <a:defRPr sz="1100"/>
            </a:lvl1pPr>
            <a:extLst/>
          </a:lstStyle>
          <a:p>
            <a:pPr lvl="0"/>
            <a:r>
              <a:rPr lang="en-US" dirty="0"/>
              <a:t>Click to edit Master text styles</a:t>
            </a:r>
          </a:p>
        </p:txBody>
      </p:sp>
      <p:sp>
        <p:nvSpPr>
          <p:cNvPr id="43" name="Rectangle 37"/>
          <p:cNvSpPr>
            <a:spLocks noGrp="1"/>
          </p:cNvSpPr>
          <p:nvPr>
            <p:ph type="body" sz="quarter" idx="15"/>
          </p:nvPr>
        </p:nvSpPr>
        <p:spPr>
          <a:xfrm>
            <a:off x="406400" y="838200"/>
            <a:ext cx="9855200"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41" name="Rectangle 37"/>
          <p:cNvSpPr>
            <a:spLocks noGrp="1"/>
          </p:cNvSpPr>
          <p:nvPr>
            <p:ph type="body" sz="quarter" idx="17"/>
          </p:nvPr>
        </p:nvSpPr>
        <p:spPr>
          <a:xfrm>
            <a:off x="414528" y="1295400"/>
            <a:ext cx="9847072"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45" name="Rectangle 37"/>
          <p:cNvSpPr>
            <a:spLocks noGrp="1"/>
          </p:cNvSpPr>
          <p:nvPr>
            <p:ph type="body" sz="quarter" idx="19"/>
          </p:nvPr>
        </p:nvSpPr>
        <p:spPr>
          <a:xfrm>
            <a:off x="414528" y="1752600"/>
            <a:ext cx="9847072" cy="228600"/>
          </a:xfrm>
          <a:solidFill>
            <a:schemeClr val="tx2">
              <a:tint val="40000"/>
            </a:schemeClr>
          </a:solidFill>
        </p:spPr>
        <p:txBody>
          <a:bodyPr anchor="ctr"/>
          <a:lstStyle>
            <a:lvl1pPr>
              <a:buFontTx/>
              <a:buNone/>
              <a:defRPr sz="1100" baseline="0"/>
            </a:lvl1pPr>
            <a:extLst/>
          </a:lstStyle>
          <a:p>
            <a:pPr lvl="0"/>
            <a:r>
              <a:rPr lang="en-US"/>
              <a:t>Click to edit Master text styles</a:t>
            </a:r>
          </a:p>
        </p:txBody>
      </p:sp>
      <p:sp>
        <p:nvSpPr>
          <p:cNvPr id="47" name="Rectangle 37"/>
          <p:cNvSpPr>
            <a:spLocks noGrp="1"/>
          </p:cNvSpPr>
          <p:nvPr>
            <p:ph type="body" sz="quarter" idx="21"/>
          </p:nvPr>
        </p:nvSpPr>
        <p:spPr>
          <a:xfrm>
            <a:off x="414528" y="2209800"/>
            <a:ext cx="9847072" cy="228600"/>
          </a:xfrm>
          <a:solidFill>
            <a:schemeClr val="tx2">
              <a:tint val="40000"/>
            </a:schemeClr>
          </a:solidFill>
        </p:spPr>
        <p:txBody>
          <a:bodyPr anchor="ctr"/>
          <a:lstStyle>
            <a:lvl1pPr>
              <a:buFontTx/>
              <a:buNone/>
              <a:defRPr sz="1100" baseline="0"/>
            </a:lvl1pPr>
            <a:extLst/>
          </a:lstStyle>
          <a:p>
            <a:pPr lvl="0"/>
            <a:r>
              <a:rPr lang="en-US"/>
              <a:t>Click to edit Master text styles</a:t>
            </a:r>
          </a:p>
        </p:txBody>
      </p:sp>
      <p:sp>
        <p:nvSpPr>
          <p:cNvPr id="49" name="Rectangle 37"/>
          <p:cNvSpPr>
            <a:spLocks noGrp="1"/>
          </p:cNvSpPr>
          <p:nvPr>
            <p:ph type="body" sz="quarter" idx="23"/>
          </p:nvPr>
        </p:nvSpPr>
        <p:spPr>
          <a:xfrm>
            <a:off x="414528" y="2667000"/>
            <a:ext cx="9847072"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51" name="Rectangle 37"/>
          <p:cNvSpPr>
            <a:spLocks noGrp="1"/>
          </p:cNvSpPr>
          <p:nvPr>
            <p:ph type="body" sz="quarter" idx="25"/>
          </p:nvPr>
        </p:nvSpPr>
        <p:spPr>
          <a:xfrm>
            <a:off x="414528" y="3124200"/>
            <a:ext cx="9847072"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53" name="Rectangle 37"/>
          <p:cNvSpPr>
            <a:spLocks noGrp="1"/>
          </p:cNvSpPr>
          <p:nvPr>
            <p:ph type="body" sz="quarter" idx="27"/>
          </p:nvPr>
        </p:nvSpPr>
        <p:spPr>
          <a:xfrm>
            <a:off x="414528" y="3581400"/>
            <a:ext cx="9847072"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55" name="Rectangle 37"/>
          <p:cNvSpPr>
            <a:spLocks noGrp="1"/>
          </p:cNvSpPr>
          <p:nvPr>
            <p:ph type="body" sz="quarter" idx="29"/>
          </p:nvPr>
        </p:nvSpPr>
        <p:spPr>
          <a:xfrm>
            <a:off x="414528" y="4038600"/>
            <a:ext cx="9847072" cy="228600"/>
          </a:xfrm>
          <a:solidFill>
            <a:schemeClr val="tx2">
              <a:tint val="40000"/>
            </a:schemeClr>
          </a:solidFill>
        </p:spPr>
        <p:txBody>
          <a:bodyPr anchor="ctr"/>
          <a:lstStyle>
            <a:lvl1pPr>
              <a:buFontTx/>
              <a:buNone/>
              <a:defRPr sz="1100" baseline="0"/>
            </a:lvl1pPr>
            <a:extLst/>
          </a:lstStyle>
          <a:p>
            <a:pPr lvl="0"/>
            <a:r>
              <a:rPr lang="en-US"/>
              <a:t>Click to edit Master text styles</a:t>
            </a:r>
          </a:p>
        </p:txBody>
      </p:sp>
      <p:sp>
        <p:nvSpPr>
          <p:cNvPr id="57" name="Rectangle 37"/>
          <p:cNvSpPr>
            <a:spLocks noGrp="1"/>
          </p:cNvSpPr>
          <p:nvPr>
            <p:ph type="body" sz="quarter" idx="31"/>
          </p:nvPr>
        </p:nvSpPr>
        <p:spPr>
          <a:xfrm>
            <a:off x="414528" y="4495800"/>
            <a:ext cx="9847072"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26" name="Rectangle 37"/>
          <p:cNvSpPr>
            <a:spLocks noGrp="1"/>
          </p:cNvSpPr>
          <p:nvPr>
            <p:ph type="body" sz="quarter" idx="33"/>
          </p:nvPr>
        </p:nvSpPr>
        <p:spPr>
          <a:xfrm>
            <a:off x="414528" y="4953000"/>
            <a:ext cx="9847072"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28" name="Rectangle 37"/>
          <p:cNvSpPr>
            <a:spLocks noGrp="1"/>
          </p:cNvSpPr>
          <p:nvPr>
            <p:ph type="body" sz="quarter" idx="35"/>
          </p:nvPr>
        </p:nvSpPr>
        <p:spPr>
          <a:xfrm>
            <a:off x="414528" y="5410200"/>
            <a:ext cx="9847072"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98" name="Rectangle 37"/>
          <p:cNvSpPr>
            <a:spLocks noGrp="1"/>
          </p:cNvSpPr>
          <p:nvPr>
            <p:ph type="body" sz="quarter" idx="14"/>
          </p:nvPr>
        </p:nvSpPr>
        <p:spPr>
          <a:xfrm>
            <a:off x="10261600" y="381000"/>
            <a:ext cx="914400" cy="228600"/>
          </a:xfrm>
          <a:solidFill>
            <a:schemeClr val="tx2"/>
          </a:solidFill>
        </p:spPr>
        <p:txBody>
          <a:bodyPr anchor="ctr"/>
          <a:lstStyle>
            <a:lvl1pPr algn="r">
              <a:buFontTx/>
              <a:buNone/>
              <a:defRPr sz="1050">
                <a:solidFill>
                  <a:schemeClr val="bg1"/>
                </a:solidFill>
              </a:defRPr>
            </a:lvl1pPr>
            <a:extLst/>
          </a:lstStyle>
          <a:p>
            <a:pPr lvl="0"/>
            <a:r>
              <a:rPr lang="en-US" dirty="0"/>
              <a:t>Click to edit Master text styles</a:t>
            </a:r>
          </a:p>
        </p:txBody>
      </p:sp>
      <p:sp>
        <p:nvSpPr>
          <p:cNvPr id="44" name="Rectangle 37"/>
          <p:cNvSpPr>
            <a:spLocks noGrp="1"/>
          </p:cNvSpPr>
          <p:nvPr>
            <p:ph type="body" sz="quarter" idx="16"/>
          </p:nvPr>
        </p:nvSpPr>
        <p:spPr>
          <a:xfrm>
            <a:off x="10261600" y="838200"/>
            <a:ext cx="914400" cy="228600"/>
          </a:xfrm>
          <a:solidFill>
            <a:schemeClr val="tx2"/>
          </a:solidFill>
        </p:spPr>
        <p:txBody>
          <a:bodyPr anchor="ctr"/>
          <a:lstStyle>
            <a:lvl1pPr algn="r">
              <a:buFontTx/>
              <a:buNone/>
              <a:defRPr sz="1100">
                <a:solidFill>
                  <a:schemeClr val="bg1"/>
                </a:solidFill>
              </a:defRPr>
            </a:lvl1pPr>
            <a:extLst/>
          </a:lstStyle>
          <a:p>
            <a:pPr lvl="0"/>
            <a:r>
              <a:rPr lang="en-US" dirty="0"/>
              <a:t>Click to edit Master text styles</a:t>
            </a:r>
          </a:p>
        </p:txBody>
      </p:sp>
      <p:sp>
        <p:nvSpPr>
          <p:cNvPr id="42" name="Rectangle 37"/>
          <p:cNvSpPr>
            <a:spLocks noGrp="1"/>
          </p:cNvSpPr>
          <p:nvPr>
            <p:ph type="body" sz="quarter" idx="18"/>
          </p:nvPr>
        </p:nvSpPr>
        <p:spPr>
          <a:xfrm>
            <a:off x="10261600" y="1295400"/>
            <a:ext cx="914400" cy="228600"/>
          </a:xfrm>
          <a:solidFill>
            <a:schemeClr val="tx2"/>
          </a:solidFill>
        </p:spPr>
        <p:txBody>
          <a:bodyPr anchor="ctr"/>
          <a:lstStyle>
            <a:lvl1pPr algn="r">
              <a:buFontTx/>
              <a:buNone/>
              <a:defRPr sz="1100">
                <a:solidFill>
                  <a:schemeClr val="bg1"/>
                </a:solidFill>
              </a:defRPr>
            </a:lvl1pPr>
            <a:extLst/>
          </a:lstStyle>
          <a:p>
            <a:pPr lvl="0"/>
            <a:r>
              <a:rPr lang="en-US" dirty="0"/>
              <a:t>Click to edit Master text styles</a:t>
            </a:r>
          </a:p>
        </p:txBody>
      </p:sp>
      <p:sp>
        <p:nvSpPr>
          <p:cNvPr id="46" name="Rectangle 37"/>
          <p:cNvSpPr>
            <a:spLocks noGrp="1"/>
          </p:cNvSpPr>
          <p:nvPr>
            <p:ph type="body" sz="quarter" idx="20"/>
          </p:nvPr>
        </p:nvSpPr>
        <p:spPr>
          <a:xfrm>
            <a:off x="10261600" y="1752600"/>
            <a:ext cx="914400" cy="228600"/>
          </a:xfrm>
          <a:solidFill>
            <a:schemeClr val="tx2"/>
          </a:solidFill>
        </p:spPr>
        <p:txBody>
          <a:bodyPr anchor="ctr"/>
          <a:lstStyle>
            <a:lvl1pPr algn="r">
              <a:buFontTx/>
              <a:buNone/>
              <a:defRPr sz="1100">
                <a:solidFill>
                  <a:schemeClr val="bg1"/>
                </a:solidFill>
              </a:defRPr>
            </a:lvl1pPr>
            <a:extLst/>
          </a:lstStyle>
          <a:p>
            <a:pPr lvl="0"/>
            <a:endParaRPr lang="en-US" dirty="0"/>
          </a:p>
        </p:txBody>
      </p:sp>
      <p:sp>
        <p:nvSpPr>
          <p:cNvPr id="48" name="Rectangle 37"/>
          <p:cNvSpPr>
            <a:spLocks noGrp="1"/>
          </p:cNvSpPr>
          <p:nvPr>
            <p:ph type="body" sz="quarter" idx="22"/>
          </p:nvPr>
        </p:nvSpPr>
        <p:spPr>
          <a:xfrm>
            <a:off x="10261600" y="22098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0" name="Rectangle 37"/>
          <p:cNvSpPr>
            <a:spLocks noGrp="1"/>
          </p:cNvSpPr>
          <p:nvPr>
            <p:ph type="body" sz="quarter" idx="24"/>
          </p:nvPr>
        </p:nvSpPr>
        <p:spPr>
          <a:xfrm>
            <a:off x="10261600" y="26670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2" name="Rectangle 37"/>
          <p:cNvSpPr>
            <a:spLocks noGrp="1"/>
          </p:cNvSpPr>
          <p:nvPr>
            <p:ph type="body" sz="quarter" idx="26"/>
          </p:nvPr>
        </p:nvSpPr>
        <p:spPr>
          <a:xfrm>
            <a:off x="10261600" y="31242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4" name="Rectangle 37"/>
          <p:cNvSpPr>
            <a:spLocks noGrp="1"/>
          </p:cNvSpPr>
          <p:nvPr>
            <p:ph type="body" sz="quarter" idx="28"/>
          </p:nvPr>
        </p:nvSpPr>
        <p:spPr>
          <a:xfrm>
            <a:off x="10261600" y="35814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6" name="Rectangle 37"/>
          <p:cNvSpPr>
            <a:spLocks noGrp="1"/>
          </p:cNvSpPr>
          <p:nvPr>
            <p:ph type="body" sz="quarter" idx="30"/>
          </p:nvPr>
        </p:nvSpPr>
        <p:spPr>
          <a:xfrm>
            <a:off x="10261600" y="40386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8" name="Rectangle 37"/>
          <p:cNvSpPr>
            <a:spLocks noGrp="1"/>
          </p:cNvSpPr>
          <p:nvPr>
            <p:ph type="body" sz="quarter" idx="32"/>
          </p:nvPr>
        </p:nvSpPr>
        <p:spPr>
          <a:xfrm>
            <a:off x="10261600" y="44958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27" name="Rectangle 37"/>
          <p:cNvSpPr>
            <a:spLocks noGrp="1"/>
          </p:cNvSpPr>
          <p:nvPr>
            <p:ph type="body" sz="quarter" idx="34"/>
          </p:nvPr>
        </p:nvSpPr>
        <p:spPr>
          <a:xfrm>
            <a:off x="10261600" y="49530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29" name="Rectangle 37"/>
          <p:cNvSpPr>
            <a:spLocks noGrp="1"/>
          </p:cNvSpPr>
          <p:nvPr>
            <p:ph type="body" sz="quarter" idx="36"/>
          </p:nvPr>
        </p:nvSpPr>
        <p:spPr>
          <a:xfrm>
            <a:off x="10261600" y="54102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30" name="Rectangle 37"/>
          <p:cNvSpPr>
            <a:spLocks noGrp="1"/>
          </p:cNvSpPr>
          <p:nvPr>
            <p:ph type="body" sz="quarter" idx="37"/>
          </p:nvPr>
        </p:nvSpPr>
        <p:spPr>
          <a:xfrm>
            <a:off x="414528" y="5867400"/>
            <a:ext cx="9847072" cy="228600"/>
          </a:xfrm>
          <a:solidFill>
            <a:schemeClr val="tx2">
              <a:tint val="40000"/>
            </a:schemeClr>
          </a:solidFill>
        </p:spPr>
        <p:txBody>
          <a:bodyPr anchor="ctr">
            <a:noAutofit/>
          </a:bodyPr>
          <a:lstStyle>
            <a:lvl1pPr>
              <a:buFontTx/>
              <a:buNone/>
              <a:defRPr sz="1100"/>
            </a:lvl1pPr>
            <a:extLst/>
          </a:lstStyle>
          <a:p>
            <a:pPr lvl="0"/>
            <a:r>
              <a:rPr lang="en-US"/>
              <a:t>Click to edit Master text styles</a:t>
            </a:r>
          </a:p>
        </p:txBody>
      </p:sp>
      <p:sp>
        <p:nvSpPr>
          <p:cNvPr id="31" name="Rectangle 37"/>
          <p:cNvSpPr>
            <a:spLocks noGrp="1"/>
          </p:cNvSpPr>
          <p:nvPr>
            <p:ph type="body" sz="quarter" idx="38"/>
          </p:nvPr>
        </p:nvSpPr>
        <p:spPr>
          <a:xfrm>
            <a:off x="10261600" y="5867400"/>
            <a:ext cx="9144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Tree>
    <p:extLst>
      <p:ext uri="{BB962C8B-B14F-4D97-AF65-F5344CB8AC3E}">
        <p14:creationId xmlns:p14="http://schemas.microsoft.com/office/powerpoint/2010/main" val="3488100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ing w/single col text">
    <p:spTree>
      <p:nvGrpSpPr>
        <p:cNvPr id="1" name=""/>
        <p:cNvGrpSpPr/>
        <p:nvPr/>
      </p:nvGrpSpPr>
      <p:grpSpPr>
        <a:xfrm>
          <a:off x="0" y="0"/>
          <a:ext cx="0" cy="0"/>
          <a:chOff x="0" y="0"/>
          <a:chExt cx="0" cy="0"/>
        </a:xfrm>
      </p:grpSpPr>
      <p:sp>
        <p:nvSpPr>
          <p:cNvPr id="19" name="Rectangle 8"/>
          <p:cNvSpPr>
            <a:spLocks noGrp="1"/>
          </p:cNvSpPr>
          <p:nvPr>
            <p:ph type="body" sz="quarter" idx="13"/>
          </p:nvPr>
        </p:nvSpPr>
        <p:spPr>
          <a:xfrm>
            <a:off x="406400" y="381000"/>
            <a:ext cx="10769600" cy="228600"/>
          </a:xfrm>
          <a:solidFill>
            <a:schemeClr val="accent6">
              <a:shade val="75000"/>
            </a:schemeClr>
          </a:solidFill>
        </p:spPr>
        <p:txBody>
          <a:bodyPr tIns="0" bIns="0" anchor="t" anchorCtr="0"/>
          <a:lstStyle>
            <a:lvl1pPr marL="0" indent="0">
              <a:spcBef>
                <a:spcPts val="0"/>
              </a:spcBef>
              <a:defRPr sz="1400" b="1" i="0" cap="all" spc="120">
                <a:solidFill>
                  <a:schemeClr val="bg1"/>
                </a:solidFill>
              </a:defRPr>
            </a:lvl1pPr>
            <a:extLst/>
          </a:lstStyle>
          <a:p>
            <a:pPr lvl="0"/>
            <a:r>
              <a:rPr lang="en-US" dirty="0"/>
              <a:t>Click to edit Master text styles</a:t>
            </a:r>
          </a:p>
        </p:txBody>
      </p:sp>
      <p:sp>
        <p:nvSpPr>
          <p:cNvPr id="3" name="Text Placeholder 2"/>
          <p:cNvSpPr>
            <a:spLocks noGrp="1"/>
          </p:cNvSpPr>
          <p:nvPr>
            <p:ph type="body" sz="quarter" idx="14"/>
          </p:nvPr>
        </p:nvSpPr>
        <p:spPr>
          <a:xfrm>
            <a:off x="406400" y="1066800"/>
            <a:ext cx="10769600" cy="5029200"/>
          </a:xfrm>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656996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ing w/2col">
    <p:spTree>
      <p:nvGrpSpPr>
        <p:cNvPr id="1" name=""/>
        <p:cNvGrpSpPr/>
        <p:nvPr/>
      </p:nvGrpSpPr>
      <p:grpSpPr>
        <a:xfrm>
          <a:off x="0" y="0"/>
          <a:ext cx="0" cy="0"/>
          <a:chOff x="0" y="0"/>
          <a:chExt cx="0" cy="0"/>
        </a:xfrm>
      </p:grpSpPr>
      <p:sp>
        <p:nvSpPr>
          <p:cNvPr id="14" name="Text Placeholder 2"/>
          <p:cNvSpPr>
            <a:spLocks noGrp="1"/>
          </p:cNvSpPr>
          <p:nvPr>
            <p:ph type="body" sz="quarter" idx="14"/>
          </p:nvPr>
        </p:nvSpPr>
        <p:spPr>
          <a:xfrm>
            <a:off x="406400" y="1066800"/>
            <a:ext cx="5181600" cy="5029200"/>
          </a:xfrm>
        </p:spPr>
        <p:txBody>
          <a:bodyPr spcCol="0"/>
          <a:lstStyle>
            <a:lvl1pPr>
              <a:defRPr sz="1400"/>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
          <p:cNvSpPr>
            <a:spLocks noGrp="1"/>
          </p:cNvSpPr>
          <p:nvPr>
            <p:ph type="body" sz="quarter" idx="15"/>
          </p:nvPr>
        </p:nvSpPr>
        <p:spPr>
          <a:xfrm>
            <a:off x="5994400" y="1066800"/>
            <a:ext cx="5181600" cy="5029200"/>
          </a:xfrm>
        </p:spPr>
        <p:txBody>
          <a:bodyPr spcCol="0"/>
          <a:lstStyle>
            <a:lvl1pPr>
              <a:defRPr sz="1400"/>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8"/>
          <p:cNvSpPr>
            <a:spLocks noGrp="1"/>
          </p:cNvSpPr>
          <p:nvPr>
            <p:ph type="body" sz="quarter" idx="16"/>
          </p:nvPr>
        </p:nvSpPr>
        <p:spPr>
          <a:xfrm>
            <a:off x="406400" y="381000"/>
            <a:ext cx="10769600" cy="228600"/>
          </a:xfrm>
          <a:solidFill>
            <a:schemeClr val="accent6">
              <a:shade val="75000"/>
            </a:schemeClr>
          </a:solidFill>
        </p:spPr>
        <p:txBody>
          <a:bodyPr tIns="0" bIns="0" anchor="t" anchorCtr="0"/>
          <a:lstStyle>
            <a:lvl1pPr marL="0" indent="0">
              <a:spcBef>
                <a:spcPts val="0"/>
              </a:spcBef>
              <a:defRPr sz="1400" b="1" i="0" cap="all" spc="120">
                <a:solidFill>
                  <a:schemeClr val="bg1"/>
                </a:solidFill>
              </a:defRPr>
            </a:lvl1pPr>
            <a:extLst/>
          </a:lstStyle>
          <a:p>
            <a:pPr lvl="0"/>
            <a:r>
              <a:rPr lang="en-US" dirty="0"/>
              <a:t>Click to edit Master text styles</a:t>
            </a:r>
          </a:p>
        </p:txBody>
      </p:sp>
    </p:spTree>
    <p:extLst>
      <p:ext uri="{BB962C8B-B14F-4D97-AF65-F5344CB8AC3E}">
        <p14:creationId xmlns:p14="http://schemas.microsoft.com/office/powerpoint/2010/main" val="756848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06400" y="4343400"/>
            <a:ext cx="10769600" cy="1981200"/>
          </a:xfrm>
        </p:spPr>
        <p:txBody>
          <a:bodyPr numCol="3"/>
          <a:lstStyle>
            <a:lvl1pPr>
              <a:defRPr baseline="0"/>
            </a:lvl1pPr>
            <a:lvl2pPr marL="0" indent="0">
              <a:defRPr/>
            </a:lvl2pPr>
          </a:lstStyle>
          <a:p>
            <a:pPr lvl="0"/>
            <a:r>
              <a:rPr lang="en-US" dirty="0"/>
              <a:t>Click to edit Master text styles</a:t>
            </a:r>
          </a:p>
          <a:p>
            <a:pPr lvl="1"/>
            <a:r>
              <a:rPr lang="en-US" dirty="0"/>
              <a:t>Second level</a:t>
            </a:r>
          </a:p>
        </p:txBody>
      </p:sp>
      <p:sp>
        <p:nvSpPr>
          <p:cNvPr id="12" name="Picture Placeholder 11"/>
          <p:cNvSpPr>
            <a:spLocks noGrp="1"/>
          </p:cNvSpPr>
          <p:nvPr>
            <p:ph type="pic" sz="quarter" idx="14"/>
          </p:nvPr>
        </p:nvSpPr>
        <p:spPr>
          <a:xfrm>
            <a:off x="406400" y="838200"/>
            <a:ext cx="10769600" cy="3200400"/>
          </a:xfrm>
        </p:spPr>
        <p:txBody>
          <a:bodyPr/>
          <a:lstStyle/>
          <a:p>
            <a:endParaRPr lang="en-US" dirty="0"/>
          </a:p>
        </p:txBody>
      </p:sp>
      <p:sp>
        <p:nvSpPr>
          <p:cNvPr id="5" name="Rectangle 8"/>
          <p:cNvSpPr>
            <a:spLocks noGrp="1"/>
          </p:cNvSpPr>
          <p:nvPr>
            <p:ph type="body" sz="quarter" idx="15"/>
          </p:nvPr>
        </p:nvSpPr>
        <p:spPr>
          <a:xfrm>
            <a:off x="406400" y="381000"/>
            <a:ext cx="10769600" cy="228600"/>
          </a:xfrm>
          <a:solidFill>
            <a:schemeClr val="accent6">
              <a:shade val="75000"/>
            </a:schemeClr>
          </a:solidFill>
        </p:spPr>
        <p:txBody>
          <a:bodyPr tIns="0" bIns="0" anchor="t" anchorCtr="0"/>
          <a:lstStyle>
            <a:lvl1pPr marL="0" indent="0">
              <a:spcBef>
                <a:spcPts val="0"/>
              </a:spcBef>
              <a:defRPr sz="1400" b="1" i="0" cap="all" spc="120">
                <a:solidFill>
                  <a:schemeClr val="bg1"/>
                </a:solidFill>
              </a:defRPr>
            </a:lvl1pPr>
            <a:extLst/>
          </a:lstStyle>
          <a:p>
            <a:pPr lvl="0"/>
            <a:r>
              <a:rPr lang="en-US" dirty="0"/>
              <a:t>Click to edit Master text styles</a:t>
            </a:r>
          </a:p>
        </p:txBody>
      </p:sp>
    </p:spTree>
    <p:extLst>
      <p:ext uri="{BB962C8B-B14F-4D97-AF65-F5344CB8AC3E}">
        <p14:creationId xmlns:p14="http://schemas.microsoft.com/office/powerpoint/2010/main" val="1747919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Chart">
    <p:spTree>
      <p:nvGrpSpPr>
        <p:cNvPr id="1" name=""/>
        <p:cNvGrpSpPr/>
        <p:nvPr/>
      </p:nvGrpSpPr>
      <p:grpSpPr>
        <a:xfrm>
          <a:off x="0" y="0"/>
          <a:ext cx="0" cy="0"/>
          <a:chOff x="0" y="0"/>
          <a:chExt cx="0" cy="0"/>
        </a:xfrm>
      </p:grpSpPr>
      <p:sp>
        <p:nvSpPr>
          <p:cNvPr id="5" name="Chart Placeholder 4"/>
          <p:cNvSpPr>
            <a:spLocks noGrp="1"/>
          </p:cNvSpPr>
          <p:nvPr>
            <p:ph type="chart" sz="quarter" idx="10"/>
          </p:nvPr>
        </p:nvSpPr>
        <p:spPr>
          <a:xfrm>
            <a:off x="914400" y="533400"/>
            <a:ext cx="10160000" cy="5715000"/>
          </a:xfrm>
        </p:spPr>
        <p:txBody>
          <a:bodyPr/>
          <a:lstStyle/>
          <a:p>
            <a:endParaRPr lang="en-US"/>
          </a:p>
        </p:txBody>
      </p:sp>
    </p:spTree>
    <p:extLst>
      <p:ext uri="{BB962C8B-B14F-4D97-AF65-F5344CB8AC3E}">
        <p14:creationId xmlns:p14="http://schemas.microsoft.com/office/powerpoint/2010/main" val="2127810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ction Divider 1">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MasonMRev.png"/>
          <p:cNvPicPr>
            <a:picLocks noChangeAspect="1"/>
          </p:cNvPicPr>
          <p:nvPr userDrawn="1"/>
        </p:nvPicPr>
        <p:blipFill>
          <a:blip r:embed="rId2">
            <a:alphaModFix amt="41000"/>
            <a:extLst>
              <a:ext uri="{28A0092B-C50C-407E-A947-70E740481C1C}">
                <a14:useLocalDpi xmlns:a14="http://schemas.microsoft.com/office/drawing/2010/main" val="0"/>
              </a:ext>
            </a:extLst>
          </a:blip>
          <a:srcRect l="19559" t="20023" r="-497" b="5925"/>
          <a:stretch>
            <a:fillRect/>
          </a:stretch>
        </p:blipFill>
        <p:spPr bwMode="auto">
          <a:xfrm>
            <a:off x="0" y="0"/>
            <a:ext cx="13326533" cy="6858000"/>
          </a:xfrm>
          <a:prstGeom prst="rect">
            <a:avLst/>
          </a:prstGeom>
          <a:noFill/>
          <a:ln>
            <a:noFill/>
          </a:ln>
          <a:extLst>
            <a:ext uri="{909E8E84-426E-40dd-AFC4-6F175D3DCCD1}">
              <a14:hiddenFill xmlns="" xmlns:a14="http://schemas.microsoft.com/office/drawing/2010/main">
                <a:solidFill>
                  <a:srgbClr val="FFFFFF">
                    <a:alpha val="41176"/>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304800" y="533400"/>
            <a:ext cx="9652000" cy="533400"/>
          </a:xfrm>
          <a:prstGeom prst="rect">
            <a:avLst/>
          </a:prstGeo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Tree>
    <p:extLst>
      <p:ext uri="{BB962C8B-B14F-4D97-AF65-F5344CB8AC3E}">
        <p14:creationId xmlns:p14="http://schemas.microsoft.com/office/powerpoint/2010/main" val="618800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1_Section Divider 1">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rgbClr val="1A6613"/>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MasonMRev.png"/>
          <p:cNvPicPr>
            <a:picLocks noChangeAspect="1"/>
          </p:cNvPicPr>
          <p:nvPr userDrawn="1"/>
        </p:nvPicPr>
        <p:blipFill>
          <a:blip r:embed="rId2">
            <a:alphaModFix amt="41000"/>
            <a:extLst>
              <a:ext uri="{28A0092B-C50C-407E-A947-70E740481C1C}">
                <a14:useLocalDpi xmlns:a14="http://schemas.microsoft.com/office/drawing/2010/main" val="0"/>
              </a:ext>
            </a:extLst>
          </a:blip>
          <a:srcRect l="19559" t="20023" r="-497" b="5925"/>
          <a:stretch>
            <a:fillRect/>
          </a:stretch>
        </p:blipFill>
        <p:spPr bwMode="auto">
          <a:xfrm>
            <a:off x="0" y="0"/>
            <a:ext cx="13326533" cy="6858000"/>
          </a:xfrm>
          <a:prstGeom prst="rect">
            <a:avLst/>
          </a:prstGeom>
          <a:noFill/>
          <a:ln>
            <a:noFill/>
          </a:ln>
          <a:extLst>
            <a:ext uri="{909E8E84-426E-40dd-AFC4-6F175D3DCCD1}">
              <a14:hiddenFill xmlns="" xmlns:a14="http://schemas.microsoft.com/office/drawing/2010/main">
                <a:solidFill>
                  <a:srgbClr val="FFFFFF">
                    <a:alpha val="41176"/>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304800" y="533400"/>
            <a:ext cx="9652000" cy="533400"/>
          </a:xfrm>
          <a:prstGeom prst="rect">
            <a:avLst/>
          </a:prstGeom>
          <a:noFill/>
          <a:ln>
            <a:noFill/>
          </a:ln>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10440547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2_Section Divider 1">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rgbClr val="DFBD17"/>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MasonMRev.png"/>
          <p:cNvPicPr>
            <a:picLocks noChangeAspect="1"/>
          </p:cNvPicPr>
          <p:nvPr userDrawn="1"/>
        </p:nvPicPr>
        <p:blipFill>
          <a:blip r:embed="rId2">
            <a:alphaModFix amt="41000"/>
            <a:extLst>
              <a:ext uri="{28A0092B-C50C-407E-A947-70E740481C1C}">
                <a14:useLocalDpi xmlns:a14="http://schemas.microsoft.com/office/drawing/2010/main" val="0"/>
              </a:ext>
            </a:extLst>
          </a:blip>
          <a:srcRect l="19559" t="20023" r="-497" b="5925"/>
          <a:stretch>
            <a:fillRect/>
          </a:stretch>
        </p:blipFill>
        <p:spPr bwMode="auto">
          <a:xfrm>
            <a:off x="0" y="0"/>
            <a:ext cx="13326533" cy="6858000"/>
          </a:xfrm>
          <a:prstGeom prst="rect">
            <a:avLst/>
          </a:prstGeom>
          <a:noFill/>
          <a:ln>
            <a:noFill/>
          </a:ln>
          <a:extLst>
            <a:ext uri="{909E8E84-426E-40dd-AFC4-6F175D3DCCD1}">
              <a14:hiddenFill xmlns="" xmlns:a14="http://schemas.microsoft.com/office/drawing/2010/main">
                <a:solidFill>
                  <a:srgbClr val="FFFFFF">
                    <a:alpha val="41176"/>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304800" y="533400"/>
            <a:ext cx="9652000" cy="533400"/>
          </a:xfrm>
          <a:prstGeom prst="rect">
            <a:avLst/>
          </a:prstGeom>
          <a:noFill/>
          <a:ln>
            <a:noFill/>
          </a:ln>
        </p:spPr>
        <p:txBody>
          <a:bodyPr vert="horz"/>
          <a:lstStyle>
            <a:lvl1pPr algn="l">
              <a:defRPr sz="2000" b="0" cap="all" spc="150" baseline="0">
                <a:solidFill>
                  <a:schemeClr val="bg1">
                    <a:lumMod val="50000"/>
                  </a:schemeClr>
                </a:solidFill>
              </a:defRPr>
            </a:lvl1pPr>
            <a:extLst/>
          </a:lstStyle>
          <a:p>
            <a:r>
              <a:rPr lang="en-US" dirty="0"/>
              <a:t>Click to edit Master title style</a:t>
            </a:r>
          </a:p>
        </p:txBody>
      </p:sp>
    </p:spTree>
    <p:extLst>
      <p:ext uri="{BB962C8B-B14F-4D97-AF65-F5344CB8AC3E}">
        <p14:creationId xmlns:p14="http://schemas.microsoft.com/office/powerpoint/2010/main" val="4132765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p:spTree>
      <p:nvGrpSpPr>
        <p:cNvPr id="1" name=""/>
        <p:cNvGrpSpPr/>
        <p:nvPr/>
      </p:nvGrpSpPr>
      <p:grpSpPr>
        <a:xfrm>
          <a:off x="0" y="0"/>
          <a:ext cx="0" cy="0"/>
          <a:chOff x="0" y="0"/>
          <a:chExt cx="0" cy="0"/>
        </a:xfrm>
      </p:grpSpPr>
      <p:pic>
        <p:nvPicPr>
          <p:cNvPr id="4" name="Picture 6"/>
          <p:cNvPicPr>
            <a:picLocks noChangeAspect="1"/>
          </p:cNvPicPr>
          <p:nvPr userDrawn="1"/>
        </p:nvPicPr>
        <p:blipFill rotWithShape="1">
          <a:blip r:embed="rId2" cstate="email">
            <a:extLst>
              <a:ext uri="{28A0092B-C50C-407E-A947-70E740481C1C}">
                <a14:useLocalDpi xmlns:a14="http://schemas.microsoft.com/office/drawing/2010/main" val="0"/>
              </a:ext>
            </a:extLst>
          </a:blip>
          <a:srcRect t="11247" b="31619"/>
          <a:stretch/>
        </p:blipFill>
        <p:spPr bwMode="auto">
          <a:xfrm>
            <a:off x="0" y="0"/>
            <a:ext cx="12192000" cy="464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rgbClr val="463E38">
              <a:alpha val="65882"/>
            </a:srgb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E12809C4-E326-49E0-B94B-F7E41C55A878}"/>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15620417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3_Section Divider 1">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1">
              <a:lumMod val="50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MasonMRev.png"/>
          <p:cNvPicPr>
            <a:picLocks noChangeAspect="1"/>
          </p:cNvPicPr>
          <p:nvPr userDrawn="1"/>
        </p:nvPicPr>
        <p:blipFill>
          <a:blip r:embed="rId2">
            <a:alphaModFix amt="41000"/>
            <a:extLst>
              <a:ext uri="{28A0092B-C50C-407E-A947-70E740481C1C}">
                <a14:useLocalDpi xmlns:a14="http://schemas.microsoft.com/office/drawing/2010/main" val="0"/>
              </a:ext>
            </a:extLst>
          </a:blip>
          <a:srcRect l="19559" t="20023" r="-497" b="5925"/>
          <a:stretch>
            <a:fillRect/>
          </a:stretch>
        </p:blipFill>
        <p:spPr bwMode="auto">
          <a:xfrm>
            <a:off x="0" y="0"/>
            <a:ext cx="13326533" cy="6858000"/>
          </a:xfrm>
          <a:prstGeom prst="rect">
            <a:avLst/>
          </a:prstGeom>
          <a:noFill/>
          <a:ln>
            <a:noFill/>
          </a:ln>
          <a:extLst>
            <a:ext uri="{909E8E84-426E-40dd-AFC4-6F175D3DCCD1}">
              <a14:hiddenFill xmlns="" xmlns:a14="http://schemas.microsoft.com/office/drawing/2010/main">
                <a:solidFill>
                  <a:srgbClr val="FFFFFF">
                    <a:alpha val="41176"/>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304800" y="533400"/>
            <a:ext cx="9652000" cy="533400"/>
          </a:xfrm>
          <a:prstGeom prst="rect">
            <a:avLst/>
          </a:prstGeom>
          <a:noFill/>
          <a:ln>
            <a:noFill/>
          </a:ln>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42890993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ection Divider 2">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accent5"/>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Johnson-Center_Architecural_Detail.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7717" y="0"/>
            <a:ext cx="11834283" cy="6858000"/>
          </a:xfrm>
          <a:prstGeom prst="rect">
            <a:avLst/>
          </a:prstGeom>
          <a:solidFill>
            <a:schemeClr val="accent5"/>
          </a:solidFill>
          <a:ln w="25400" cap="rnd" cmpd="sng" algn="ctr">
            <a:noFill/>
            <a:prstDash val="solid"/>
          </a:ln>
          <a:effectLst/>
          <a:extLst>
            <a:ext uri="{91240B29-F687-4f45-9708-019B960494DF}">
              <a14:hiddenLine xmlns=""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304800" y="533400"/>
            <a:ext cx="9652000" cy="533400"/>
          </a:xfrm>
          <a:prstGeom prst="rect">
            <a:avLst/>
          </a:prstGeom>
          <a:noFill/>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40467395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Divider 3">
    <p:spTree>
      <p:nvGrpSpPr>
        <p:cNvPr id="1" name=""/>
        <p:cNvGrpSpPr/>
        <p:nvPr/>
      </p:nvGrpSpPr>
      <p:grpSpPr>
        <a:xfrm>
          <a:off x="0" y="0"/>
          <a:ext cx="0" cy="0"/>
          <a:chOff x="0" y="0"/>
          <a:chExt cx="0" cy="0"/>
        </a:xfrm>
      </p:grpSpPr>
      <p:sp>
        <p:nvSpPr>
          <p:cNvPr id="7" name="Rectangle 6"/>
          <p:cNvSpPr/>
          <p:nvPr userDrawn="1"/>
        </p:nvSpPr>
        <p:spPr>
          <a:xfrm>
            <a:off x="0" y="0"/>
            <a:ext cx="12192000" cy="6889750"/>
          </a:xfrm>
          <a:prstGeom prst="rect">
            <a:avLst/>
          </a:prstGeom>
          <a:solidFill>
            <a:srgbClr val="DFBD17"/>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11" name="Picture 10" descr="Bull Run_Architecural_Detail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933"/>
            <a:ext cx="9448800" cy="6935822"/>
          </a:xfrm>
          <a:prstGeom prst="rect">
            <a:avLst/>
          </a:prstGeom>
        </p:spPr>
      </p:pic>
      <p:sp>
        <p:nvSpPr>
          <p:cNvPr id="8" name="Title 13"/>
          <p:cNvSpPr>
            <a:spLocks noGrp="1"/>
          </p:cNvSpPr>
          <p:nvPr>
            <p:ph type="ctrTitle"/>
          </p:nvPr>
        </p:nvSpPr>
        <p:spPr>
          <a:xfrm>
            <a:off x="304800" y="533400"/>
            <a:ext cx="9652000" cy="533400"/>
          </a:xfrm>
          <a:prstGeom prst="rect">
            <a:avLst/>
          </a:prstGeom>
          <a:noFill/>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1806809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4">
    <p:spTree>
      <p:nvGrpSpPr>
        <p:cNvPr id="1" name=""/>
        <p:cNvGrpSpPr/>
        <p:nvPr/>
      </p:nvGrpSpPr>
      <p:grpSpPr>
        <a:xfrm>
          <a:off x="0" y="0"/>
          <a:ext cx="0" cy="0"/>
          <a:chOff x="0" y="0"/>
          <a:chExt cx="0" cy="0"/>
        </a:xfrm>
      </p:grpSpPr>
      <p:sp>
        <p:nvSpPr>
          <p:cNvPr id="7" name="Rectangle 6"/>
          <p:cNvSpPr/>
          <p:nvPr userDrawn="1"/>
        </p:nvSpPr>
        <p:spPr>
          <a:xfrm>
            <a:off x="0" y="0"/>
            <a:ext cx="12192000" cy="6889750"/>
          </a:xfrm>
          <a:prstGeom prst="rect">
            <a:avLst/>
          </a:prstGeom>
          <a:solidFill>
            <a:schemeClr val="tx2"/>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2" name="Picture 1" descr="Founder's Hall_Architecural Details.png"/>
          <p:cNvPicPr>
            <a:picLocks noChangeAspect="1"/>
          </p:cNvPicPr>
          <p:nvPr userDrawn="1"/>
        </p:nvPicPr>
        <p:blipFill rotWithShape="1">
          <a:blip r:embed="rId2">
            <a:extLst>
              <a:ext uri="{28A0092B-C50C-407E-A947-70E740481C1C}">
                <a14:useLocalDpi xmlns:a14="http://schemas.microsoft.com/office/drawing/2010/main" val="0"/>
              </a:ext>
            </a:extLst>
          </a:blip>
          <a:srcRect r="39063"/>
          <a:stretch/>
        </p:blipFill>
        <p:spPr>
          <a:xfrm>
            <a:off x="4978400" y="0"/>
            <a:ext cx="7213600" cy="6890412"/>
          </a:xfrm>
          <a:prstGeom prst="rect">
            <a:avLst/>
          </a:prstGeom>
        </p:spPr>
      </p:pic>
      <p:sp>
        <p:nvSpPr>
          <p:cNvPr id="8" name="Title 13"/>
          <p:cNvSpPr>
            <a:spLocks noGrp="1"/>
          </p:cNvSpPr>
          <p:nvPr>
            <p:ph type="ctrTitle"/>
          </p:nvPr>
        </p:nvSpPr>
        <p:spPr>
          <a:xfrm>
            <a:off x="304800" y="533400"/>
            <a:ext cx="9652000" cy="533400"/>
          </a:xfrm>
          <a:prstGeom prst="rect">
            <a:avLst/>
          </a:prstGeom>
          <a:noFill/>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1725865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p:spTree>
      <p:nvGrpSpPr>
        <p:cNvPr id="1" name=""/>
        <p:cNvGrpSpPr/>
        <p:nvPr/>
      </p:nvGrpSpPr>
      <p:grpSpPr>
        <a:xfrm>
          <a:off x="0" y="0"/>
          <a:ext cx="0" cy="0"/>
          <a:chOff x="0" y="0"/>
          <a:chExt cx="0" cy="0"/>
        </a:xfrm>
      </p:grpSpPr>
      <p:pic>
        <p:nvPicPr>
          <p:cNvPr id="4" name="Picture 6"/>
          <p:cNvPicPr>
            <a:picLocks noChangeAspect="1"/>
          </p:cNvPicPr>
          <p:nvPr userDrawn="1"/>
        </p:nvPicPr>
        <p:blipFill rotWithShape="1">
          <a:blip r:embed="rId2" cstate="email">
            <a:extLst>
              <a:ext uri="{28A0092B-C50C-407E-A947-70E740481C1C}">
                <a14:useLocalDpi xmlns:a14="http://schemas.microsoft.com/office/drawing/2010/main" val="0"/>
              </a:ext>
            </a:extLst>
          </a:blip>
          <a:srcRect t="5512" b="37358"/>
          <a:stretch/>
        </p:blipFill>
        <p:spPr bwMode="auto">
          <a:xfrm>
            <a:off x="0" y="-7938"/>
            <a:ext cx="12192000" cy="4656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rgbClr val="FFBA03">
              <a:alpha val="66000"/>
            </a:srgb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10" name="Picture 9">
            <a:extLst>
              <a:ext uri="{FF2B5EF4-FFF2-40B4-BE49-F238E27FC236}">
                <a16:creationId xmlns:a16="http://schemas.microsoft.com/office/drawing/2014/main" id="{907868BA-A8EF-4602-B992-84D470E0FE34}"/>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6" cy="685800"/>
          </a:xfrm>
          <a:prstGeom prst="rect">
            <a:avLst/>
          </a:prstGeom>
        </p:spPr>
      </p:pic>
    </p:spTree>
    <p:extLst>
      <p:ext uri="{BB962C8B-B14F-4D97-AF65-F5344CB8AC3E}">
        <p14:creationId xmlns:p14="http://schemas.microsoft.com/office/powerpoint/2010/main" val="27828429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3_Title">
    <p:spTree>
      <p:nvGrpSpPr>
        <p:cNvPr id="1" name=""/>
        <p:cNvGrpSpPr/>
        <p:nvPr/>
      </p:nvGrpSpPr>
      <p:grpSpPr>
        <a:xfrm>
          <a:off x="0" y="0"/>
          <a:ext cx="0" cy="0"/>
          <a:chOff x="0" y="0"/>
          <a:chExt cx="0" cy="0"/>
        </a:xfrm>
      </p:grpSpPr>
      <p:pic>
        <p:nvPicPr>
          <p:cNvPr id="4" name="Picture 6"/>
          <p:cNvPicPr>
            <a:picLocks noChangeAspect="1"/>
          </p:cNvPicPr>
          <p:nvPr userDrawn="1"/>
        </p:nvPicPr>
        <p:blipFill rotWithShape="1">
          <a:blip r:embed="rId2" cstate="email">
            <a:extLst>
              <a:ext uri="{28A0092B-C50C-407E-A947-70E740481C1C}">
                <a14:useLocalDpi xmlns:a14="http://schemas.microsoft.com/office/drawing/2010/main" val="0"/>
              </a:ext>
            </a:extLst>
          </a:blip>
          <a:srcRect t="26315" b="16259"/>
          <a:stretch/>
        </p:blipFill>
        <p:spPr bwMode="auto">
          <a:xfrm>
            <a:off x="0" y="0"/>
            <a:ext cx="12192000" cy="4656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chemeClr val="tx1">
              <a:alpha val="66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BFD937DF-8F61-4975-906D-E6F414A095FB}"/>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1212128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4_Title">
    <p:spTree>
      <p:nvGrpSpPr>
        <p:cNvPr id="1" name=""/>
        <p:cNvGrpSpPr/>
        <p:nvPr/>
      </p:nvGrpSpPr>
      <p:grpSpPr>
        <a:xfrm>
          <a:off x="0" y="0"/>
          <a:ext cx="0" cy="0"/>
          <a:chOff x="0" y="0"/>
          <a:chExt cx="0" cy="0"/>
        </a:xfrm>
      </p:grpSpPr>
      <p:pic>
        <p:nvPicPr>
          <p:cNvPr id="4" name="Picture 6"/>
          <p:cNvPicPr>
            <a:picLocks noChangeAspect="1"/>
          </p:cNvPicPr>
          <p:nvPr userDrawn="1"/>
        </p:nvPicPr>
        <p:blipFill rotWithShape="1">
          <a:blip r:embed="rId2" cstate="email">
            <a:extLst>
              <a:ext uri="{28A0092B-C50C-407E-A947-70E740481C1C}">
                <a14:useLocalDpi xmlns:a14="http://schemas.microsoft.com/office/drawing/2010/main" val="0"/>
              </a:ext>
            </a:extLst>
          </a:blip>
          <a:srcRect t="21488" b="19597"/>
          <a:stretch/>
        </p:blipFill>
        <p:spPr bwMode="auto">
          <a:xfrm>
            <a:off x="0" y="-152400"/>
            <a:ext cx="12192000" cy="480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chemeClr val="accent4">
              <a:lumMod val="50000"/>
              <a:alpha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3FE3F39E-4BAF-42FB-8F19-467EBC9E4BF5}"/>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17517906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5_Title">
    <p:spTree>
      <p:nvGrpSpPr>
        <p:cNvPr id="1" name=""/>
        <p:cNvGrpSpPr/>
        <p:nvPr/>
      </p:nvGrpSpPr>
      <p:grpSpPr>
        <a:xfrm>
          <a:off x="0" y="0"/>
          <a:ext cx="0" cy="0"/>
          <a:chOff x="0" y="0"/>
          <a:chExt cx="0" cy="0"/>
        </a:xfrm>
      </p:grpSpPr>
      <p:pic>
        <p:nvPicPr>
          <p:cNvPr id="4" name="Picture 6"/>
          <p:cNvPicPr>
            <a:picLocks noChangeAspect="1"/>
          </p:cNvPicPr>
          <p:nvPr userDrawn="1"/>
        </p:nvPicPr>
        <p:blipFill rotWithShape="1">
          <a:blip r:embed="rId2" cstate="email">
            <a:extLst>
              <a:ext uri="{28A0092B-C50C-407E-A947-70E740481C1C}">
                <a14:useLocalDpi xmlns:a14="http://schemas.microsoft.com/office/drawing/2010/main" val="0"/>
              </a:ext>
            </a:extLst>
          </a:blip>
          <a:srcRect t="21535" b="21369"/>
          <a:stretch/>
        </p:blipFill>
        <p:spPr bwMode="auto">
          <a:xfrm>
            <a:off x="0" y="1"/>
            <a:ext cx="12192000" cy="4646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chemeClr val="accent4">
              <a:lumMod val="50000"/>
              <a:alpha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3FE3F39E-4BAF-42FB-8F19-467EBC9E4BF5}"/>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321463826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6_Title">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cstate="email">
            <a:extLst>
              <a:ext uri="{28A0092B-C50C-407E-A947-70E740481C1C}">
                <a14:useLocalDpi xmlns:a14="http://schemas.microsoft.com/office/drawing/2010/main" val="0"/>
              </a:ext>
            </a:extLst>
          </a:blip>
          <a:srcRect t="21434" b="21434"/>
          <a:stretch/>
        </p:blipFill>
        <p:spPr bwMode="auto">
          <a:xfrm>
            <a:off x="0" y="3081"/>
            <a:ext cx="12192000" cy="4646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chemeClr val="accent4">
              <a:lumMod val="50000"/>
              <a:alpha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3FE3F39E-4BAF-42FB-8F19-467EBC9E4BF5}"/>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71416458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7_Title">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cstate="email">
            <a:extLst>
              <a:ext uri="{28A0092B-C50C-407E-A947-70E740481C1C}">
                <a14:useLocalDpi xmlns:a14="http://schemas.microsoft.com/office/drawing/2010/main" val="0"/>
              </a:ext>
            </a:extLst>
          </a:blip>
          <a:srcRect t="21487" b="21487"/>
          <a:stretch/>
        </p:blipFill>
        <p:spPr bwMode="auto">
          <a:xfrm>
            <a:off x="0" y="3081"/>
            <a:ext cx="12192000" cy="4646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chemeClr val="accent4">
              <a:lumMod val="50000"/>
              <a:alpha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3FE3F39E-4BAF-42FB-8F19-467EBC9E4BF5}"/>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15023358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8_Title">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cstate="email">
            <a:extLst>
              <a:ext uri="{28A0092B-C50C-407E-A947-70E740481C1C}">
                <a14:useLocalDpi xmlns:a14="http://schemas.microsoft.com/office/drawing/2010/main" val="0"/>
              </a:ext>
            </a:extLst>
          </a:blip>
          <a:srcRect t="21416" b="21416"/>
          <a:stretch/>
        </p:blipFill>
        <p:spPr bwMode="auto">
          <a:xfrm>
            <a:off x="0" y="3081"/>
            <a:ext cx="12192000" cy="4646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12192000" cy="609600"/>
          </a:xfrm>
          <a:prstGeom prst="rect">
            <a:avLst/>
          </a:prstGeom>
          <a:solidFill>
            <a:schemeClr val="accent4">
              <a:lumMod val="50000"/>
              <a:alpha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sp>
        <p:nvSpPr>
          <p:cNvPr id="2" name="Rectangle 2"/>
          <p:cNvSpPr>
            <a:spLocks noGrp="1"/>
          </p:cNvSpPr>
          <p:nvPr>
            <p:ph type="ctrTitle"/>
          </p:nvPr>
        </p:nvSpPr>
        <p:spPr>
          <a:xfrm>
            <a:off x="304800" y="4114800"/>
            <a:ext cx="9652000" cy="533400"/>
          </a:xfrm>
          <a:prstGeom prst="rect">
            <a:avLst/>
          </a:prstGeom>
          <a:noFill/>
        </p:spPr>
        <p:txBody>
          <a:bodyPr vert="horz"/>
          <a:lstStyle>
            <a:lvl1pPr algn="l">
              <a:defRPr sz="2400" b="1"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p:nvPr>
        </p:nvSpPr>
        <p:spPr>
          <a:xfrm>
            <a:off x="304800" y="4706112"/>
            <a:ext cx="9144000" cy="1828800"/>
          </a:xfrm>
          <a:solidFill>
            <a:schemeClr val="bg1"/>
          </a:solidFill>
        </p:spPr>
        <p:txBody>
          <a:bodyPr/>
          <a:lstStyle>
            <a:lvl1pPr marL="0" indent="0" algn="l">
              <a:buNone/>
              <a:defRPr sz="20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pic>
        <p:nvPicPr>
          <p:cNvPr id="8" name="Picture 7">
            <a:extLst>
              <a:ext uri="{FF2B5EF4-FFF2-40B4-BE49-F238E27FC236}">
                <a16:creationId xmlns:a16="http://schemas.microsoft.com/office/drawing/2014/main" id="{3FE3F39E-4BAF-42FB-8F19-467EBC9E4BF5}"/>
              </a:ext>
            </a:extLst>
          </p:cNvPr>
          <p:cNvPicPr>
            <a:picLocks noChangeAspect="1"/>
          </p:cNvPicPr>
          <p:nvPr userDrawn="1"/>
        </p:nvPicPr>
        <p:blipFill>
          <a:blip r:embed="rId3" cstate="email">
            <a:extLst>
              <a:ext uri="{28A0092B-C50C-407E-A947-70E740481C1C}">
                <a14:useLocalDpi xmlns:a14="http://schemas.microsoft.com/office/drawing/2010/main" val="0"/>
              </a:ext>
            </a:extLst>
          </a:blip>
          <a:srcRect/>
          <a:stretch/>
        </p:blipFill>
        <p:spPr>
          <a:xfrm>
            <a:off x="9956800" y="6096000"/>
            <a:ext cx="2153015" cy="685800"/>
          </a:xfrm>
          <a:prstGeom prst="rect">
            <a:avLst/>
          </a:prstGeom>
        </p:spPr>
      </p:pic>
    </p:spTree>
    <p:extLst>
      <p:ext uri="{BB962C8B-B14F-4D97-AF65-F5344CB8AC3E}">
        <p14:creationId xmlns:p14="http://schemas.microsoft.com/office/powerpoint/2010/main" val="42854003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11785600" y="0"/>
            <a:ext cx="406400" cy="6858000"/>
          </a:xfrm>
          <a:prstGeom prst="rect">
            <a:avLst/>
          </a:prstGeom>
          <a:solidFill>
            <a:schemeClr val="tx1"/>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sp>
        <p:nvSpPr>
          <p:cNvPr id="1027" name="Rectangle 3"/>
          <p:cNvSpPr>
            <a:spLocks noGrp="1"/>
          </p:cNvSpPr>
          <p:nvPr>
            <p:ph type="body" idx="1"/>
          </p:nvPr>
        </p:nvSpPr>
        <p:spPr bwMode="auto">
          <a:xfrm>
            <a:off x="508000" y="381000"/>
            <a:ext cx="10668000" cy="586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1" name="Rectangle 10"/>
          <p:cNvSpPr/>
          <p:nvPr/>
        </p:nvSpPr>
        <p:spPr>
          <a:xfrm>
            <a:off x="0" y="0"/>
            <a:ext cx="101600" cy="6858000"/>
          </a:xfrm>
          <a:prstGeom prst="rect">
            <a:avLst/>
          </a:prstGeom>
          <a:solidFill>
            <a:schemeClr val="tx2"/>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sp>
        <p:nvSpPr>
          <p:cNvPr id="13" name="Rectangle 34"/>
          <p:cNvSpPr txBox="1">
            <a:spLocks/>
          </p:cNvSpPr>
          <p:nvPr/>
        </p:nvSpPr>
        <p:spPr>
          <a:xfrm>
            <a:off x="6197600" y="6477000"/>
            <a:ext cx="4978400" cy="304800"/>
          </a:xfrm>
          <a:prstGeom prst="rect">
            <a:avLst/>
          </a:prstGeom>
        </p:spPr>
        <p:txBody>
          <a:bodyPr rIns="0"/>
          <a:lstStyle>
            <a:lvl1pPr marL="0" algn="l" rtl="0" latinLnBrk="0">
              <a:defRPr sz="900" kern="1200" cap="all" spc="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algn="r" fontAlgn="auto">
              <a:spcBef>
                <a:spcPts val="0"/>
              </a:spcBef>
              <a:spcAft>
                <a:spcPts val="0"/>
              </a:spcAft>
              <a:defRPr/>
            </a:pPr>
            <a:r>
              <a:rPr lang="en-US" sz="900" kern="0" spc="150" dirty="0">
                <a:solidFill>
                  <a:srgbClr val="000000"/>
                </a:solidFill>
              </a:rPr>
              <a:t>GEORGE MASON UNIVERSITY</a:t>
            </a: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4" r:id="rId3"/>
    <p:sldLayoutId id="2147483707" r:id="rId4"/>
    <p:sldLayoutId id="2147483708" r:id="rId5"/>
    <p:sldLayoutId id="2147483729" r:id="rId6"/>
    <p:sldLayoutId id="2147483730" r:id="rId7"/>
    <p:sldLayoutId id="2147483731" r:id="rId8"/>
    <p:sldLayoutId id="2147483732" r:id="rId9"/>
    <p:sldLayoutId id="2147483733" r:id="rId10"/>
    <p:sldLayoutId id="2147483734" r:id="rId11"/>
    <p:sldLayoutId id="2147483709" r:id="rId12"/>
    <p:sldLayoutId id="2147483710" r:id="rId13"/>
    <p:sldLayoutId id="2147483711" r:id="rId14"/>
    <p:sldLayoutId id="2147483714" r:id="rId15"/>
    <p:sldLayoutId id="2147483728" r:id="rId16"/>
    <p:sldLayoutId id="2147483712" r:id="rId17"/>
    <p:sldLayoutId id="2147483725" r:id="rId18"/>
    <p:sldLayoutId id="2147483726" r:id="rId19"/>
    <p:sldLayoutId id="2147483727" r:id="rId20"/>
    <p:sldLayoutId id="2147483713" r:id="rId21"/>
    <p:sldLayoutId id="2147483717" r:id="rId22"/>
    <p:sldLayoutId id="2147483724" r:id="rId23"/>
  </p:sldLayoutIdLst>
  <p:hf sldNum="0" hdr="0" ftr="0" dt="0"/>
  <p:txStyles>
    <p:titleStyle>
      <a:lvl1pPr algn="l" rtl="0" eaLnBrk="1" fontAlgn="base" hangingPunct="1">
        <a:spcBef>
          <a:spcPct val="0"/>
        </a:spcBef>
        <a:spcAft>
          <a:spcPct val="0"/>
        </a:spcAft>
        <a:defRPr sz="2400" cap="small">
          <a:solidFill>
            <a:schemeClr val="bg1"/>
          </a:solidFill>
          <a:latin typeface="+mj-lt"/>
          <a:ea typeface="ＭＳ Ｐゴシック" charset="0"/>
          <a:cs typeface="ＭＳ Ｐゴシック" charset="0"/>
        </a:defRPr>
      </a:lvl1pPr>
      <a:lvl2pPr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2pPr>
      <a:lvl3pPr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3pPr>
      <a:lvl4pPr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4pPr>
      <a:lvl5pPr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9pPr>
      <a:extLst/>
    </p:titleStyle>
    <p:bodyStyle>
      <a:lvl1pPr marL="342900" indent="-342900" algn="l" rtl="0" eaLnBrk="1" fontAlgn="base" hangingPunct="1">
        <a:spcBef>
          <a:spcPct val="20000"/>
        </a:spcBef>
        <a:spcAft>
          <a:spcPct val="0"/>
        </a:spcAft>
        <a:defRPr sz="18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defRPr sz="1400">
          <a:solidFill>
            <a:srgbClr val="000000"/>
          </a:solidFill>
          <a:latin typeface="+mn-lt"/>
          <a:ea typeface="ＭＳ Ｐゴシック" charset="0"/>
          <a:cs typeface="+mn-cs"/>
        </a:defRPr>
      </a:lvl2pPr>
      <a:lvl3pPr marL="1143000" indent="-228600" algn="l" rtl="0" eaLnBrk="1" fontAlgn="base" hangingPunct="1">
        <a:spcBef>
          <a:spcPct val="20000"/>
        </a:spcBef>
        <a:spcAft>
          <a:spcPct val="0"/>
        </a:spcAft>
        <a:defRPr sz="1400">
          <a:solidFill>
            <a:srgbClr val="000000"/>
          </a:solidFill>
          <a:latin typeface="+mn-lt"/>
          <a:ea typeface="ＭＳ Ｐゴシック" charset="0"/>
          <a:cs typeface="+mn-cs"/>
        </a:defRPr>
      </a:lvl3pPr>
      <a:lvl4pPr marL="1600200" indent="-228600" algn="l" rtl="0" eaLnBrk="1" fontAlgn="base" hangingPunct="1">
        <a:spcBef>
          <a:spcPct val="20000"/>
        </a:spcBef>
        <a:spcAft>
          <a:spcPct val="0"/>
        </a:spcAft>
        <a:defRPr sz="1100">
          <a:solidFill>
            <a:srgbClr val="000000"/>
          </a:solidFill>
          <a:latin typeface="+mn-lt"/>
          <a:ea typeface="ＭＳ Ｐゴシック" charset="0"/>
          <a:cs typeface="+mn-cs"/>
        </a:defRPr>
      </a:lvl4pPr>
      <a:lvl5pPr marL="2057400" indent="-228600" algn="l" rtl="0" eaLnBrk="1" fontAlgn="base" hangingPunct="1">
        <a:spcBef>
          <a:spcPct val="20000"/>
        </a:spcBef>
        <a:spcAft>
          <a:spcPct val="0"/>
        </a:spcAft>
        <a:defRPr sz="1100">
          <a:solidFill>
            <a:srgbClr val="000000"/>
          </a:solidFill>
          <a:latin typeface="+mn-lt"/>
          <a:ea typeface="ＭＳ Ｐゴシック" charset="0"/>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114800"/>
            <a:ext cx="11430000" cy="533400"/>
          </a:xfrm>
        </p:spPr>
        <p:txBody>
          <a:bodyPr/>
          <a:lstStyle/>
          <a:p>
            <a:r>
              <a:rPr lang="en-US" sz="2400" dirty="0"/>
              <a:t>Sprint 1 Status Update</a:t>
            </a:r>
          </a:p>
        </p:txBody>
      </p:sp>
      <p:sp>
        <p:nvSpPr>
          <p:cNvPr id="3" name="Subtitle 2"/>
          <p:cNvSpPr>
            <a:spLocks noGrp="1"/>
          </p:cNvSpPr>
          <p:nvPr>
            <p:ph type="subTitle" idx="1"/>
          </p:nvPr>
        </p:nvSpPr>
        <p:spPr>
          <a:xfrm>
            <a:off x="304800" y="4706112"/>
            <a:ext cx="9144000" cy="1828800"/>
          </a:xfrm>
        </p:spPr>
        <p:txBody>
          <a:bodyPr>
            <a:noAutofit/>
          </a:bodyPr>
          <a:lstStyle/>
          <a:p>
            <a:r>
              <a:rPr lang="en-US" sz="2000"/>
              <a:t>Problem Definition</a:t>
            </a:r>
            <a:br>
              <a:rPr lang="en-US" dirty="0"/>
            </a:br>
            <a:endParaRPr lang="en-US" dirty="0"/>
          </a:p>
          <a:p>
            <a:r>
              <a:rPr lang="en-US" sz="1800" dirty="0"/>
              <a:t>Team Name</a:t>
            </a:r>
          </a:p>
          <a:p>
            <a:r>
              <a:rPr lang="en-US" sz="1800" dirty="0"/>
              <a:t>Week # </a:t>
            </a:r>
          </a:p>
          <a:p>
            <a:r>
              <a:rPr lang="en-US" sz="1800" dirty="0"/>
              <a:t>Date</a:t>
            </a:r>
            <a:endParaRPr lang="en-US" dirty="0"/>
          </a:p>
        </p:txBody>
      </p:sp>
    </p:spTree>
    <p:extLst>
      <p:ext uri="{BB962C8B-B14F-4D97-AF65-F5344CB8AC3E}">
        <p14:creationId xmlns:p14="http://schemas.microsoft.com/office/powerpoint/2010/main" val="404870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114800"/>
            <a:ext cx="11430000" cy="533400"/>
          </a:xfrm>
        </p:spPr>
        <p:txBody>
          <a:bodyPr/>
          <a:lstStyle/>
          <a:p>
            <a:r>
              <a:rPr lang="en-US" dirty="0"/>
              <a:t>Sprint 2 Status Update</a:t>
            </a:r>
          </a:p>
        </p:txBody>
      </p:sp>
      <p:sp>
        <p:nvSpPr>
          <p:cNvPr id="3" name="Subtitle 2"/>
          <p:cNvSpPr>
            <a:spLocks noGrp="1"/>
          </p:cNvSpPr>
          <p:nvPr>
            <p:ph type="subTitle" idx="1"/>
          </p:nvPr>
        </p:nvSpPr>
        <p:spPr/>
        <p:txBody>
          <a:bodyPr>
            <a:noAutofit/>
          </a:bodyPr>
          <a:lstStyle/>
          <a:p>
            <a:r>
              <a:rPr lang="en-US" dirty="0"/>
              <a:t>Datasets</a:t>
            </a:r>
            <a:br>
              <a:rPr lang="en-US" dirty="0"/>
            </a:br>
            <a:endParaRPr lang="en-US" dirty="0"/>
          </a:p>
          <a:p>
            <a:r>
              <a:rPr lang="en-US" dirty="0"/>
              <a:t>Team Name</a:t>
            </a:r>
          </a:p>
          <a:p>
            <a:r>
              <a:rPr lang="en-US" dirty="0"/>
              <a:t>Week # </a:t>
            </a:r>
          </a:p>
          <a:p>
            <a:r>
              <a:rPr lang="en-US" dirty="0"/>
              <a:t>Date</a:t>
            </a:r>
          </a:p>
        </p:txBody>
      </p:sp>
    </p:spTree>
    <p:extLst>
      <p:ext uri="{BB962C8B-B14F-4D97-AF65-F5344CB8AC3E}">
        <p14:creationId xmlns:p14="http://schemas.microsoft.com/office/powerpoint/2010/main" val="2710459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591E85-74B7-4D41-B44F-2F4DA3E9CF4B}"/>
              </a:ext>
            </a:extLst>
          </p:cNvPr>
          <p:cNvSpPr>
            <a:spLocks noGrp="1"/>
          </p:cNvSpPr>
          <p:nvPr>
            <p:ph type="body" sz="quarter" idx="13"/>
          </p:nvPr>
        </p:nvSpPr>
        <p:spPr>
          <a:xfrm>
            <a:off x="406400" y="381000"/>
            <a:ext cx="10769600" cy="228600"/>
          </a:xfrm>
        </p:spPr>
        <p:txBody>
          <a:bodyPr/>
          <a:lstStyle/>
          <a:p>
            <a:r>
              <a:rPr lang="en-US" dirty="0"/>
              <a:t>YouTrack</a:t>
            </a:r>
          </a:p>
        </p:txBody>
      </p:sp>
      <p:sp>
        <p:nvSpPr>
          <p:cNvPr id="4" name="Text Placeholder 3">
            <a:extLst>
              <a:ext uri="{FF2B5EF4-FFF2-40B4-BE49-F238E27FC236}">
                <a16:creationId xmlns:a16="http://schemas.microsoft.com/office/drawing/2014/main" id="{3BA96CCA-EE7A-4B6F-8D70-21740F9660FA}"/>
              </a:ext>
            </a:extLst>
          </p:cNvPr>
          <p:cNvSpPr>
            <a:spLocks noGrp="1"/>
          </p:cNvSpPr>
          <p:nvPr>
            <p:ph type="body" sz="quarter" idx="14"/>
          </p:nvPr>
        </p:nvSpPr>
        <p:spPr/>
        <p:txBody>
          <a:bodyPr/>
          <a:lstStyle/>
          <a:p>
            <a:endParaRPr lang="en-US" dirty="0"/>
          </a:p>
        </p:txBody>
      </p:sp>
      <p:sp>
        <p:nvSpPr>
          <p:cNvPr id="6" name="TextBox 5">
            <a:extLst>
              <a:ext uri="{FF2B5EF4-FFF2-40B4-BE49-F238E27FC236}">
                <a16:creationId xmlns:a16="http://schemas.microsoft.com/office/drawing/2014/main" id="{5FE2D3CE-F14F-4DED-A56B-7E3AD8D0D893}"/>
              </a:ext>
            </a:extLst>
          </p:cNvPr>
          <p:cNvSpPr txBox="1"/>
          <p:nvPr/>
        </p:nvSpPr>
        <p:spPr>
          <a:xfrm>
            <a:off x="6553200" y="1066800"/>
            <a:ext cx="3657601" cy="5001369"/>
          </a:xfrm>
          <a:prstGeom prst="rect">
            <a:avLst/>
          </a:prstGeom>
          <a:noFill/>
          <a:ln>
            <a:solidFill>
              <a:srgbClr val="FF0000"/>
            </a:solidFill>
          </a:ln>
        </p:spPr>
        <p:txBody>
          <a:bodyPr wrap="square" rtlCol="0">
            <a:spAutoFit/>
          </a:bodyPr>
          <a:lstStyle/>
          <a:p>
            <a:r>
              <a:rPr lang="en-US" sz="1100" b="1" dirty="0">
                <a:solidFill>
                  <a:srgbClr val="FF0000"/>
                </a:solidFill>
              </a:rPr>
              <a:t>Instructions: SCRUM Master will bring up youTrack Project page and show Sprint 2 Board</a:t>
            </a:r>
          </a:p>
          <a:p>
            <a:endParaRPr lang="en-US" sz="1100" b="1" dirty="0">
              <a:solidFill>
                <a:srgbClr val="FF0000"/>
              </a:solidFill>
            </a:endParaRPr>
          </a:p>
          <a:p>
            <a:r>
              <a:rPr lang="en-US" sz="1100" b="1" dirty="0">
                <a:solidFill>
                  <a:srgbClr val="FF0000"/>
                </a:solidFill>
              </a:rPr>
              <a:t>Work with instructor prior to mid-sprint-2 presentation to define all user stories and tasks</a:t>
            </a:r>
          </a:p>
          <a:p>
            <a:endParaRPr lang="en-US" sz="1100" b="1" dirty="0">
              <a:solidFill>
                <a:srgbClr val="FF0000"/>
              </a:solidFill>
            </a:endParaRPr>
          </a:p>
          <a:p>
            <a:r>
              <a:rPr lang="en-US" sz="1100" b="1" dirty="0">
                <a:solidFill>
                  <a:srgbClr val="FF0000"/>
                </a:solidFill>
              </a:rPr>
              <a:t>All user stories must have a description, exit criteria, assigned to team member, and priority</a:t>
            </a:r>
          </a:p>
          <a:p>
            <a:endParaRPr lang="en-US" sz="1100" b="1" dirty="0">
              <a:solidFill>
                <a:srgbClr val="FF0000"/>
              </a:solidFill>
            </a:endParaRPr>
          </a:p>
          <a:p>
            <a:r>
              <a:rPr lang="en-US" sz="1100" b="1" dirty="0">
                <a:solidFill>
                  <a:srgbClr val="FF0000"/>
                </a:solidFill>
              </a:rPr>
              <a:t>All user story associated tasks must a description, exit criteria, assigned to team member, and priority</a:t>
            </a:r>
          </a:p>
          <a:p>
            <a:endParaRPr lang="en-US" sz="1100" b="1" dirty="0">
              <a:solidFill>
                <a:srgbClr val="FF0000"/>
              </a:solidFill>
            </a:endParaRPr>
          </a:p>
          <a:p>
            <a:r>
              <a:rPr lang="en-US" sz="1100" b="1" dirty="0">
                <a:solidFill>
                  <a:srgbClr val="FF0000"/>
                </a:solidFill>
              </a:rPr>
              <a:t>SCRUM Master will be responsible for placing task in the “In Progress” column when ready;</a:t>
            </a:r>
          </a:p>
          <a:p>
            <a:endParaRPr lang="en-US" sz="1100" b="1" dirty="0">
              <a:solidFill>
                <a:srgbClr val="FF0000"/>
              </a:solidFill>
            </a:endParaRPr>
          </a:p>
          <a:p>
            <a:r>
              <a:rPr lang="en-US" sz="1100" b="1" dirty="0">
                <a:solidFill>
                  <a:srgbClr val="FF0000"/>
                </a:solidFill>
              </a:rPr>
              <a:t>Assigned team member to task is responsible for placing comments and attachment in the task; this will be reviewed by the team member assigned to verify the task and instructor; part of sprint grade</a:t>
            </a:r>
          </a:p>
          <a:p>
            <a:endParaRPr lang="en-US" sz="1100" b="1" dirty="0">
              <a:solidFill>
                <a:srgbClr val="FF0000"/>
              </a:solidFill>
            </a:endParaRPr>
          </a:p>
          <a:p>
            <a:r>
              <a:rPr lang="en-US" sz="1100" b="1" dirty="0">
                <a:solidFill>
                  <a:srgbClr val="FF0000"/>
                </a:solidFill>
              </a:rPr>
              <a:t>Assigned team member to task moves task to “To Verify” column with task is complete assigns team member to verify the task</a:t>
            </a:r>
          </a:p>
          <a:p>
            <a:endParaRPr lang="en-US" sz="1100" b="1" dirty="0">
              <a:solidFill>
                <a:srgbClr val="FF0000"/>
              </a:solidFill>
            </a:endParaRPr>
          </a:p>
          <a:p>
            <a:r>
              <a:rPr lang="en-US" sz="1100" b="1" dirty="0">
                <a:solidFill>
                  <a:srgbClr val="FF0000"/>
                </a:solidFill>
              </a:rPr>
              <a:t>Assigned team member to verify task will review the task and either move it to “Done” column if it satisfies exit criteria or moves it back to “In Progress” column with comments why if failed and reassigns to previous task assignee</a:t>
            </a:r>
          </a:p>
        </p:txBody>
      </p:sp>
    </p:spTree>
    <p:extLst>
      <p:ext uri="{BB962C8B-B14F-4D97-AF65-F5344CB8AC3E}">
        <p14:creationId xmlns:p14="http://schemas.microsoft.com/office/powerpoint/2010/main" val="91429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5CCA42-0118-4370-B318-0F0A12EE339B}"/>
              </a:ext>
            </a:extLst>
          </p:cNvPr>
          <p:cNvSpPr>
            <a:spLocks noGrp="1"/>
          </p:cNvSpPr>
          <p:nvPr>
            <p:ph type="body" sz="quarter" idx="13"/>
          </p:nvPr>
        </p:nvSpPr>
        <p:spPr/>
        <p:txBody>
          <a:bodyPr/>
          <a:lstStyle/>
          <a:p>
            <a:r>
              <a:rPr lang="en-US" dirty="0"/>
              <a:t>Datasets</a:t>
            </a:r>
          </a:p>
          <a:p>
            <a:endParaRPr lang="en-US" dirty="0"/>
          </a:p>
        </p:txBody>
      </p:sp>
      <p:sp>
        <p:nvSpPr>
          <p:cNvPr id="3" name="Text Placeholder 2">
            <a:extLst>
              <a:ext uri="{FF2B5EF4-FFF2-40B4-BE49-F238E27FC236}">
                <a16:creationId xmlns:a16="http://schemas.microsoft.com/office/drawing/2014/main" id="{196AF411-86E6-4E5C-9002-3CCC1A4B8679}"/>
              </a:ext>
            </a:extLst>
          </p:cNvPr>
          <p:cNvSpPr>
            <a:spLocks noGrp="1"/>
          </p:cNvSpPr>
          <p:nvPr>
            <p:ph type="body" sz="quarter" idx="14"/>
          </p:nvPr>
        </p:nvSpPr>
        <p:spPr/>
        <p:txBody>
          <a:bodyPr/>
          <a:lstStyle/>
          <a:p>
            <a:r>
              <a:rPr lang="en-US" dirty="0"/>
              <a:t>Datasets Planned for Project [for each dataset]</a:t>
            </a:r>
          </a:p>
          <a:p>
            <a:pPr>
              <a:buFont typeface="Arial" panose="020B0604020202020204" pitchFamily="34" charset="0"/>
              <a:buChar char="•"/>
            </a:pPr>
            <a:r>
              <a:rPr lang="en-US" dirty="0"/>
              <a:t>Dataset Name:</a:t>
            </a:r>
          </a:p>
          <a:p>
            <a:pPr lvl="1">
              <a:buFont typeface="Arial" panose="020B0604020202020204" pitchFamily="34" charset="0"/>
              <a:buChar char="•"/>
            </a:pPr>
            <a:r>
              <a:rPr lang="en-US" dirty="0"/>
              <a:t>Dataset Owner:</a:t>
            </a:r>
          </a:p>
          <a:p>
            <a:pPr lvl="1">
              <a:buFont typeface="Arial" panose="020B0604020202020204" pitchFamily="34" charset="0"/>
              <a:buChar char="•"/>
            </a:pPr>
            <a:r>
              <a:rPr lang="en-US" dirty="0"/>
              <a:t>Dataset Type: [open source, proprietary]</a:t>
            </a:r>
          </a:p>
          <a:p>
            <a:pPr lvl="1">
              <a:buFont typeface="Arial" panose="020B0604020202020204" pitchFamily="34" charset="0"/>
              <a:buChar char="•"/>
            </a:pPr>
            <a:r>
              <a:rPr lang="en-US" dirty="0"/>
              <a:t>Dataset Size: [e.g., 20 GB]</a:t>
            </a:r>
          </a:p>
          <a:p>
            <a:pPr lvl="1">
              <a:buFont typeface="Arial" panose="020B0604020202020204" pitchFamily="34" charset="0"/>
              <a:buChar char="•"/>
            </a:pPr>
            <a:r>
              <a:rPr lang="en-US" dirty="0"/>
              <a:t>Dataset License: [e.g., creative commons licenses such as CCO; CC-BY; CC-BY-SA; PDDL; CDLA-Permissive-1.0, etc.]</a:t>
            </a:r>
          </a:p>
          <a:p>
            <a:pPr lvl="1">
              <a:buFont typeface="Arial" panose="020B0604020202020204" pitchFamily="34" charset="0"/>
              <a:buChar char="•"/>
            </a:pPr>
            <a:r>
              <a:rPr lang="en-US" dirty="0"/>
              <a:t>Dataset Location: [e.g., Internet; media/CD; ]</a:t>
            </a:r>
          </a:p>
          <a:p>
            <a:pPr lvl="1">
              <a:buFont typeface="Arial" panose="020B0604020202020204" pitchFamily="34" charset="0"/>
              <a:buChar char="•"/>
            </a:pPr>
            <a:r>
              <a:rPr lang="en-US" dirty="0"/>
              <a:t>Dataset Access: [e.g., provide URL; shipping address]</a:t>
            </a:r>
          </a:p>
          <a:p>
            <a:pPr lvl="1">
              <a:buFont typeface="Arial" panose="020B0604020202020204" pitchFamily="34" charset="0"/>
              <a:buChar char="•"/>
            </a:pPr>
            <a:r>
              <a:rPr lang="en-US" dirty="0"/>
              <a:t>Dataset Restrictions: [e.g., requires training; no restrictions; can only be used for non-profit work; etc.]</a:t>
            </a:r>
          </a:p>
          <a:p>
            <a:pPr lvl="1">
              <a:buFont typeface="Arial" panose="020B0604020202020204" pitchFamily="34" charset="0"/>
              <a:buChar char="•"/>
            </a:pPr>
            <a:r>
              <a:rPr lang="en-US" dirty="0"/>
              <a:t>Dataset Time Range: [data that has records base on timestamps, provide time range]</a:t>
            </a:r>
          </a:p>
          <a:p>
            <a:pPr lvl="1">
              <a:buFont typeface="Arial" panose="020B0604020202020204" pitchFamily="34" charset="0"/>
              <a:buChar char="•"/>
            </a:pPr>
            <a:r>
              <a:rPr lang="en-US" dirty="0"/>
              <a:t>Dataset Collection Process: [how is the data collected]</a:t>
            </a:r>
          </a:p>
          <a:p>
            <a:pPr lvl="1">
              <a:buFont typeface="Arial" panose="020B0604020202020204" pitchFamily="34" charset="0"/>
              <a:buChar char="•"/>
            </a:pPr>
            <a:r>
              <a:rPr lang="en-US" dirty="0"/>
              <a:t>Analytic/Algorithm that will use dataset: [one or more]</a:t>
            </a:r>
          </a:p>
          <a:p>
            <a:endParaRPr lang="en-US" dirty="0"/>
          </a:p>
        </p:txBody>
      </p:sp>
    </p:spTree>
    <p:extLst>
      <p:ext uri="{BB962C8B-B14F-4D97-AF65-F5344CB8AC3E}">
        <p14:creationId xmlns:p14="http://schemas.microsoft.com/office/powerpoint/2010/main" val="749114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9367FB-DFE0-4D3B-B2A4-FBC347A0DD5D}"/>
              </a:ext>
            </a:extLst>
          </p:cNvPr>
          <p:cNvSpPr>
            <a:spLocks noGrp="1"/>
          </p:cNvSpPr>
          <p:nvPr>
            <p:ph type="body" sz="quarter" idx="13"/>
          </p:nvPr>
        </p:nvSpPr>
        <p:spPr/>
        <p:txBody>
          <a:bodyPr/>
          <a:lstStyle/>
          <a:p>
            <a:r>
              <a:rPr lang="en-US" dirty="0"/>
              <a:t>Dataset Quality – [dataset name]</a:t>
            </a:r>
          </a:p>
        </p:txBody>
      </p:sp>
      <p:sp>
        <p:nvSpPr>
          <p:cNvPr id="3" name="Text Placeholder 2">
            <a:extLst>
              <a:ext uri="{FF2B5EF4-FFF2-40B4-BE49-F238E27FC236}">
                <a16:creationId xmlns:a16="http://schemas.microsoft.com/office/drawing/2014/main" id="{A50645DF-8C64-4634-A992-D5FAB94B7146}"/>
              </a:ext>
            </a:extLst>
          </p:cNvPr>
          <p:cNvSpPr>
            <a:spLocks noGrp="1"/>
          </p:cNvSpPr>
          <p:nvPr>
            <p:ph type="body" sz="quarter" idx="14"/>
          </p:nvPr>
        </p:nvSpPr>
        <p:spPr/>
        <p:txBody>
          <a:bodyPr/>
          <a:lstStyle/>
          <a:p>
            <a:r>
              <a:rPr lang="en-US" dirty="0"/>
              <a:t>Dataset - [Name]: [slide for each dataset]</a:t>
            </a:r>
          </a:p>
          <a:p>
            <a:pPr>
              <a:buFont typeface="Arial" panose="020B0604020202020204" pitchFamily="34" charset="0"/>
              <a:buChar char="•"/>
            </a:pPr>
            <a:r>
              <a:rPr lang="en-US" dirty="0"/>
              <a:t>Completeness–requires that a particular column, element, or class of data is populated and does not feature null values or values in place of nulls (e.g., N/A).</a:t>
            </a:r>
          </a:p>
          <a:p>
            <a:pPr>
              <a:buFont typeface="Arial" panose="020B0604020202020204" pitchFamily="34" charset="0"/>
              <a:buChar char="•"/>
            </a:pPr>
            <a:r>
              <a:rPr lang="en-US" dirty="0"/>
              <a:t>Consistency–something that tests weather one fact is consistent with another.</a:t>
            </a:r>
          </a:p>
          <a:p>
            <a:pPr>
              <a:buFont typeface="Arial" panose="020B0604020202020204" pitchFamily="34" charset="0"/>
              <a:buChar char="•"/>
            </a:pPr>
            <a:r>
              <a:rPr lang="en-US" dirty="0"/>
              <a:t>Uniqueness–are all the entities or attributes within a dataset unique?•Integrity–are all the relationships populated for a particular entity? [e.g., the inability to link related records together may introduce duplication across systems]</a:t>
            </a:r>
          </a:p>
          <a:p>
            <a:pPr>
              <a:buFont typeface="Arial" panose="020B0604020202020204" pitchFamily="34" charset="0"/>
              <a:buChar char="•"/>
            </a:pPr>
            <a:r>
              <a:rPr lang="en-US" dirty="0"/>
              <a:t>Conformity–does the data conform to right conventions and standards?</a:t>
            </a:r>
          </a:p>
          <a:p>
            <a:pPr>
              <a:buFont typeface="Arial" panose="020B0604020202020204" pitchFamily="34" charset="0"/>
              <a:buChar char="•"/>
            </a:pPr>
            <a:r>
              <a:rPr lang="en-US" dirty="0"/>
              <a:t>Accuracy–refers to whether the data values stored for an object are the correct values. To be correct, a data values must be the right value and must be represented in a consistent and unambiguous form. For example, my birth date is December 13, 1941</a:t>
            </a:r>
          </a:p>
        </p:txBody>
      </p:sp>
    </p:spTree>
    <p:extLst>
      <p:ext uri="{BB962C8B-B14F-4D97-AF65-F5344CB8AC3E}">
        <p14:creationId xmlns:p14="http://schemas.microsoft.com/office/powerpoint/2010/main" val="2031806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41B6A-8085-47BA-AF1C-F8F2D8F4B82F}"/>
              </a:ext>
            </a:extLst>
          </p:cNvPr>
          <p:cNvSpPr>
            <a:spLocks noGrp="1"/>
          </p:cNvSpPr>
          <p:nvPr>
            <p:ph type="body" sz="quarter" idx="13"/>
          </p:nvPr>
        </p:nvSpPr>
        <p:spPr/>
        <p:txBody>
          <a:bodyPr/>
          <a:lstStyle/>
          <a:p>
            <a:r>
              <a:rPr lang="en-US" dirty="0"/>
              <a:t>Risks and Planned Mitigations</a:t>
            </a:r>
          </a:p>
        </p:txBody>
      </p:sp>
      <p:graphicFrame>
        <p:nvGraphicFramePr>
          <p:cNvPr id="4" name="Table 4">
            <a:extLst>
              <a:ext uri="{FF2B5EF4-FFF2-40B4-BE49-F238E27FC236}">
                <a16:creationId xmlns:a16="http://schemas.microsoft.com/office/drawing/2014/main" id="{F2B06B46-751D-4C9E-A075-C1A7C6F84020}"/>
              </a:ext>
            </a:extLst>
          </p:cNvPr>
          <p:cNvGraphicFramePr>
            <a:graphicFrameLocks noGrp="1"/>
          </p:cNvGraphicFramePr>
          <p:nvPr/>
        </p:nvGraphicFramePr>
        <p:xfrm>
          <a:off x="1828800" y="838200"/>
          <a:ext cx="8077200" cy="2225040"/>
        </p:xfrm>
        <a:graphic>
          <a:graphicData uri="http://schemas.openxmlformats.org/drawingml/2006/table">
            <a:tbl>
              <a:tblPr firstRow="1" bandRow="1">
                <a:tableStyleId>{00A15C55-8517-42AA-B614-E9B94910E393}</a:tableStyleId>
              </a:tblPr>
              <a:tblGrid>
                <a:gridCol w="1615440">
                  <a:extLst>
                    <a:ext uri="{9D8B030D-6E8A-4147-A177-3AD203B41FA5}">
                      <a16:colId xmlns:a16="http://schemas.microsoft.com/office/drawing/2014/main" val="4223258515"/>
                    </a:ext>
                  </a:extLst>
                </a:gridCol>
                <a:gridCol w="1615440">
                  <a:extLst>
                    <a:ext uri="{9D8B030D-6E8A-4147-A177-3AD203B41FA5}">
                      <a16:colId xmlns:a16="http://schemas.microsoft.com/office/drawing/2014/main" val="1754049355"/>
                    </a:ext>
                  </a:extLst>
                </a:gridCol>
                <a:gridCol w="1615440">
                  <a:extLst>
                    <a:ext uri="{9D8B030D-6E8A-4147-A177-3AD203B41FA5}">
                      <a16:colId xmlns:a16="http://schemas.microsoft.com/office/drawing/2014/main" val="3874331688"/>
                    </a:ext>
                  </a:extLst>
                </a:gridCol>
                <a:gridCol w="1615440">
                  <a:extLst>
                    <a:ext uri="{9D8B030D-6E8A-4147-A177-3AD203B41FA5}">
                      <a16:colId xmlns:a16="http://schemas.microsoft.com/office/drawing/2014/main" val="2302279300"/>
                    </a:ext>
                  </a:extLst>
                </a:gridCol>
                <a:gridCol w="1615440">
                  <a:extLst>
                    <a:ext uri="{9D8B030D-6E8A-4147-A177-3AD203B41FA5}">
                      <a16:colId xmlns:a16="http://schemas.microsoft.com/office/drawing/2014/main" val="396266851"/>
                    </a:ext>
                  </a:extLst>
                </a:gridCol>
              </a:tblGrid>
              <a:tr h="370840">
                <a:tc>
                  <a:txBody>
                    <a:bodyPr/>
                    <a:lstStyle/>
                    <a:p>
                      <a:r>
                        <a:rPr lang="en-US" sz="1200" cap="small" baseline="0" dirty="0"/>
                        <a:t>Risk Name</a:t>
                      </a:r>
                    </a:p>
                  </a:txBody>
                  <a:tcPr anchor="ctr"/>
                </a:tc>
                <a:tc>
                  <a:txBody>
                    <a:bodyPr/>
                    <a:lstStyle/>
                    <a:p>
                      <a:r>
                        <a:rPr lang="en-US" sz="1200" cap="small" baseline="0" dirty="0"/>
                        <a:t>Description</a:t>
                      </a:r>
                    </a:p>
                  </a:txBody>
                  <a:tcPr anchor="ctr"/>
                </a:tc>
                <a:tc>
                  <a:txBody>
                    <a:bodyPr/>
                    <a:lstStyle/>
                    <a:p>
                      <a:r>
                        <a:rPr lang="en-US" sz="1200" cap="small" baseline="0" dirty="0"/>
                        <a:t>Probability </a:t>
                      </a:r>
                    </a:p>
                  </a:txBody>
                  <a:tcPr anchor="ctr"/>
                </a:tc>
                <a:tc>
                  <a:txBody>
                    <a:bodyPr/>
                    <a:lstStyle/>
                    <a:p>
                      <a:r>
                        <a:rPr lang="en-US" sz="1200" cap="small" baseline="0" dirty="0"/>
                        <a:t>Impact</a:t>
                      </a:r>
                    </a:p>
                  </a:txBody>
                  <a:tcPr anchor="ctr"/>
                </a:tc>
                <a:tc>
                  <a:txBody>
                    <a:bodyPr/>
                    <a:lstStyle/>
                    <a:p>
                      <a:r>
                        <a:rPr lang="en-US" sz="1200" cap="small" baseline="0" dirty="0"/>
                        <a:t>Mitigation</a:t>
                      </a:r>
                    </a:p>
                  </a:txBody>
                  <a:tcPr anchor="ctr"/>
                </a:tc>
                <a:extLst>
                  <a:ext uri="{0D108BD9-81ED-4DB2-BD59-A6C34878D82A}">
                    <a16:rowId xmlns:a16="http://schemas.microsoft.com/office/drawing/2014/main" val="3678545192"/>
                  </a:ext>
                </a:extLst>
              </a:tr>
              <a:tr h="370840">
                <a:tc>
                  <a:txBody>
                    <a:bodyPr/>
                    <a:lstStyle/>
                    <a:p>
                      <a:r>
                        <a:rPr lang="en-US" sz="1200" dirty="0"/>
                        <a:t>[meaningful]</a:t>
                      </a:r>
                    </a:p>
                  </a:txBody>
                  <a:tcPr anchor="ctr"/>
                </a:tc>
                <a:tc>
                  <a:txBody>
                    <a:bodyPr/>
                    <a:lstStyle/>
                    <a:p>
                      <a:r>
                        <a:rPr lang="en-US" sz="1200" dirty="0"/>
                        <a:t>[brief]</a:t>
                      </a:r>
                    </a:p>
                  </a:txBody>
                  <a:tcPr anchor="ctr"/>
                </a:tc>
                <a:tc>
                  <a:txBody>
                    <a:bodyPr/>
                    <a:lstStyle/>
                    <a:p>
                      <a:r>
                        <a:rPr lang="en-US" sz="1200" dirty="0"/>
                        <a:t>[high, medium, low]</a:t>
                      </a:r>
                    </a:p>
                  </a:txBody>
                  <a:tcPr anchor="ctr"/>
                </a:tc>
                <a:tc>
                  <a:txBody>
                    <a:bodyPr/>
                    <a:lstStyle/>
                    <a:p>
                      <a:r>
                        <a:rPr lang="en-US" sz="1200" dirty="0"/>
                        <a:t>[high, medium, low]</a:t>
                      </a:r>
                    </a:p>
                  </a:txBody>
                  <a:tcPr anchor="ctr"/>
                </a:tc>
                <a:tc>
                  <a:txBody>
                    <a:bodyPr/>
                    <a:lstStyle/>
                    <a:p>
                      <a:r>
                        <a:rPr lang="en-US" sz="1200" dirty="0"/>
                        <a:t>[brief]</a:t>
                      </a:r>
                    </a:p>
                  </a:txBody>
                  <a:tcPr anchor="ctr"/>
                </a:tc>
                <a:extLst>
                  <a:ext uri="{0D108BD9-81ED-4DB2-BD59-A6C34878D82A}">
                    <a16:rowId xmlns:a16="http://schemas.microsoft.com/office/drawing/2014/main" val="4128474677"/>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a:p>
                  </a:txBody>
                  <a:tcPr anchor="ctr"/>
                </a:tc>
                <a:extLst>
                  <a:ext uri="{0D108BD9-81ED-4DB2-BD59-A6C34878D82A}">
                    <a16:rowId xmlns:a16="http://schemas.microsoft.com/office/drawing/2014/main" val="1431918608"/>
                  </a:ext>
                </a:extLst>
              </a:tr>
              <a:tr h="370840">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extLst>
                  <a:ext uri="{0D108BD9-81ED-4DB2-BD59-A6C34878D82A}">
                    <a16:rowId xmlns:a16="http://schemas.microsoft.com/office/drawing/2014/main" val="2051641659"/>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595787757"/>
                  </a:ext>
                </a:extLst>
              </a:tr>
              <a:tr h="370840">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3628143569"/>
                  </a:ext>
                </a:extLst>
              </a:tr>
            </a:tbl>
          </a:graphicData>
        </a:graphic>
      </p:graphicFrame>
    </p:spTree>
    <p:extLst>
      <p:ext uri="{BB962C8B-B14F-4D97-AF65-F5344CB8AC3E}">
        <p14:creationId xmlns:p14="http://schemas.microsoft.com/office/powerpoint/2010/main" val="3973185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198817-97B8-787B-5F5D-D388D28A9ECF}"/>
              </a:ext>
            </a:extLst>
          </p:cNvPr>
          <p:cNvSpPr>
            <a:spLocks noGrp="1"/>
          </p:cNvSpPr>
          <p:nvPr>
            <p:ph type="body" sz="quarter" idx="13"/>
          </p:nvPr>
        </p:nvSpPr>
        <p:spPr/>
        <p:txBody>
          <a:bodyPr/>
          <a:lstStyle/>
          <a:p>
            <a:r>
              <a:rPr lang="en-US" dirty="0"/>
              <a:t>Weekly Partner Meeting</a:t>
            </a:r>
          </a:p>
        </p:txBody>
      </p:sp>
      <p:sp>
        <p:nvSpPr>
          <p:cNvPr id="3" name="Text Placeholder 2">
            <a:extLst>
              <a:ext uri="{FF2B5EF4-FFF2-40B4-BE49-F238E27FC236}">
                <a16:creationId xmlns:a16="http://schemas.microsoft.com/office/drawing/2014/main" id="{AE07E9A3-E917-9C6D-B070-C2895BA04DD8}"/>
              </a:ext>
            </a:extLst>
          </p:cNvPr>
          <p:cNvSpPr>
            <a:spLocks noGrp="1"/>
          </p:cNvSpPr>
          <p:nvPr>
            <p:ph type="body" sz="quarter" idx="14"/>
          </p:nvPr>
        </p:nvSpPr>
        <p:spPr/>
        <p:txBody>
          <a:bodyPr/>
          <a:lstStyle/>
          <a:p>
            <a:r>
              <a:rPr lang="en-US" dirty="0"/>
              <a:t>Partner name [Primary Partner POC]</a:t>
            </a:r>
          </a:p>
          <a:p>
            <a:pPr>
              <a:buFont typeface="+mj-lt"/>
              <a:buAutoNum type="arabicPeriod"/>
            </a:pPr>
            <a:r>
              <a:rPr lang="en-US" dirty="0"/>
              <a:t>Team Progress from Prior Week</a:t>
            </a:r>
          </a:p>
          <a:p>
            <a:pPr>
              <a:buFont typeface="+mj-lt"/>
              <a:buAutoNum type="arabicPeriod"/>
            </a:pPr>
            <a:r>
              <a:rPr lang="en-US" dirty="0"/>
              <a:t>Team Tasks for Current Week</a:t>
            </a:r>
          </a:p>
          <a:p>
            <a:pPr>
              <a:buFont typeface="+mj-lt"/>
              <a:buAutoNum type="arabicPeriod"/>
            </a:pPr>
            <a:r>
              <a:rPr lang="en-US" dirty="0"/>
              <a:t>Other Items Discussed</a:t>
            </a:r>
          </a:p>
          <a:p>
            <a:endParaRPr lang="en-US" dirty="0"/>
          </a:p>
          <a:p>
            <a:endParaRPr lang="en-US" dirty="0"/>
          </a:p>
        </p:txBody>
      </p:sp>
      <p:sp>
        <p:nvSpPr>
          <p:cNvPr id="4" name="TextBox 3">
            <a:extLst>
              <a:ext uri="{FF2B5EF4-FFF2-40B4-BE49-F238E27FC236}">
                <a16:creationId xmlns:a16="http://schemas.microsoft.com/office/drawing/2014/main" id="{5D4DFCDE-313B-A5A2-25DD-EF51E6649B7B}"/>
              </a:ext>
            </a:extLst>
          </p:cNvPr>
          <p:cNvSpPr txBox="1"/>
          <p:nvPr/>
        </p:nvSpPr>
        <p:spPr>
          <a:xfrm>
            <a:off x="5789666" y="1071403"/>
            <a:ext cx="3657601" cy="3816429"/>
          </a:xfrm>
          <a:prstGeom prst="rect">
            <a:avLst/>
          </a:prstGeom>
          <a:noFill/>
          <a:ln>
            <a:solidFill>
              <a:srgbClr val="FF0000"/>
            </a:solidFill>
          </a:ln>
        </p:spPr>
        <p:txBody>
          <a:bodyPr wrap="square" rtlCol="0">
            <a:spAutoFit/>
          </a:bodyPr>
          <a:lstStyle/>
          <a:p>
            <a:r>
              <a:rPr lang="en-US" sz="1100" b="1" dirty="0">
                <a:solidFill>
                  <a:srgbClr val="FF0000"/>
                </a:solidFill>
              </a:rPr>
              <a:t>Instructions: Each week the team is expected to meet with their project partner. The project team is expected to take copious notes of the meeting and what was discussed – just as would take place in any consulting services client meeting engagement.</a:t>
            </a:r>
          </a:p>
          <a:p>
            <a:endParaRPr lang="en-US" sz="1100" b="1" dirty="0">
              <a:solidFill>
                <a:srgbClr val="FF0000"/>
              </a:solidFill>
            </a:endParaRPr>
          </a:p>
          <a:p>
            <a:r>
              <a:rPr lang="en-US" sz="1100" b="1" dirty="0">
                <a:solidFill>
                  <a:srgbClr val="FF0000"/>
                </a:solidFill>
              </a:rPr>
              <a:t>The first partner meeting will be primarily a Q &amp; A session between the partner and the team – with the team asking detailed and probing questions regarding the problem statement and any specialized subject matter knowledge the partner has relative to the problem domain.</a:t>
            </a:r>
          </a:p>
          <a:p>
            <a:endParaRPr lang="en-US" sz="1100" b="1" dirty="0">
              <a:solidFill>
                <a:srgbClr val="FF0000"/>
              </a:solidFill>
            </a:endParaRPr>
          </a:p>
          <a:p>
            <a:r>
              <a:rPr lang="en-US" sz="1100" b="1" dirty="0">
                <a:solidFill>
                  <a:srgbClr val="FF0000"/>
                </a:solidFill>
              </a:rPr>
              <a:t>Thereafter, project teams should be reporting on three things each week:</a:t>
            </a:r>
          </a:p>
          <a:p>
            <a:endParaRPr lang="en-US" sz="1100" b="1" dirty="0">
              <a:solidFill>
                <a:srgbClr val="FF0000"/>
              </a:solidFill>
            </a:endParaRPr>
          </a:p>
          <a:p>
            <a:pPr marL="228600" indent="-228600">
              <a:buFont typeface="+mj-lt"/>
              <a:buAutoNum type="arabicPeriod"/>
            </a:pPr>
            <a:r>
              <a:rPr lang="en-US" sz="1100" b="1" dirty="0">
                <a:solidFill>
                  <a:srgbClr val="FF0000"/>
                </a:solidFill>
              </a:rPr>
              <a:t>Team Progress from Prior Week</a:t>
            </a:r>
          </a:p>
          <a:p>
            <a:pPr marL="228600" indent="-228600">
              <a:buFont typeface="+mj-lt"/>
              <a:buAutoNum type="arabicPeriod"/>
            </a:pPr>
            <a:r>
              <a:rPr lang="en-US" sz="1100" b="1" dirty="0">
                <a:solidFill>
                  <a:srgbClr val="FF0000"/>
                </a:solidFill>
              </a:rPr>
              <a:t>Team Tasks for Current Week</a:t>
            </a:r>
          </a:p>
          <a:p>
            <a:pPr marL="228600" indent="-228600">
              <a:buFont typeface="+mj-lt"/>
              <a:buAutoNum type="arabicPeriod"/>
            </a:pPr>
            <a:r>
              <a:rPr lang="en-US" sz="1100" b="1" dirty="0">
                <a:solidFill>
                  <a:srgbClr val="FF0000"/>
                </a:solidFill>
              </a:rPr>
              <a:t>Other Items Discussed</a:t>
            </a:r>
          </a:p>
          <a:p>
            <a:endParaRPr lang="en-US" sz="1100" b="1" dirty="0">
              <a:solidFill>
                <a:srgbClr val="FF0000"/>
              </a:solidFill>
            </a:endParaRPr>
          </a:p>
          <a:p>
            <a:r>
              <a:rPr lang="en-US" sz="1100" b="1" dirty="0">
                <a:solidFill>
                  <a:srgbClr val="FF0000"/>
                </a:solidFill>
              </a:rPr>
              <a:t>This slide summarizes for the rest of the class what the project team presented to the partner – as well as any other items discussed during the meeting.</a:t>
            </a:r>
          </a:p>
        </p:txBody>
      </p:sp>
    </p:spTree>
    <p:extLst>
      <p:ext uri="{BB962C8B-B14F-4D97-AF65-F5344CB8AC3E}">
        <p14:creationId xmlns:p14="http://schemas.microsoft.com/office/powerpoint/2010/main" val="634165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114800"/>
            <a:ext cx="11430000" cy="533400"/>
          </a:xfrm>
        </p:spPr>
        <p:txBody>
          <a:bodyPr/>
          <a:lstStyle/>
          <a:p>
            <a:r>
              <a:rPr lang="en-US" dirty="0"/>
              <a:t>Sprint 3 Status Update</a:t>
            </a:r>
          </a:p>
        </p:txBody>
      </p:sp>
      <p:sp>
        <p:nvSpPr>
          <p:cNvPr id="3" name="Subtitle 2"/>
          <p:cNvSpPr>
            <a:spLocks noGrp="1"/>
          </p:cNvSpPr>
          <p:nvPr>
            <p:ph type="subTitle" idx="1"/>
          </p:nvPr>
        </p:nvSpPr>
        <p:spPr/>
        <p:txBody>
          <a:bodyPr>
            <a:noAutofit/>
          </a:bodyPr>
          <a:lstStyle/>
          <a:p>
            <a:r>
              <a:rPr lang="en-US" dirty="0"/>
              <a:t>Algorithms &amp; Analysis / ML Model Exploration &amp; Selection</a:t>
            </a:r>
            <a:br>
              <a:rPr lang="en-US" dirty="0"/>
            </a:br>
            <a:endParaRPr lang="en-US" dirty="0"/>
          </a:p>
          <a:p>
            <a:r>
              <a:rPr lang="en-US" dirty="0"/>
              <a:t>Team Name</a:t>
            </a:r>
          </a:p>
          <a:p>
            <a:r>
              <a:rPr lang="en-US" dirty="0"/>
              <a:t>Week # </a:t>
            </a:r>
          </a:p>
          <a:p>
            <a:r>
              <a:rPr lang="en-US" dirty="0"/>
              <a:t>Date</a:t>
            </a:r>
          </a:p>
        </p:txBody>
      </p:sp>
    </p:spTree>
    <p:extLst>
      <p:ext uri="{BB962C8B-B14F-4D97-AF65-F5344CB8AC3E}">
        <p14:creationId xmlns:p14="http://schemas.microsoft.com/office/powerpoint/2010/main" val="3181403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591E85-74B7-4D41-B44F-2F4DA3E9CF4B}"/>
              </a:ext>
            </a:extLst>
          </p:cNvPr>
          <p:cNvSpPr>
            <a:spLocks noGrp="1"/>
          </p:cNvSpPr>
          <p:nvPr>
            <p:ph type="body" sz="quarter" idx="13"/>
          </p:nvPr>
        </p:nvSpPr>
        <p:spPr>
          <a:xfrm>
            <a:off x="406400" y="381000"/>
            <a:ext cx="10769600" cy="228600"/>
          </a:xfrm>
        </p:spPr>
        <p:txBody>
          <a:bodyPr/>
          <a:lstStyle/>
          <a:p>
            <a:r>
              <a:rPr lang="en-US" dirty="0"/>
              <a:t>YouTrack</a:t>
            </a:r>
          </a:p>
        </p:txBody>
      </p:sp>
      <p:sp>
        <p:nvSpPr>
          <p:cNvPr id="4" name="Text Placeholder 3">
            <a:extLst>
              <a:ext uri="{FF2B5EF4-FFF2-40B4-BE49-F238E27FC236}">
                <a16:creationId xmlns:a16="http://schemas.microsoft.com/office/drawing/2014/main" id="{9BAB92FE-70EC-4D2F-B15C-0CC1FD6215A1}"/>
              </a:ext>
            </a:extLst>
          </p:cNvPr>
          <p:cNvSpPr>
            <a:spLocks noGrp="1"/>
          </p:cNvSpPr>
          <p:nvPr>
            <p:ph type="body" sz="quarter" idx="14"/>
          </p:nvPr>
        </p:nvSpPr>
        <p:spPr/>
        <p:txBody>
          <a:bodyPr/>
          <a:lstStyle/>
          <a:p>
            <a:endParaRPr lang="en-US" dirty="0"/>
          </a:p>
        </p:txBody>
      </p:sp>
      <p:sp>
        <p:nvSpPr>
          <p:cNvPr id="6" name="TextBox 5">
            <a:extLst>
              <a:ext uri="{FF2B5EF4-FFF2-40B4-BE49-F238E27FC236}">
                <a16:creationId xmlns:a16="http://schemas.microsoft.com/office/drawing/2014/main" id="{5FE2D3CE-F14F-4DED-A56B-7E3AD8D0D893}"/>
              </a:ext>
            </a:extLst>
          </p:cNvPr>
          <p:cNvSpPr txBox="1"/>
          <p:nvPr/>
        </p:nvSpPr>
        <p:spPr>
          <a:xfrm>
            <a:off x="6565900" y="1066800"/>
            <a:ext cx="3657601" cy="5001369"/>
          </a:xfrm>
          <a:prstGeom prst="rect">
            <a:avLst/>
          </a:prstGeom>
          <a:noFill/>
          <a:ln>
            <a:solidFill>
              <a:srgbClr val="FF0000"/>
            </a:solidFill>
          </a:ln>
        </p:spPr>
        <p:txBody>
          <a:bodyPr wrap="square" rtlCol="0">
            <a:spAutoFit/>
          </a:bodyPr>
          <a:lstStyle/>
          <a:p>
            <a:r>
              <a:rPr lang="en-US" sz="1100" b="1" dirty="0">
                <a:solidFill>
                  <a:srgbClr val="FF0000"/>
                </a:solidFill>
              </a:rPr>
              <a:t>Instructions: SCRUM Master will bring up youTrack Project page and show Sprint 3 Board</a:t>
            </a:r>
          </a:p>
          <a:p>
            <a:endParaRPr lang="en-US" sz="1100" b="1" dirty="0">
              <a:solidFill>
                <a:srgbClr val="FF0000"/>
              </a:solidFill>
            </a:endParaRPr>
          </a:p>
          <a:p>
            <a:r>
              <a:rPr lang="en-US" sz="1100" b="1" dirty="0">
                <a:solidFill>
                  <a:srgbClr val="FF0000"/>
                </a:solidFill>
              </a:rPr>
              <a:t>Work with instructor prior to mid-sprint-3 presentation to define all user stories and tasks</a:t>
            </a:r>
          </a:p>
          <a:p>
            <a:endParaRPr lang="en-US" sz="1100" b="1" dirty="0">
              <a:solidFill>
                <a:srgbClr val="FF0000"/>
              </a:solidFill>
            </a:endParaRPr>
          </a:p>
          <a:p>
            <a:r>
              <a:rPr lang="en-US" sz="1100" b="1" dirty="0">
                <a:solidFill>
                  <a:srgbClr val="FF0000"/>
                </a:solidFill>
              </a:rPr>
              <a:t>All user stories must have a description, exit criteria, assigned to team member, and priority</a:t>
            </a:r>
          </a:p>
          <a:p>
            <a:endParaRPr lang="en-US" sz="1100" b="1" dirty="0">
              <a:solidFill>
                <a:srgbClr val="FF0000"/>
              </a:solidFill>
            </a:endParaRPr>
          </a:p>
          <a:p>
            <a:r>
              <a:rPr lang="en-US" sz="1100" b="1" dirty="0">
                <a:solidFill>
                  <a:srgbClr val="FF0000"/>
                </a:solidFill>
              </a:rPr>
              <a:t>All user story associated tasks must a description, exit criteria, assigned to team member, and priority</a:t>
            </a:r>
          </a:p>
          <a:p>
            <a:endParaRPr lang="en-US" sz="1100" b="1" dirty="0">
              <a:solidFill>
                <a:srgbClr val="FF0000"/>
              </a:solidFill>
            </a:endParaRPr>
          </a:p>
          <a:p>
            <a:r>
              <a:rPr lang="en-US" sz="1100" b="1" dirty="0">
                <a:solidFill>
                  <a:srgbClr val="FF0000"/>
                </a:solidFill>
              </a:rPr>
              <a:t>SCRUM Master will be responsible for placing task in the “In Progress” column when ready;</a:t>
            </a:r>
          </a:p>
          <a:p>
            <a:endParaRPr lang="en-US" sz="1100" b="1" dirty="0">
              <a:solidFill>
                <a:srgbClr val="FF0000"/>
              </a:solidFill>
            </a:endParaRPr>
          </a:p>
          <a:p>
            <a:r>
              <a:rPr lang="en-US" sz="1100" b="1" dirty="0">
                <a:solidFill>
                  <a:srgbClr val="FF0000"/>
                </a:solidFill>
              </a:rPr>
              <a:t>Assigned team member to task is responsible for placing comments and attachment in the task; this will be reviewed by the team member assigned to verify the task and instructor; part of sprint grade</a:t>
            </a:r>
          </a:p>
          <a:p>
            <a:endParaRPr lang="en-US" sz="1100" b="1" dirty="0">
              <a:solidFill>
                <a:srgbClr val="FF0000"/>
              </a:solidFill>
            </a:endParaRPr>
          </a:p>
          <a:p>
            <a:r>
              <a:rPr lang="en-US" sz="1100" b="1" dirty="0">
                <a:solidFill>
                  <a:srgbClr val="FF0000"/>
                </a:solidFill>
              </a:rPr>
              <a:t>Assigned team member to task moves task to “To Verify” column with task is complete assigns team member to verify the task</a:t>
            </a:r>
          </a:p>
          <a:p>
            <a:endParaRPr lang="en-US" sz="1100" b="1" dirty="0">
              <a:solidFill>
                <a:srgbClr val="FF0000"/>
              </a:solidFill>
            </a:endParaRPr>
          </a:p>
          <a:p>
            <a:r>
              <a:rPr lang="en-US" sz="1100" b="1" dirty="0">
                <a:solidFill>
                  <a:srgbClr val="FF0000"/>
                </a:solidFill>
              </a:rPr>
              <a:t>Assigned team member to verify task will review the task and either move it to “Done” column if it satisfies exit criteria or moves it back to “In Progress” column with comments why if failed and reassigns to previous task assignee</a:t>
            </a:r>
          </a:p>
        </p:txBody>
      </p:sp>
    </p:spTree>
    <p:extLst>
      <p:ext uri="{BB962C8B-B14F-4D97-AF65-F5344CB8AC3E}">
        <p14:creationId xmlns:p14="http://schemas.microsoft.com/office/powerpoint/2010/main" val="315213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BDDF41-9EB8-4030-A905-6AFB0CFF0172}"/>
              </a:ext>
            </a:extLst>
          </p:cNvPr>
          <p:cNvSpPr>
            <a:spLocks noGrp="1"/>
          </p:cNvSpPr>
          <p:nvPr>
            <p:ph type="body" sz="quarter" idx="13"/>
          </p:nvPr>
        </p:nvSpPr>
        <p:spPr/>
        <p:txBody>
          <a:bodyPr/>
          <a:lstStyle/>
          <a:p>
            <a:r>
              <a:rPr lang="en-US" dirty="0"/>
              <a:t>analytic/algorithm Specification</a:t>
            </a:r>
          </a:p>
        </p:txBody>
      </p:sp>
      <p:sp>
        <p:nvSpPr>
          <p:cNvPr id="3" name="Text Placeholder 2">
            <a:extLst>
              <a:ext uri="{FF2B5EF4-FFF2-40B4-BE49-F238E27FC236}">
                <a16:creationId xmlns:a16="http://schemas.microsoft.com/office/drawing/2014/main" id="{993A185B-B0A2-4F42-A558-F513BC01958A}"/>
              </a:ext>
            </a:extLst>
          </p:cNvPr>
          <p:cNvSpPr>
            <a:spLocks noGrp="1"/>
          </p:cNvSpPr>
          <p:nvPr>
            <p:ph type="body" sz="quarter" idx="14"/>
          </p:nvPr>
        </p:nvSpPr>
        <p:spPr/>
        <p:txBody>
          <a:bodyPr/>
          <a:lstStyle/>
          <a:p>
            <a:pPr>
              <a:buFont typeface="Arial" panose="020B0604020202020204" pitchFamily="34" charset="0"/>
              <a:buChar char="•"/>
            </a:pPr>
            <a:r>
              <a:rPr lang="en-US" dirty="0"/>
              <a:t>Name:</a:t>
            </a:r>
          </a:p>
          <a:p>
            <a:pPr>
              <a:buFont typeface="Arial" panose="020B0604020202020204" pitchFamily="34" charset="0"/>
              <a:buChar char="•"/>
            </a:pPr>
            <a:r>
              <a:rPr lang="en-US" dirty="0"/>
              <a:t>How it works: [brief description on the “inner workings of algorithm”</a:t>
            </a:r>
          </a:p>
          <a:p>
            <a:pPr>
              <a:buFont typeface="Arial" panose="020B0604020202020204" pitchFamily="34" charset="0"/>
              <a:buChar char="•"/>
            </a:pPr>
            <a:r>
              <a:rPr lang="en-US" dirty="0"/>
              <a:t>Data Inputs: [include description of data input requirements and any data preparation required, size of input data, data types such as training, testing, etc.,  e.g., conditioning, transformation, formats, etc.)</a:t>
            </a:r>
          </a:p>
          <a:p>
            <a:pPr>
              <a:buFont typeface="Arial" panose="020B0604020202020204" pitchFamily="34" charset="0"/>
              <a:buChar char="•"/>
            </a:pPr>
            <a:r>
              <a:rPr lang="en-US" dirty="0"/>
              <a:t>Data Outputs: [include description on the data output; how will output data be used]</a:t>
            </a:r>
          </a:p>
          <a:p>
            <a:pPr>
              <a:buFont typeface="Arial" panose="020B0604020202020204" pitchFamily="34" charset="0"/>
              <a:buChar char="•"/>
            </a:pPr>
            <a:r>
              <a:rPr lang="en-US" dirty="0"/>
              <a:t>Hyperparameters:</a:t>
            </a:r>
          </a:p>
          <a:p>
            <a:pPr>
              <a:buFont typeface="Arial" panose="020B0604020202020204" pitchFamily="34" charset="0"/>
              <a:buChar char="•"/>
            </a:pPr>
            <a:r>
              <a:rPr lang="en-US" dirty="0"/>
              <a:t>Model Tuning: </a:t>
            </a:r>
          </a:p>
          <a:p>
            <a:pPr>
              <a:buFont typeface="Arial" panose="020B0604020202020204" pitchFamily="34" charset="0"/>
              <a:buChar char="•"/>
            </a:pPr>
            <a:r>
              <a:rPr lang="en-US" dirty="0"/>
              <a:t>Model Training Resources Required: [CPU, GPU, cloud based, laptop, memory, etc.]</a:t>
            </a:r>
          </a:p>
          <a:p>
            <a:pPr>
              <a:buFont typeface="Arial" panose="020B0604020202020204" pitchFamily="34" charset="0"/>
              <a:buChar char="•"/>
            </a:pPr>
            <a:r>
              <a:rPr lang="en-US" dirty="0"/>
              <a:t>Model Deployment: [how will the trained model be used]</a:t>
            </a:r>
          </a:p>
        </p:txBody>
      </p:sp>
    </p:spTree>
    <p:extLst>
      <p:ext uri="{BB962C8B-B14F-4D97-AF65-F5344CB8AC3E}">
        <p14:creationId xmlns:p14="http://schemas.microsoft.com/office/powerpoint/2010/main" val="3517503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D19E09-270A-42D0-8552-595E5883B4B7}"/>
              </a:ext>
            </a:extLst>
          </p:cNvPr>
          <p:cNvSpPr>
            <a:spLocks noGrp="1"/>
          </p:cNvSpPr>
          <p:nvPr>
            <p:ph type="body" sz="quarter" idx="13"/>
          </p:nvPr>
        </p:nvSpPr>
        <p:spPr/>
        <p:txBody>
          <a:bodyPr/>
          <a:lstStyle/>
          <a:p>
            <a:r>
              <a:rPr lang="en-US" dirty="0"/>
              <a:t>analytics/algorithms - Demonstrations</a:t>
            </a:r>
          </a:p>
        </p:txBody>
      </p:sp>
      <p:sp>
        <p:nvSpPr>
          <p:cNvPr id="3" name="Text Placeholder 2">
            <a:extLst>
              <a:ext uri="{FF2B5EF4-FFF2-40B4-BE49-F238E27FC236}">
                <a16:creationId xmlns:a16="http://schemas.microsoft.com/office/drawing/2014/main" id="{28EBB5FB-75F6-4D0A-92E6-CD5CD1035450}"/>
              </a:ext>
            </a:extLst>
          </p:cNvPr>
          <p:cNvSpPr>
            <a:spLocks noGrp="1"/>
          </p:cNvSpPr>
          <p:nvPr>
            <p:ph type="body" sz="quarter" idx="14"/>
          </p:nvPr>
        </p:nvSpPr>
        <p:spPr/>
        <p:txBody>
          <a:bodyPr/>
          <a:lstStyle/>
          <a:p>
            <a:endParaRPr lang="en-US" dirty="0"/>
          </a:p>
        </p:txBody>
      </p:sp>
      <p:sp>
        <p:nvSpPr>
          <p:cNvPr id="4" name="TextBox 3">
            <a:extLst>
              <a:ext uri="{FF2B5EF4-FFF2-40B4-BE49-F238E27FC236}">
                <a16:creationId xmlns:a16="http://schemas.microsoft.com/office/drawing/2014/main" id="{D1DF2C82-6C95-4D7F-9D98-6635179ADDB1}"/>
              </a:ext>
            </a:extLst>
          </p:cNvPr>
          <p:cNvSpPr txBox="1"/>
          <p:nvPr/>
        </p:nvSpPr>
        <p:spPr>
          <a:xfrm>
            <a:off x="6553200" y="3429000"/>
            <a:ext cx="3657600" cy="1828800"/>
          </a:xfrm>
          <a:prstGeom prst="rect">
            <a:avLst/>
          </a:prstGeom>
          <a:noFill/>
          <a:ln>
            <a:solidFill>
              <a:srgbClr val="FF0000"/>
            </a:solidFill>
          </a:ln>
        </p:spPr>
        <p:txBody>
          <a:bodyPr wrap="square" rtlCol="0">
            <a:spAutoFit/>
          </a:bodyPr>
          <a:lstStyle/>
          <a:p>
            <a:r>
              <a:rPr lang="en-US" sz="1100" b="1" dirty="0">
                <a:solidFill>
                  <a:srgbClr val="FF0000"/>
                </a:solidFill>
              </a:rPr>
              <a:t>[provide a demo for each analytic/algorithm be considered]</a:t>
            </a:r>
          </a:p>
          <a:p>
            <a:endParaRPr lang="en-US" dirty="0"/>
          </a:p>
        </p:txBody>
      </p:sp>
    </p:spTree>
    <p:extLst>
      <p:ext uri="{BB962C8B-B14F-4D97-AF65-F5344CB8AC3E}">
        <p14:creationId xmlns:p14="http://schemas.microsoft.com/office/powerpoint/2010/main" val="2085609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591E85-74B7-4D41-B44F-2F4DA3E9CF4B}"/>
              </a:ext>
            </a:extLst>
          </p:cNvPr>
          <p:cNvSpPr>
            <a:spLocks noGrp="1"/>
          </p:cNvSpPr>
          <p:nvPr>
            <p:ph type="body" sz="quarter" idx="13"/>
          </p:nvPr>
        </p:nvSpPr>
        <p:spPr>
          <a:xfrm>
            <a:off x="406400" y="381000"/>
            <a:ext cx="10769600" cy="228600"/>
          </a:xfrm>
        </p:spPr>
        <p:txBody>
          <a:bodyPr/>
          <a:lstStyle/>
          <a:p>
            <a:r>
              <a:rPr lang="en-US" dirty="0"/>
              <a:t>YouTrack</a:t>
            </a:r>
          </a:p>
        </p:txBody>
      </p:sp>
      <p:sp>
        <p:nvSpPr>
          <p:cNvPr id="4" name="Text Placeholder 3">
            <a:extLst>
              <a:ext uri="{FF2B5EF4-FFF2-40B4-BE49-F238E27FC236}">
                <a16:creationId xmlns:a16="http://schemas.microsoft.com/office/drawing/2014/main" id="{B73E6715-4F5F-4584-87C1-489BBB9C8CFF}"/>
              </a:ext>
            </a:extLst>
          </p:cNvPr>
          <p:cNvSpPr>
            <a:spLocks noGrp="1"/>
          </p:cNvSpPr>
          <p:nvPr>
            <p:ph type="body" sz="quarter" idx="14"/>
          </p:nvPr>
        </p:nvSpPr>
        <p:spPr/>
        <p:txBody>
          <a:bodyPr/>
          <a:lstStyle/>
          <a:p>
            <a:endParaRPr lang="en-US" dirty="0"/>
          </a:p>
        </p:txBody>
      </p:sp>
      <p:sp>
        <p:nvSpPr>
          <p:cNvPr id="6" name="TextBox 5">
            <a:extLst>
              <a:ext uri="{FF2B5EF4-FFF2-40B4-BE49-F238E27FC236}">
                <a16:creationId xmlns:a16="http://schemas.microsoft.com/office/drawing/2014/main" id="{5FE2D3CE-F14F-4DED-A56B-7E3AD8D0D893}"/>
              </a:ext>
            </a:extLst>
          </p:cNvPr>
          <p:cNvSpPr txBox="1"/>
          <p:nvPr/>
        </p:nvSpPr>
        <p:spPr>
          <a:xfrm>
            <a:off x="6553200" y="1066800"/>
            <a:ext cx="3657601" cy="5001369"/>
          </a:xfrm>
          <a:prstGeom prst="rect">
            <a:avLst/>
          </a:prstGeom>
          <a:noFill/>
          <a:ln>
            <a:solidFill>
              <a:srgbClr val="FF0000"/>
            </a:solidFill>
          </a:ln>
        </p:spPr>
        <p:txBody>
          <a:bodyPr wrap="square" rtlCol="0">
            <a:spAutoFit/>
          </a:bodyPr>
          <a:lstStyle/>
          <a:p>
            <a:r>
              <a:rPr lang="en-US" sz="1100" b="1" dirty="0">
                <a:solidFill>
                  <a:srgbClr val="FF0000"/>
                </a:solidFill>
              </a:rPr>
              <a:t>Instructions: SCRUM Master will bring up YouTrack Project page and show Sprint 1 Board</a:t>
            </a:r>
          </a:p>
          <a:p>
            <a:endParaRPr lang="en-US" sz="1100" b="1" dirty="0">
              <a:solidFill>
                <a:srgbClr val="FF0000"/>
              </a:solidFill>
            </a:endParaRPr>
          </a:p>
          <a:p>
            <a:r>
              <a:rPr lang="en-US" sz="1100" b="1" dirty="0">
                <a:solidFill>
                  <a:srgbClr val="FF0000"/>
                </a:solidFill>
              </a:rPr>
              <a:t>Work with instructor prior to mid-sprint-1 presentation to define all user stories and tasks</a:t>
            </a:r>
          </a:p>
          <a:p>
            <a:endParaRPr lang="en-US" sz="1100" b="1" dirty="0">
              <a:solidFill>
                <a:srgbClr val="FF0000"/>
              </a:solidFill>
            </a:endParaRPr>
          </a:p>
          <a:p>
            <a:r>
              <a:rPr lang="en-US" sz="1100" b="1" dirty="0">
                <a:solidFill>
                  <a:srgbClr val="FF0000"/>
                </a:solidFill>
              </a:rPr>
              <a:t>All user stories must have a description, exit criteria, assigned to team member, and priority</a:t>
            </a:r>
          </a:p>
          <a:p>
            <a:endParaRPr lang="en-US" sz="1100" b="1" dirty="0">
              <a:solidFill>
                <a:srgbClr val="FF0000"/>
              </a:solidFill>
            </a:endParaRPr>
          </a:p>
          <a:p>
            <a:r>
              <a:rPr lang="en-US" sz="1100" b="1" dirty="0">
                <a:solidFill>
                  <a:srgbClr val="FF0000"/>
                </a:solidFill>
              </a:rPr>
              <a:t>All user story associated tasks must a description, exit criteria, assigned to team member, and priority</a:t>
            </a:r>
          </a:p>
          <a:p>
            <a:endParaRPr lang="en-US" sz="1100" b="1" dirty="0">
              <a:solidFill>
                <a:srgbClr val="FF0000"/>
              </a:solidFill>
            </a:endParaRPr>
          </a:p>
          <a:p>
            <a:r>
              <a:rPr lang="en-US" sz="1100" b="1" dirty="0">
                <a:solidFill>
                  <a:srgbClr val="FF0000"/>
                </a:solidFill>
              </a:rPr>
              <a:t>SCRUM Master will be responsible for placing task in the “In Progress” column when ready;</a:t>
            </a:r>
          </a:p>
          <a:p>
            <a:endParaRPr lang="en-US" sz="1100" b="1" dirty="0">
              <a:solidFill>
                <a:srgbClr val="FF0000"/>
              </a:solidFill>
            </a:endParaRPr>
          </a:p>
          <a:p>
            <a:r>
              <a:rPr lang="en-US" sz="1100" b="1" dirty="0">
                <a:solidFill>
                  <a:srgbClr val="FF0000"/>
                </a:solidFill>
              </a:rPr>
              <a:t>Assigned team member to task is responsible for placing comments and attachment in the task; this will be reviewed by the team member assigned to verify the task and instructor; part of sprint grade</a:t>
            </a:r>
          </a:p>
          <a:p>
            <a:endParaRPr lang="en-US" sz="1100" b="1" dirty="0">
              <a:solidFill>
                <a:srgbClr val="FF0000"/>
              </a:solidFill>
            </a:endParaRPr>
          </a:p>
          <a:p>
            <a:r>
              <a:rPr lang="en-US" sz="1100" b="1" dirty="0">
                <a:solidFill>
                  <a:srgbClr val="FF0000"/>
                </a:solidFill>
              </a:rPr>
              <a:t>Assigned team member to task moves task to “To Verify” column with task is complete assigns team member to verify the task</a:t>
            </a:r>
          </a:p>
          <a:p>
            <a:endParaRPr lang="en-US" sz="1100" b="1" dirty="0">
              <a:solidFill>
                <a:srgbClr val="FF0000"/>
              </a:solidFill>
            </a:endParaRPr>
          </a:p>
          <a:p>
            <a:r>
              <a:rPr lang="en-US" sz="1100" b="1" dirty="0">
                <a:solidFill>
                  <a:srgbClr val="FF0000"/>
                </a:solidFill>
              </a:rPr>
              <a:t>Assigned team member to verify task will review the task and either move it to “Done” column if it satisfies exit criteria or moves it back to “In Progress” column with comments why if failed and reassigns to previous task assignee</a:t>
            </a:r>
          </a:p>
        </p:txBody>
      </p:sp>
    </p:spTree>
    <p:extLst>
      <p:ext uri="{BB962C8B-B14F-4D97-AF65-F5344CB8AC3E}">
        <p14:creationId xmlns:p14="http://schemas.microsoft.com/office/powerpoint/2010/main" val="3075928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41B6A-8085-47BA-AF1C-F8F2D8F4B82F}"/>
              </a:ext>
            </a:extLst>
          </p:cNvPr>
          <p:cNvSpPr>
            <a:spLocks noGrp="1"/>
          </p:cNvSpPr>
          <p:nvPr>
            <p:ph type="body" sz="quarter" idx="13"/>
          </p:nvPr>
        </p:nvSpPr>
        <p:spPr/>
        <p:txBody>
          <a:bodyPr/>
          <a:lstStyle/>
          <a:p>
            <a:r>
              <a:rPr lang="en-US" dirty="0"/>
              <a:t>Risks and Planned Mitigations</a:t>
            </a:r>
          </a:p>
        </p:txBody>
      </p:sp>
      <p:graphicFrame>
        <p:nvGraphicFramePr>
          <p:cNvPr id="4" name="Table 4">
            <a:extLst>
              <a:ext uri="{FF2B5EF4-FFF2-40B4-BE49-F238E27FC236}">
                <a16:creationId xmlns:a16="http://schemas.microsoft.com/office/drawing/2014/main" id="{F2B06B46-751D-4C9E-A075-C1A7C6F84020}"/>
              </a:ext>
            </a:extLst>
          </p:cNvPr>
          <p:cNvGraphicFramePr>
            <a:graphicFrameLocks noGrp="1"/>
          </p:cNvGraphicFramePr>
          <p:nvPr/>
        </p:nvGraphicFramePr>
        <p:xfrm>
          <a:off x="1828800" y="838200"/>
          <a:ext cx="8077200" cy="2225040"/>
        </p:xfrm>
        <a:graphic>
          <a:graphicData uri="http://schemas.openxmlformats.org/drawingml/2006/table">
            <a:tbl>
              <a:tblPr firstRow="1" bandRow="1">
                <a:tableStyleId>{00A15C55-8517-42AA-B614-E9B94910E393}</a:tableStyleId>
              </a:tblPr>
              <a:tblGrid>
                <a:gridCol w="1615440">
                  <a:extLst>
                    <a:ext uri="{9D8B030D-6E8A-4147-A177-3AD203B41FA5}">
                      <a16:colId xmlns:a16="http://schemas.microsoft.com/office/drawing/2014/main" val="4223258515"/>
                    </a:ext>
                  </a:extLst>
                </a:gridCol>
                <a:gridCol w="1615440">
                  <a:extLst>
                    <a:ext uri="{9D8B030D-6E8A-4147-A177-3AD203B41FA5}">
                      <a16:colId xmlns:a16="http://schemas.microsoft.com/office/drawing/2014/main" val="1754049355"/>
                    </a:ext>
                  </a:extLst>
                </a:gridCol>
                <a:gridCol w="1615440">
                  <a:extLst>
                    <a:ext uri="{9D8B030D-6E8A-4147-A177-3AD203B41FA5}">
                      <a16:colId xmlns:a16="http://schemas.microsoft.com/office/drawing/2014/main" val="3874331688"/>
                    </a:ext>
                  </a:extLst>
                </a:gridCol>
                <a:gridCol w="1615440">
                  <a:extLst>
                    <a:ext uri="{9D8B030D-6E8A-4147-A177-3AD203B41FA5}">
                      <a16:colId xmlns:a16="http://schemas.microsoft.com/office/drawing/2014/main" val="2302279300"/>
                    </a:ext>
                  </a:extLst>
                </a:gridCol>
                <a:gridCol w="1615440">
                  <a:extLst>
                    <a:ext uri="{9D8B030D-6E8A-4147-A177-3AD203B41FA5}">
                      <a16:colId xmlns:a16="http://schemas.microsoft.com/office/drawing/2014/main" val="396266851"/>
                    </a:ext>
                  </a:extLst>
                </a:gridCol>
              </a:tblGrid>
              <a:tr h="370840">
                <a:tc>
                  <a:txBody>
                    <a:bodyPr/>
                    <a:lstStyle/>
                    <a:p>
                      <a:r>
                        <a:rPr lang="en-US" sz="1200" cap="small" baseline="0" dirty="0"/>
                        <a:t>Risk Name</a:t>
                      </a:r>
                    </a:p>
                  </a:txBody>
                  <a:tcPr anchor="ctr"/>
                </a:tc>
                <a:tc>
                  <a:txBody>
                    <a:bodyPr/>
                    <a:lstStyle/>
                    <a:p>
                      <a:r>
                        <a:rPr lang="en-US" sz="1200" cap="small" baseline="0" dirty="0"/>
                        <a:t>Description</a:t>
                      </a:r>
                    </a:p>
                  </a:txBody>
                  <a:tcPr anchor="ctr"/>
                </a:tc>
                <a:tc>
                  <a:txBody>
                    <a:bodyPr/>
                    <a:lstStyle/>
                    <a:p>
                      <a:r>
                        <a:rPr lang="en-US" sz="1200" cap="small" baseline="0" dirty="0"/>
                        <a:t>Probability </a:t>
                      </a:r>
                    </a:p>
                  </a:txBody>
                  <a:tcPr anchor="ctr"/>
                </a:tc>
                <a:tc>
                  <a:txBody>
                    <a:bodyPr/>
                    <a:lstStyle/>
                    <a:p>
                      <a:r>
                        <a:rPr lang="en-US" sz="1200" cap="small" baseline="0" dirty="0"/>
                        <a:t>Impact</a:t>
                      </a:r>
                    </a:p>
                  </a:txBody>
                  <a:tcPr anchor="ctr"/>
                </a:tc>
                <a:tc>
                  <a:txBody>
                    <a:bodyPr/>
                    <a:lstStyle/>
                    <a:p>
                      <a:r>
                        <a:rPr lang="en-US" sz="1200" cap="small" baseline="0" dirty="0"/>
                        <a:t>Mitigation</a:t>
                      </a:r>
                    </a:p>
                  </a:txBody>
                  <a:tcPr anchor="ctr"/>
                </a:tc>
                <a:extLst>
                  <a:ext uri="{0D108BD9-81ED-4DB2-BD59-A6C34878D82A}">
                    <a16:rowId xmlns:a16="http://schemas.microsoft.com/office/drawing/2014/main" val="3678545192"/>
                  </a:ext>
                </a:extLst>
              </a:tr>
              <a:tr h="370840">
                <a:tc>
                  <a:txBody>
                    <a:bodyPr/>
                    <a:lstStyle/>
                    <a:p>
                      <a:r>
                        <a:rPr lang="en-US" sz="1200" dirty="0"/>
                        <a:t>[meaningful]</a:t>
                      </a:r>
                    </a:p>
                  </a:txBody>
                  <a:tcPr anchor="ctr"/>
                </a:tc>
                <a:tc>
                  <a:txBody>
                    <a:bodyPr/>
                    <a:lstStyle/>
                    <a:p>
                      <a:r>
                        <a:rPr lang="en-US" sz="1200" dirty="0"/>
                        <a:t>[brief]</a:t>
                      </a:r>
                    </a:p>
                  </a:txBody>
                  <a:tcPr anchor="ctr"/>
                </a:tc>
                <a:tc>
                  <a:txBody>
                    <a:bodyPr/>
                    <a:lstStyle/>
                    <a:p>
                      <a:r>
                        <a:rPr lang="en-US" sz="1200" dirty="0"/>
                        <a:t>[high, medium, low]</a:t>
                      </a:r>
                    </a:p>
                  </a:txBody>
                  <a:tcPr anchor="ctr"/>
                </a:tc>
                <a:tc>
                  <a:txBody>
                    <a:bodyPr/>
                    <a:lstStyle/>
                    <a:p>
                      <a:r>
                        <a:rPr lang="en-US" sz="1200" dirty="0"/>
                        <a:t>[high, medium, low]</a:t>
                      </a:r>
                    </a:p>
                  </a:txBody>
                  <a:tcPr anchor="ctr"/>
                </a:tc>
                <a:tc>
                  <a:txBody>
                    <a:bodyPr/>
                    <a:lstStyle/>
                    <a:p>
                      <a:r>
                        <a:rPr lang="en-US" sz="1200" dirty="0"/>
                        <a:t>[brief]</a:t>
                      </a:r>
                    </a:p>
                  </a:txBody>
                  <a:tcPr anchor="ctr"/>
                </a:tc>
                <a:extLst>
                  <a:ext uri="{0D108BD9-81ED-4DB2-BD59-A6C34878D82A}">
                    <a16:rowId xmlns:a16="http://schemas.microsoft.com/office/drawing/2014/main" val="4128474677"/>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a:p>
                  </a:txBody>
                  <a:tcPr anchor="ctr"/>
                </a:tc>
                <a:extLst>
                  <a:ext uri="{0D108BD9-81ED-4DB2-BD59-A6C34878D82A}">
                    <a16:rowId xmlns:a16="http://schemas.microsoft.com/office/drawing/2014/main" val="1431918608"/>
                  </a:ext>
                </a:extLst>
              </a:tr>
              <a:tr h="370840">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extLst>
                  <a:ext uri="{0D108BD9-81ED-4DB2-BD59-A6C34878D82A}">
                    <a16:rowId xmlns:a16="http://schemas.microsoft.com/office/drawing/2014/main" val="2051641659"/>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595787757"/>
                  </a:ext>
                </a:extLst>
              </a:tr>
              <a:tr h="370840">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3628143569"/>
                  </a:ext>
                </a:extLst>
              </a:tr>
            </a:tbl>
          </a:graphicData>
        </a:graphic>
      </p:graphicFrame>
    </p:spTree>
    <p:extLst>
      <p:ext uri="{BB962C8B-B14F-4D97-AF65-F5344CB8AC3E}">
        <p14:creationId xmlns:p14="http://schemas.microsoft.com/office/powerpoint/2010/main" val="3995532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198817-97B8-787B-5F5D-D388D28A9ECF}"/>
              </a:ext>
            </a:extLst>
          </p:cNvPr>
          <p:cNvSpPr>
            <a:spLocks noGrp="1"/>
          </p:cNvSpPr>
          <p:nvPr>
            <p:ph type="body" sz="quarter" idx="13"/>
          </p:nvPr>
        </p:nvSpPr>
        <p:spPr/>
        <p:txBody>
          <a:bodyPr/>
          <a:lstStyle/>
          <a:p>
            <a:r>
              <a:rPr lang="en-US" dirty="0"/>
              <a:t>Weekly Partner Meeting</a:t>
            </a:r>
          </a:p>
        </p:txBody>
      </p:sp>
      <p:sp>
        <p:nvSpPr>
          <p:cNvPr id="3" name="Text Placeholder 2">
            <a:extLst>
              <a:ext uri="{FF2B5EF4-FFF2-40B4-BE49-F238E27FC236}">
                <a16:creationId xmlns:a16="http://schemas.microsoft.com/office/drawing/2014/main" id="{AE07E9A3-E917-9C6D-B070-C2895BA04DD8}"/>
              </a:ext>
            </a:extLst>
          </p:cNvPr>
          <p:cNvSpPr>
            <a:spLocks noGrp="1"/>
          </p:cNvSpPr>
          <p:nvPr>
            <p:ph type="body" sz="quarter" idx="14"/>
          </p:nvPr>
        </p:nvSpPr>
        <p:spPr/>
        <p:txBody>
          <a:bodyPr/>
          <a:lstStyle/>
          <a:p>
            <a:r>
              <a:rPr lang="en-US" dirty="0"/>
              <a:t>Partner name [Primary Partner POC]</a:t>
            </a:r>
          </a:p>
          <a:p>
            <a:pPr>
              <a:buFont typeface="+mj-lt"/>
              <a:buAutoNum type="arabicPeriod"/>
            </a:pPr>
            <a:r>
              <a:rPr lang="en-US" dirty="0"/>
              <a:t>Team Progress from Prior Week</a:t>
            </a:r>
          </a:p>
          <a:p>
            <a:pPr>
              <a:buFont typeface="+mj-lt"/>
              <a:buAutoNum type="arabicPeriod"/>
            </a:pPr>
            <a:r>
              <a:rPr lang="en-US" dirty="0"/>
              <a:t>Team Tasks for Current Week</a:t>
            </a:r>
          </a:p>
          <a:p>
            <a:pPr>
              <a:buFont typeface="+mj-lt"/>
              <a:buAutoNum type="arabicPeriod"/>
            </a:pPr>
            <a:r>
              <a:rPr lang="en-US" dirty="0"/>
              <a:t>Other Items Discussed</a:t>
            </a:r>
          </a:p>
          <a:p>
            <a:endParaRPr lang="en-US" dirty="0"/>
          </a:p>
          <a:p>
            <a:endParaRPr lang="en-US" dirty="0"/>
          </a:p>
        </p:txBody>
      </p:sp>
      <p:sp>
        <p:nvSpPr>
          <p:cNvPr id="4" name="TextBox 3">
            <a:extLst>
              <a:ext uri="{FF2B5EF4-FFF2-40B4-BE49-F238E27FC236}">
                <a16:creationId xmlns:a16="http://schemas.microsoft.com/office/drawing/2014/main" id="{5D4DFCDE-313B-A5A2-25DD-EF51E6649B7B}"/>
              </a:ext>
            </a:extLst>
          </p:cNvPr>
          <p:cNvSpPr txBox="1"/>
          <p:nvPr/>
        </p:nvSpPr>
        <p:spPr>
          <a:xfrm>
            <a:off x="5789666" y="1071403"/>
            <a:ext cx="3657601" cy="3816429"/>
          </a:xfrm>
          <a:prstGeom prst="rect">
            <a:avLst/>
          </a:prstGeom>
          <a:noFill/>
          <a:ln>
            <a:solidFill>
              <a:srgbClr val="FF0000"/>
            </a:solidFill>
          </a:ln>
        </p:spPr>
        <p:txBody>
          <a:bodyPr wrap="square" rtlCol="0">
            <a:spAutoFit/>
          </a:bodyPr>
          <a:lstStyle/>
          <a:p>
            <a:r>
              <a:rPr lang="en-US" sz="1100" b="1" dirty="0">
                <a:solidFill>
                  <a:srgbClr val="FF0000"/>
                </a:solidFill>
              </a:rPr>
              <a:t>Instructions: Each week the team is expected to meet with their project partner. The project team is expected to take copious notes of the meeting and what was discussed – just as would take place in any consulting services client meeting engagement.</a:t>
            </a:r>
          </a:p>
          <a:p>
            <a:endParaRPr lang="en-US" sz="1100" b="1" dirty="0">
              <a:solidFill>
                <a:srgbClr val="FF0000"/>
              </a:solidFill>
            </a:endParaRPr>
          </a:p>
          <a:p>
            <a:r>
              <a:rPr lang="en-US" sz="1100" b="1" dirty="0">
                <a:solidFill>
                  <a:srgbClr val="FF0000"/>
                </a:solidFill>
              </a:rPr>
              <a:t>The first partner meeting will be primarily a Q &amp; A session between the partner and the team – with the team asking detailed and probing questions regarding the problem statement and any specialized subject matter knowledge the partner has relative to the problem domain.</a:t>
            </a:r>
          </a:p>
          <a:p>
            <a:endParaRPr lang="en-US" sz="1100" b="1" dirty="0">
              <a:solidFill>
                <a:srgbClr val="FF0000"/>
              </a:solidFill>
            </a:endParaRPr>
          </a:p>
          <a:p>
            <a:r>
              <a:rPr lang="en-US" sz="1100" b="1" dirty="0">
                <a:solidFill>
                  <a:srgbClr val="FF0000"/>
                </a:solidFill>
              </a:rPr>
              <a:t>Thereafter, project teams should be reporting on three things each week:</a:t>
            </a:r>
          </a:p>
          <a:p>
            <a:endParaRPr lang="en-US" sz="1100" b="1" dirty="0">
              <a:solidFill>
                <a:srgbClr val="FF0000"/>
              </a:solidFill>
            </a:endParaRPr>
          </a:p>
          <a:p>
            <a:pPr marL="228600" indent="-228600">
              <a:buFont typeface="+mj-lt"/>
              <a:buAutoNum type="arabicPeriod"/>
            </a:pPr>
            <a:r>
              <a:rPr lang="en-US" sz="1100" b="1" dirty="0">
                <a:solidFill>
                  <a:srgbClr val="FF0000"/>
                </a:solidFill>
              </a:rPr>
              <a:t>Team Progress from Prior Week</a:t>
            </a:r>
          </a:p>
          <a:p>
            <a:pPr marL="228600" indent="-228600">
              <a:buFont typeface="+mj-lt"/>
              <a:buAutoNum type="arabicPeriod"/>
            </a:pPr>
            <a:r>
              <a:rPr lang="en-US" sz="1100" b="1" dirty="0">
                <a:solidFill>
                  <a:srgbClr val="FF0000"/>
                </a:solidFill>
              </a:rPr>
              <a:t>Team Tasks for Current Week</a:t>
            </a:r>
          </a:p>
          <a:p>
            <a:pPr marL="228600" indent="-228600">
              <a:buFont typeface="+mj-lt"/>
              <a:buAutoNum type="arabicPeriod"/>
            </a:pPr>
            <a:r>
              <a:rPr lang="en-US" sz="1100" b="1" dirty="0">
                <a:solidFill>
                  <a:srgbClr val="FF0000"/>
                </a:solidFill>
              </a:rPr>
              <a:t>Other Items Discussed</a:t>
            </a:r>
          </a:p>
          <a:p>
            <a:endParaRPr lang="en-US" sz="1100" b="1" dirty="0">
              <a:solidFill>
                <a:srgbClr val="FF0000"/>
              </a:solidFill>
            </a:endParaRPr>
          </a:p>
          <a:p>
            <a:r>
              <a:rPr lang="en-US" sz="1100" b="1" dirty="0">
                <a:solidFill>
                  <a:srgbClr val="FF0000"/>
                </a:solidFill>
              </a:rPr>
              <a:t>This slide summarizes for the rest of the class what the project team presented to the partner – as well as any other items discussed during the meeting.</a:t>
            </a:r>
          </a:p>
        </p:txBody>
      </p:sp>
    </p:spTree>
    <p:extLst>
      <p:ext uri="{BB962C8B-B14F-4D97-AF65-F5344CB8AC3E}">
        <p14:creationId xmlns:p14="http://schemas.microsoft.com/office/powerpoint/2010/main" val="2484301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114800"/>
            <a:ext cx="11430000" cy="533400"/>
          </a:xfrm>
        </p:spPr>
        <p:txBody>
          <a:bodyPr/>
          <a:lstStyle/>
          <a:p>
            <a:r>
              <a:rPr lang="en-US" dirty="0"/>
              <a:t>Sprint 4 Status Update</a:t>
            </a:r>
          </a:p>
        </p:txBody>
      </p:sp>
      <p:sp>
        <p:nvSpPr>
          <p:cNvPr id="3" name="Subtitle 2"/>
          <p:cNvSpPr>
            <a:spLocks noGrp="1"/>
          </p:cNvSpPr>
          <p:nvPr>
            <p:ph type="subTitle" idx="1"/>
          </p:nvPr>
        </p:nvSpPr>
        <p:spPr/>
        <p:txBody>
          <a:bodyPr>
            <a:noAutofit/>
          </a:bodyPr>
          <a:lstStyle/>
          <a:p>
            <a:r>
              <a:rPr lang="en-US" dirty="0"/>
              <a:t>Visualizations / ML Model Training, Evaluation, &amp; Verification</a:t>
            </a:r>
          </a:p>
          <a:p>
            <a:endParaRPr lang="en-US" dirty="0"/>
          </a:p>
          <a:p>
            <a:r>
              <a:rPr lang="en-US" dirty="0"/>
              <a:t>Team Name</a:t>
            </a:r>
          </a:p>
          <a:p>
            <a:r>
              <a:rPr lang="en-US" dirty="0"/>
              <a:t>Week # </a:t>
            </a:r>
          </a:p>
          <a:p>
            <a:r>
              <a:rPr lang="en-US" dirty="0"/>
              <a:t>Date</a:t>
            </a:r>
          </a:p>
        </p:txBody>
      </p:sp>
    </p:spTree>
    <p:extLst>
      <p:ext uri="{BB962C8B-B14F-4D97-AF65-F5344CB8AC3E}">
        <p14:creationId xmlns:p14="http://schemas.microsoft.com/office/powerpoint/2010/main" val="2844434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591E85-74B7-4D41-B44F-2F4DA3E9CF4B}"/>
              </a:ext>
            </a:extLst>
          </p:cNvPr>
          <p:cNvSpPr>
            <a:spLocks noGrp="1"/>
          </p:cNvSpPr>
          <p:nvPr>
            <p:ph type="body" sz="quarter" idx="13"/>
          </p:nvPr>
        </p:nvSpPr>
        <p:spPr>
          <a:xfrm>
            <a:off x="406400" y="381000"/>
            <a:ext cx="10769600" cy="228600"/>
          </a:xfrm>
        </p:spPr>
        <p:txBody>
          <a:bodyPr/>
          <a:lstStyle/>
          <a:p>
            <a:r>
              <a:rPr lang="en-US" dirty="0"/>
              <a:t>YouTrack</a:t>
            </a:r>
          </a:p>
        </p:txBody>
      </p:sp>
      <p:sp>
        <p:nvSpPr>
          <p:cNvPr id="4" name="Text Placeholder 3">
            <a:extLst>
              <a:ext uri="{FF2B5EF4-FFF2-40B4-BE49-F238E27FC236}">
                <a16:creationId xmlns:a16="http://schemas.microsoft.com/office/drawing/2014/main" id="{507AEBF0-D6C0-420D-A77D-FB0BC8D6C7D8}"/>
              </a:ext>
            </a:extLst>
          </p:cNvPr>
          <p:cNvSpPr>
            <a:spLocks noGrp="1"/>
          </p:cNvSpPr>
          <p:nvPr>
            <p:ph type="body" sz="quarter" idx="14"/>
          </p:nvPr>
        </p:nvSpPr>
        <p:spPr/>
        <p:txBody>
          <a:bodyPr/>
          <a:lstStyle/>
          <a:p>
            <a:endParaRPr lang="en-US"/>
          </a:p>
        </p:txBody>
      </p:sp>
      <p:sp>
        <p:nvSpPr>
          <p:cNvPr id="6" name="TextBox 5">
            <a:extLst>
              <a:ext uri="{FF2B5EF4-FFF2-40B4-BE49-F238E27FC236}">
                <a16:creationId xmlns:a16="http://schemas.microsoft.com/office/drawing/2014/main" id="{5FE2D3CE-F14F-4DED-A56B-7E3AD8D0D893}"/>
              </a:ext>
            </a:extLst>
          </p:cNvPr>
          <p:cNvSpPr txBox="1"/>
          <p:nvPr/>
        </p:nvSpPr>
        <p:spPr>
          <a:xfrm>
            <a:off x="6553200" y="1066800"/>
            <a:ext cx="3657601" cy="5001369"/>
          </a:xfrm>
          <a:prstGeom prst="rect">
            <a:avLst/>
          </a:prstGeom>
          <a:noFill/>
          <a:ln>
            <a:solidFill>
              <a:srgbClr val="FF0000"/>
            </a:solidFill>
          </a:ln>
        </p:spPr>
        <p:txBody>
          <a:bodyPr wrap="square" rtlCol="0">
            <a:spAutoFit/>
          </a:bodyPr>
          <a:lstStyle/>
          <a:p>
            <a:r>
              <a:rPr lang="en-US" sz="1100" b="1" dirty="0">
                <a:solidFill>
                  <a:srgbClr val="FF0000"/>
                </a:solidFill>
              </a:rPr>
              <a:t>Instructions: SCRUM Master will bring up youTrack Project page and show Sprint 4 Board</a:t>
            </a:r>
          </a:p>
          <a:p>
            <a:endParaRPr lang="en-US" sz="1100" b="1" dirty="0">
              <a:solidFill>
                <a:srgbClr val="FF0000"/>
              </a:solidFill>
            </a:endParaRPr>
          </a:p>
          <a:p>
            <a:r>
              <a:rPr lang="en-US" sz="1100" b="1" dirty="0">
                <a:solidFill>
                  <a:srgbClr val="FF0000"/>
                </a:solidFill>
              </a:rPr>
              <a:t>Work with instructor prior to mid-sprint-4 presentation to define all user stories and tasks</a:t>
            </a:r>
          </a:p>
          <a:p>
            <a:endParaRPr lang="en-US" sz="1100" b="1" dirty="0">
              <a:solidFill>
                <a:srgbClr val="FF0000"/>
              </a:solidFill>
            </a:endParaRPr>
          </a:p>
          <a:p>
            <a:r>
              <a:rPr lang="en-US" sz="1100" b="1" dirty="0">
                <a:solidFill>
                  <a:srgbClr val="FF0000"/>
                </a:solidFill>
              </a:rPr>
              <a:t>All user stories must have a description, exit criteria, assigned to team member, and priority</a:t>
            </a:r>
          </a:p>
          <a:p>
            <a:endParaRPr lang="en-US" sz="1100" b="1" dirty="0">
              <a:solidFill>
                <a:srgbClr val="FF0000"/>
              </a:solidFill>
            </a:endParaRPr>
          </a:p>
          <a:p>
            <a:r>
              <a:rPr lang="en-US" sz="1100" b="1" dirty="0">
                <a:solidFill>
                  <a:srgbClr val="FF0000"/>
                </a:solidFill>
              </a:rPr>
              <a:t>All user story associated tasks must a description, exit criteria, assigned to team member, and priority</a:t>
            </a:r>
          </a:p>
          <a:p>
            <a:endParaRPr lang="en-US" sz="1100" b="1" dirty="0">
              <a:solidFill>
                <a:srgbClr val="FF0000"/>
              </a:solidFill>
            </a:endParaRPr>
          </a:p>
          <a:p>
            <a:r>
              <a:rPr lang="en-US" sz="1100" b="1" dirty="0">
                <a:solidFill>
                  <a:srgbClr val="FF0000"/>
                </a:solidFill>
              </a:rPr>
              <a:t>SCRUM Master will be responsible for placing task in the “In Progress” column when ready;</a:t>
            </a:r>
          </a:p>
          <a:p>
            <a:endParaRPr lang="en-US" sz="1100" b="1" dirty="0">
              <a:solidFill>
                <a:srgbClr val="FF0000"/>
              </a:solidFill>
            </a:endParaRPr>
          </a:p>
          <a:p>
            <a:r>
              <a:rPr lang="en-US" sz="1100" b="1" dirty="0">
                <a:solidFill>
                  <a:srgbClr val="FF0000"/>
                </a:solidFill>
              </a:rPr>
              <a:t>Assigned team member to task is responsible for placing comments and attachment in the task; this will be reviewed by the team member assigned to verify the task and instructor; part of sprint grade</a:t>
            </a:r>
          </a:p>
          <a:p>
            <a:endParaRPr lang="en-US" sz="1100" b="1" dirty="0">
              <a:solidFill>
                <a:srgbClr val="FF0000"/>
              </a:solidFill>
            </a:endParaRPr>
          </a:p>
          <a:p>
            <a:r>
              <a:rPr lang="en-US" sz="1100" b="1" dirty="0">
                <a:solidFill>
                  <a:srgbClr val="FF0000"/>
                </a:solidFill>
              </a:rPr>
              <a:t>Assigned team member to task moves task to “To Verify” column with task is complete assigns team member to verify the task</a:t>
            </a:r>
          </a:p>
          <a:p>
            <a:endParaRPr lang="en-US" sz="1100" b="1" dirty="0">
              <a:solidFill>
                <a:srgbClr val="FF0000"/>
              </a:solidFill>
            </a:endParaRPr>
          </a:p>
          <a:p>
            <a:r>
              <a:rPr lang="en-US" sz="1100" b="1" dirty="0">
                <a:solidFill>
                  <a:srgbClr val="FF0000"/>
                </a:solidFill>
              </a:rPr>
              <a:t>Assigned team member to verify task will review the task and either move it to “Done” column if it satisfies exit criteria or moves it back to “In Progress” column with comments why if failed and reassigns to previous task assignee</a:t>
            </a:r>
          </a:p>
        </p:txBody>
      </p:sp>
    </p:spTree>
    <p:extLst>
      <p:ext uri="{BB962C8B-B14F-4D97-AF65-F5344CB8AC3E}">
        <p14:creationId xmlns:p14="http://schemas.microsoft.com/office/powerpoint/2010/main" val="1492503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BF5232-CE46-47C5-9D55-B2EBD0FF7496}"/>
              </a:ext>
            </a:extLst>
          </p:cNvPr>
          <p:cNvSpPr>
            <a:spLocks noGrp="1"/>
          </p:cNvSpPr>
          <p:nvPr>
            <p:ph type="body" sz="quarter" idx="13"/>
          </p:nvPr>
        </p:nvSpPr>
        <p:spPr>
          <a:xfrm>
            <a:off x="406400" y="381000"/>
            <a:ext cx="10769600" cy="228600"/>
          </a:xfrm>
        </p:spPr>
        <p:txBody>
          <a:bodyPr/>
          <a:lstStyle/>
          <a:p>
            <a:r>
              <a:rPr lang="en-US" dirty="0"/>
              <a:t>Visualizations</a:t>
            </a:r>
          </a:p>
        </p:txBody>
      </p:sp>
      <p:sp>
        <p:nvSpPr>
          <p:cNvPr id="5" name="Text Placeholder 4">
            <a:extLst>
              <a:ext uri="{FF2B5EF4-FFF2-40B4-BE49-F238E27FC236}">
                <a16:creationId xmlns:a16="http://schemas.microsoft.com/office/drawing/2014/main" id="{686918DD-48D1-4146-A375-2DD4F2212317}"/>
              </a:ext>
            </a:extLst>
          </p:cNvPr>
          <p:cNvSpPr>
            <a:spLocks noGrp="1"/>
          </p:cNvSpPr>
          <p:nvPr>
            <p:ph type="body" sz="quarter" idx="14"/>
          </p:nvPr>
        </p:nvSpPr>
        <p:spPr/>
        <p:txBody>
          <a:bodyPr/>
          <a:lstStyle/>
          <a:p>
            <a:endParaRPr lang="en-US" dirty="0"/>
          </a:p>
        </p:txBody>
      </p:sp>
      <p:sp>
        <p:nvSpPr>
          <p:cNvPr id="6" name="TextBox 5">
            <a:extLst>
              <a:ext uri="{FF2B5EF4-FFF2-40B4-BE49-F238E27FC236}">
                <a16:creationId xmlns:a16="http://schemas.microsoft.com/office/drawing/2014/main" id="{1653816D-BF45-462E-AEED-AED399C6FBE0}"/>
              </a:ext>
            </a:extLst>
          </p:cNvPr>
          <p:cNvSpPr txBox="1"/>
          <p:nvPr/>
        </p:nvSpPr>
        <p:spPr>
          <a:xfrm>
            <a:off x="6553200" y="3429000"/>
            <a:ext cx="3657600" cy="1828800"/>
          </a:xfrm>
          <a:prstGeom prst="rect">
            <a:avLst/>
          </a:prstGeom>
          <a:noFill/>
          <a:ln>
            <a:solidFill>
              <a:srgbClr val="FF0000"/>
            </a:solidFill>
          </a:ln>
        </p:spPr>
        <p:txBody>
          <a:bodyPr wrap="square" rtlCol="0">
            <a:spAutoFit/>
          </a:bodyPr>
          <a:lstStyle/>
          <a:p>
            <a:r>
              <a:rPr lang="en-US" sz="1100" b="1" dirty="0">
                <a:solidFill>
                  <a:srgbClr val="FF0000"/>
                </a:solidFill>
              </a:rPr>
              <a:t>[provide a series of visualizations for results based on sprint 3 work; these visualization should provide the audience with insights into your findings that will support your problem solution; it is important to discuss findings that are incorrect or not useful and findings that support the problem solution]</a:t>
            </a:r>
          </a:p>
        </p:txBody>
      </p:sp>
    </p:spTree>
    <p:extLst>
      <p:ext uri="{BB962C8B-B14F-4D97-AF65-F5344CB8AC3E}">
        <p14:creationId xmlns:p14="http://schemas.microsoft.com/office/powerpoint/2010/main" val="3653809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41B6A-8085-47BA-AF1C-F8F2D8F4B82F}"/>
              </a:ext>
            </a:extLst>
          </p:cNvPr>
          <p:cNvSpPr>
            <a:spLocks noGrp="1"/>
          </p:cNvSpPr>
          <p:nvPr>
            <p:ph type="body" sz="quarter" idx="13"/>
          </p:nvPr>
        </p:nvSpPr>
        <p:spPr/>
        <p:txBody>
          <a:bodyPr/>
          <a:lstStyle/>
          <a:p>
            <a:r>
              <a:rPr lang="en-US" dirty="0"/>
              <a:t>Risks and Planned Mitigations</a:t>
            </a:r>
          </a:p>
        </p:txBody>
      </p:sp>
      <p:graphicFrame>
        <p:nvGraphicFramePr>
          <p:cNvPr id="4" name="Table 4">
            <a:extLst>
              <a:ext uri="{FF2B5EF4-FFF2-40B4-BE49-F238E27FC236}">
                <a16:creationId xmlns:a16="http://schemas.microsoft.com/office/drawing/2014/main" id="{F2B06B46-751D-4C9E-A075-C1A7C6F84020}"/>
              </a:ext>
            </a:extLst>
          </p:cNvPr>
          <p:cNvGraphicFramePr>
            <a:graphicFrameLocks noGrp="1"/>
          </p:cNvGraphicFramePr>
          <p:nvPr/>
        </p:nvGraphicFramePr>
        <p:xfrm>
          <a:off x="1828800" y="838200"/>
          <a:ext cx="8077200" cy="2225040"/>
        </p:xfrm>
        <a:graphic>
          <a:graphicData uri="http://schemas.openxmlformats.org/drawingml/2006/table">
            <a:tbl>
              <a:tblPr firstRow="1" bandRow="1">
                <a:tableStyleId>{00A15C55-8517-42AA-B614-E9B94910E393}</a:tableStyleId>
              </a:tblPr>
              <a:tblGrid>
                <a:gridCol w="1615440">
                  <a:extLst>
                    <a:ext uri="{9D8B030D-6E8A-4147-A177-3AD203B41FA5}">
                      <a16:colId xmlns:a16="http://schemas.microsoft.com/office/drawing/2014/main" val="4223258515"/>
                    </a:ext>
                  </a:extLst>
                </a:gridCol>
                <a:gridCol w="1615440">
                  <a:extLst>
                    <a:ext uri="{9D8B030D-6E8A-4147-A177-3AD203B41FA5}">
                      <a16:colId xmlns:a16="http://schemas.microsoft.com/office/drawing/2014/main" val="1754049355"/>
                    </a:ext>
                  </a:extLst>
                </a:gridCol>
                <a:gridCol w="1615440">
                  <a:extLst>
                    <a:ext uri="{9D8B030D-6E8A-4147-A177-3AD203B41FA5}">
                      <a16:colId xmlns:a16="http://schemas.microsoft.com/office/drawing/2014/main" val="3874331688"/>
                    </a:ext>
                  </a:extLst>
                </a:gridCol>
                <a:gridCol w="1615440">
                  <a:extLst>
                    <a:ext uri="{9D8B030D-6E8A-4147-A177-3AD203B41FA5}">
                      <a16:colId xmlns:a16="http://schemas.microsoft.com/office/drawing/2014/main" val="2302279300"/>
                    </a:ext>
                  </a:extLst>
                </a:gridCol>
                <a:gridCol w="1615440">
                  <a:extLst>
                    <a:ext uri="{9D8B030D-6E8A-4147-A177-3AD203B41FA5}">
                      <a16:colId xmlns:a16="http://schemas.microsoft.com/office/drawing/2014/main" val="396266851"/>
                    </a:ext>
                  </a:extLst>
                </a:gridCol>
              </a:tblGrid>
              <a:tr h="370840">
                <a:tc>
                  <a:txBody>
                    <a:bodyPr/>
                    <a:lstStyle/>
                    <a:p>
                      <a:r>
                        <a:rPr lang="en-US" sz="1200" cap="small" baseline="0" dirty="0"/>
                        <a:t>Risk Name</a:t>
                      </a:r>
                    </a:p>
                  </a:txBody>
                  <a:tcPr anchor="ctr"/>
                </a:tc>
                <a:tc>
                  <a:txBody>
                    <a:bodyPr/>
                    <a:lstStyle/>
                    <a:p>
                      <a:r>
                        <a:rPr lang="en-US" sz="1200" cap="small" baseline="0" dirty="0"/>
                        <a:t>Description</a:t>
                      </a:r>
                    </a:p>
                  </a:txBody>
                  <a:tcPr anchor="ctr"/>
                </a:tc>
                <a:tc>
                  <a:txBody>
                    <a:bodyPr/>
                    <a:lstStyle/>
                    <a:p>
                      <a:r>
                        <a:rPr lang="en-US" sz="1200" cap="small" baseline="0" dirty="0"/>
                        <a:t>Probability </a:t>
                      </a:r>
                    </a:p>
                  </a:txBody>
                  <a:tcPr anchor="ctr"/>
                </a:tc>
                <a:tc>
                  <a:txBody>
                    <a:bodyPr/>
                    <a:lstStyle/>
                    <a:p>
                      <a:r>
                        <a:rPr lang="en-US" sz="1200" cap="small" baseline="0" dirty="0"/>
                        <a:t>Impact</a:t>
                      </a:r>
                    </a:p>
                  </a:txBody>
                  <a:tcPr anchor="ctr"/>
                </a:tc>
                <a:tc>
                  <a:txBody>
                    <a:bodyPr/>
                    <a:lstStyle/>
                    <a:p>
                      <a:r>
                        <a:rPr lang="en-US" sz="1200" cap="small" baseline="0" dirty="0"/>
                        <a:t>Mitigation</a:t>
                      </a:r>
                    </a:p>
                  </a:txBody>
                  <a:tcPr anchor="ctr"/>
                </a:tc>
                <a:extLst>
                  <a:ext uri="{0D108BD9-81ED-4DB2-BD59-A6C34878D82A}">
                    <a16:rowId xmlns:a16="http://schemas.microsoft.com/office/drawing/2014/main" val="3678545192"/>
                  </a:ext>
                </a:extLst>
              </a:tr>
              <a:tr h="370840">
                <a:tc>
                  <a:txBody>
                    <a:bodyPr/>
                    <a:lstStyle/>
                    <a:p>
                      <a:r>
                        <a:rPr lang="en-US" sz="1200" dirty="0"/>
                        <a:t>[meaningful]</a:t>
                      </a:r>
                    </a:p>
                  </a:txBody>
                  <a:tcPr anchor="ctr"/>
                </a:tc>
                <a:tc>
                  <a:txBody>
                    <a:bodyPr/>
                    <a:lstStyle/>
                    <a:p>
                      <a:r>
                        <a:rPr lang="en-US" sz="1200" dirty="0"/>
                        <a:t>[brief]</a:t>
                      </a:r>
                    </a:p>
                  </a:txBody>
                  <a:tcPr anchor="ctr"/>
                </a:tc>
                <a:tc>
                  <a:txBody>
                    <a:bodyPr/>
                    <a:lstStyle/>
                    <a:p>
                      <a:r>
                        <a:rPr lang="en-US" sz="1200" dirty="0"/>
                        <a:t>[high, medium, low]</a:t>
                      </a:r>
                    </a:p>
                  </a:txBody>
                  <a:tcPr anchor="ctr"/>
                </a:tc>
                <a:tc>
                  <a:txBody>
                    <a:bodyPr/>
                    <a:lstStyle/>
                    <a:p>
                      <a:r>
                        <a:rPr lang="en-US" sz="1200" dirty="0"/>
                        <a:t>[high, medium, low]</a:t>
                      </a:r>
                    </a:p>
                  </a:txBody>
                  <a:tcPr anchor="ctr"/>
                </a:tc>
                <a:tc>
                  <a:txBody>
                    <a:bodyPr/>
                    <a:lstStyle/>
                    <a:p>
                      <a:r>
                        <a:rPr lang="en-US" sz="1200" dirty="0"/>
                        <a:t>[brief]</a:t>
                      </a:r>
                    </a:p>
                  </a:txBody>
                  <a:tcPr anchor="ctr"/>
                </a:tc>
                <a:extLst>
                  <a:ext uri="{0D108BD9-81ED-4DB2-BD59-A6C34878D82A}">
                    <a16:rowId xmlns:a16="http://schemas.microsoft.com/office/drawing/2014/main" val="4128474677"/>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a:p>
                  </a:txBody>
                  <a:tcPr anchor="ctr"/>
                </a:tc>
                <a:extLst>
                  <a:ext uri="{0D108BD9-81ED-4DB2-BD59-A6C34878D82A}">
                    <a16:rowId xmlns:a16="http://schemas.microsoft.com/office/drawing/2014/main" val="1431918608"/>
                  </a:ext>
                </a:extLst>
              </a:tr>
              <a:tr h="370840">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extLst>
                  <a:ext uri="{0D108BD9-81ED-4DB2-BD59-A6C34878D82A}">
                    <a16:rowId xmlns:a16="http://schemas.microsoft.com/office/drawing/2014/main" val="2051641659"/>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595787757"/>
                  </a:ext>
                </a:extLst>
              </a:tr>
              <a:tr h="370840">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3628143569"/>
                  </a:ext>
                </a:extLst>
              </a:tr>
            </a:tbl>
          </a:graphicData>
        </a:graphic>
      </p:graphicFrame>
    </p:spTree>
    <p:extLst>
      <p:ext uri="{BB962C8B-B14F-4D97-AF65-F5344CB8AC3E}">
        <p14:creationId xmlns:p14="http://schemas.microsoft.com/office/powerpoint/2010/main" val="1444046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198817-97B8-787B-5F5D-D388D28A9ECF}"/>
              </a:ext>
            </a:extLst>
          </p:cNvPr>
          <p:cNvSpPr>
            <a:spLocks noGrp="1"/>
          </p:cNvSpPr>
          <p:nvPr>
            <p:ph type="body" sz="quarter" idx="13"/>
          </p:nvPr>
        </p:nvSpPr>
        <p:spPr/>
        <p:txBody>
          <a:bodyPr/>
          <a:lstStyle/>
          <a:p>
            <a:r>
              <a:rPr lang="en-US" dirty="0"/>
              <a:t>Weekly Partner Meeting Update</a:t>
            </a:r>
          </a:p>
        </p:txBody>
      </p:sp>
      <p:sp>
        <p:nvSpPr>
          <p:cNvPr id="3" name="Text Placeholder 2">
            <a:extLst>
              <a:ext uri="{FF2B5EF4-FFF2-40B4-BE49-F238E27FC236}">
                <a16:creationId xmlns:a16="http://schemas.microsoft.com/office/drawing/2014/main" id="{AE07E9A3-E917-9C6D-B070-C2895BA04DD8}"/>
              </a:ext>
            </a:extLst>
          </p:cNvPr>
          <p:cNvSpPr>
            <a:spLocks noGrp="1"/>
          </p:cNvSpPr>
          <p:nvPr>
            <p:ph type="body" sz="quarter" idx="14"/>
          </p:nvPr>
        </p:nvSpPr>
        <p:spPr/>
        <p:txBody>
          <a:bodyPr/>
          <a:lstStyle/>
          <a:p>
            <a:r>
              <a:rPr lang="en-US" dirty="0"/>
              <a:t>Partner name [Primary Partner POC]</a:t>
            </a:r>
          </a:p>
          <a:p>
            <a:pPr>
              <a:buFont typeface="+mj-lt"/>
              <a:buAutoNum type="arabicPeriod"/>
            </a:pPr>
            <a:r>
              <a:rPr lang="en-US" dirty="0"/>
              <a:t>Team Progress from Prior Week</a:t>
            </a:r>
          </a:p>
          <a:p>
            <a:pPr>
              <a:buFont typeface="+mj-lt"/>
              <a:buAutoNum type="arabicPeriod"/>
            </a:pPr>
            <a:r>
              <a:rPr lang="en-US" dirty="0"/>
              <a:t>Team Tasks for Current Week</a:t>
            </a:r>
          </a:p>
          <a:p>
            <a:pPr>
              <a:buFont typeface="+mj-lt"/>
              <a:buAutoNum type="arabicPeriod"/>
            </a:pPr>
            <a:r>
              <a:rPr lang="en-US" dirty="0"/>
              <a:t>Other Items Discussed</a:t>
            </a:r>
          </a:p>
          <a:p>
            <a:endParaRPr lang="en-US" dirty="0"/>
          </a:p>
          <a:p>
            <a:endParaRPr lang="en-US" dirty="0"/>
          </a:p>
        </p:txBody>
      </p:sp>
      <p:sp>
        <p:nvSpPr>
          <p:cNvPr id="4" name="TextBox 3">
            <a:extLst>
              <a:ext uri="{FF2B5EF4-FFF2-40B4-BE49-F238E27FC236}">
                <a16:creationId xmlns:a16="http://schemas.microsoft.com/office/drawing/2014/main" id="{5D4DFCDE-313B-A5A2-25DD-EF51E6649B7B}"/>
              </a:ext>
            </a:extLst>
          </p:cNvPr>
          <p:cNvSpPr txBox="1"/>
          <p:nvPr/>
        </p:nvSpPr>
        <p:spPr>
          <a:xfrm>
            <a:off x="5789666" y="1071403"/>
            <a:ext cx="3657601" cy="3816429"/>
          </a:xfrm>
          <a:prstGeom prst="rect">
            <a:avLst/>
          </a:prstGeom>
          <a:noFill/>
          <a:ln>
            <a:solidFill>
              <a:srgbClr val="FF0000"/>
            </a:solidFill>
          </a:ln>
        </p:spPr>
        <p:txBody>
          <a:bodyPr wrap="square" rtlCol="0">
            <a:spAutoFit/>
          </a:bodyPr>
          <a:lstStyle/>
          <a:p>
            <a:r>
              <a:rPr lang="en-US" sz="1100" b="1" dirty="0">
                <a:solidFill>
                  <a:srgbClr val="FF0000"/>
                </a:solidFill>
              </a:rPr>
              <a:t>Instructions: Each week the team is expected to meet with their project partner. The project team is expected to take copious notes of the meeting and what was discussed – just as would take place in any consulting services client meeting engagement.</a:t>
            </a:r>
          </a:p>
          <a:p>
            <a:endParaRPr lang="en-US" sz="1100" b="1" dirty="0">
              <a:solidFill>
                <a:srgbClr val="FF0000"/>
              </a:solidFill>
            </a:endParaRPr>
          </a:p>
          <a:p>
            <a:r>
              <a:rPr lang="en-US" sz="1100" b="1" dirty="0">
                <a:solidFill>
                  <a:srgbClr val="FF0000"/>
                </a:solidFill>
              </a:rPr>
              <a:t>The first partner meeting will be primarily a Q &amp; A session between the partner and the team – with the team asking detailed and probing questions regarding the problem statement and any specialized subject matter knowledge the partner has relative to the problem domain.</a:t>
            </a:r>
          </a:p>
          <a:p>
            <a:endParaRPr lang="en-US" sz="1100" b="1" dirty="0">
              <a:solidFill>
                <a:srgbClr val="FF0000"/>
              </a:solidFill>
            </a:endParaRPr>
          </a:p>
          <a:p>
            <a:r>
              <a:rPr lang="en-US" sz="1100" b="1" dirty="0">
                <a:solidFill>
                  <a:srgbClr val="FF0000"/>
                </a:solidFill>
              </a:rPr>
              <a:t>Thereafter, project teams should be reporting on three things each week:</a:t>
            </a:r>
          </a:p>
          <a:p>
            <a:endParaRPr lang="en-US" sz="1100" b="1" dirty="0">
              <a:solidFill>
                <a:srgbClr val="FF0000"/>
              </a:solidFill>
            </a:endParaRPr>
          </a:p>
          <a:p>
            <a:pPr marL="228600" indent="-228600">
              <a:buFont typeface="+mj-lt"/>
              <a:buAutoNum type="arabicPeriod"/>
            </a:pPr>
            <a:r>
              <a:rPr lang="en-US" sz="1100" b="1" dirty="0">
                <a:solidFill>
                  <a:srgbClr val="FF0000"/>
                </a:solidFill>
              </a:rPr>
              <a:t>Team Progress from Prior Week</a:t>
            </a:r>
          </a:p>
          <a:p>
            <a:pPr marL="228600" indent="-228600">
              <a:buFont typeface="+mj-lt"/>
              <a:buAutoNum type="arabicPeriod"/>
            </a:pPr>
            <a:r>
              <a:rPr lang="en-US" sz="1100" b="1" dirty="0">
                <a:solidFill>
                  <a:srgbClr val="FF0000"/>
                </a:solidFill>
              </a:rPr>
              <a:t>Team Tasks for Current Week</a:t>
            </a:r>
          </a:p>
          <a:p>
            <a:pPr marL="228600" indent="-228600">
              <a:buFont typeface="+mj-lt"/>
              <a:buAutoNum type="arabicPeriod"/>
            </a:pPr>
            <a:r>
              <a:rPr lang="en-US" sz="1100" b="1" dirty="0">
                <a:solidFill>
                  <a:srgbClr val="FF0000"/>
                </a:solidFill>
              </a:rPr>
              <a:t>Other Items Discussed</a:t>
            </a:r>
          </a:p>
          <a:p>
            <a:endParaRPr lang="en-US" sz="1100" b="1" dirty="0">
              <a:solidFill>
                <a:srgbClr val="FF0000"/>
              </a:solidFill>
            </a:endParaRPr>
          </a:p>
          <a:p>
            <a:r>
              <a:rPr lang="en-US" sz="1100" b="1" dirty="0">
                <a:solidFill>
                  <a:srgbClr val="FF0000"/>
                </a:solidFill>
              </a:rPr>
              <a:t>This slide summarizes for the rest of the class what the project team presented to the partner – as well as any other items discussed during the meeting.</a:t>
            </a:r>
          </a:p>
        </p:txBody>
      </p:sp>
    </p:spTree>
    <p:extLst>
      <p:ext uri="{BB962C8B-B14F-4D97-AF65-F5344CB8AC3E}">
        <p14:creationId xmlns:p14="http://schemas.microsoft.com/office/powerpoint/2010/main" val="1768634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114800"/>
            <a:ext cx="11430000" cy="533400"/>
          </a:xfrm>
        </p:spPr>
        <p:txBody>
          <a:bodyPr/>
          <a:lstStyle/>
          <a:p>
            <a:r>
              <a:rPr lang="en-US" dirty="0"/>
              <a:t>Sprint 5 Status Update</a:t>
            </a:r>
          </a:p>
        </p:txBody>
      </p:sp>
      <p:sp>
        <p:nvSpPr>
          <p:cNvPr id="3" name="Subtitle 2"/>
          <p:cNvSpPr>
            <a:spLocks noGrp="1"/>
          </p:cNvSpPr>
          <p:nvPr>
            <p:ph type="subTitle" idx="1"/>
          </p:nvPr>
        </p:nvSpPr>
        <p:spPr/>
        <p:txBody>
          <a:bodyPr>
            <a:noAutofit/>
          </a:bodyPr>
          <a:lstStyle/>
          <a:p>
            <a:r>
              <a:rPr lang="en-US" dirty="0"/>
              <a:t>Final Report &amp; Showcase Presentation Preparation</a:t>
            </a:r>
          </a:p>
          <a:p>
            <a:endParaRPr lang="en-US" dirty="0"/>
          </a:p>
          <a:p>
            <a:r>
              <a:rPr lang="en-US" dirty="0"/>
              <a:t>Team Name</a:t>
            </a:r>
          </a:p>
          <a:p>
            <a:r>
              <a:rPr lang="en-US" dirty="0"/>
              <a:t>Week # </a:t>
            </a:r>
          </a:p>
          <a:p>
            <a:r>
              <a:rPr lang="en-US" dirty="0"/>
              <a:t>Date</a:t>
            </a:r>
          </a:p>
        </p:txBody>
      </p:sp>
    </p:spTree>
    <p:extLst>
      <p:ext uri="{BB962C8B-B14F-4D97-AF65-F5344CB8AC3E}">
        <p14:creationId xmlns:p14="http://schemas.microsoft.com/office/powerpoint/2010/main" val="108047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591E85-74B7-4D41-B44F-2F4DA3E9CF4B}"/>
              </a:ext>
            </a:extLst>
          </p:cNvPr>
          <p:cNvSpPr>
            <a:spLocks noGrp="1"/>
          </p:cNvSpPr>
          <p:nvPr>
            <p:ph type="body" sz="quarter" idx="13"/>
          </p:nvPr>
        </p:nvSpPr>
        <p:spPr>
          <a:xfrm>
            <a:off x="406400" y="381000"/>
            <a:ext cx="10769600" cy="228600"/>
          </a:xfrm>
        </p:spPr>
        <p:txBody>
          <a:bodyPr/>
          <a:lstStyle/>
          <a:p>
            <a:r>
              <a:rPr lang="en-US" dirty="0"/>
              <a:t>Team Name — YouTrack</a:t>
            </a:r>
          </a:p>
        </p:txBody>
      </p:sp>
      <p:sp>
        <p:nvSpPr>
          <p:cNvPr id="4" name="Text Placeholder 3">
            <a:extLst>
              <a:ext uri="{FF2B5EF4-FFF2-40B4-BE49-F238E27FC236}">
                <a16:creationId xmlns:a16="http://schemas.microsoft.com/office/drawing/2014/main" id="{013CF753-DFBE-4578-9E7A-9A0C6BB7943B}"/>
              </a:ext>
            </a:extLst>
          </p:cNvPr>
          <p:cNvSpPr>
            <a:spLocks noGrp="1"/>
          </p:cNvSpPr>
          <p:nvPr>
            <p:ph type="body" sz="quarter" idx="14"/>
          </p:nvPr>
        </p:nvSpPr>
        <p:spPr/>
        <p:txBody>
          <a:bodyPr/>
          <a:lstStyle/>
          <a:p>
            <a:endParaRPr lang="en-US"/>
          </a:p>
        </p:txBody>
      </p:sp>
      <p:sp>
        <p:nvSpPr>
          <p:cNvPr id="6" name="TextBox 5">
            <a:extLst>
              <a:ext uri="{FF2B5EF4-FFF2-40B4-BE49-F238E27FC236}">
                <a16:creationId xmlns:a16="http://schemas.microsoft.com/office/drawing/2014/main" id="{5FE2D3CE-F14F-4DED-A56B-7E3AD8D0D893}"/>
              </a:ext>
            </a:extLst>
          </p:cNvPr>
          <p:cNvSpPr txBox="1"/>
          <p:nvPr/>
        </p:nvSpPr>
        <p:spPr>
          <a:xfrm>
            <a:off x="6553200" y="1066800"/>
            <a:ext cx="3657601" cy="5001369"/>
          </a:xfrm>
          <a:prstGeom prst="rect">
            <a:avLst/>
          </a:prstGeom>
          <a:noFill/>
          <a:ln>
            <a:solidFill>
              <a:srgbClr val="FF0000"/>
            </a:solidFill>
          </a:ln>
        </p:spPr>
        <p:txBody>
          <a:bodyPr wrap="square" rtlCol="0">
            <a:spAutoFit/>
          </a:bodyPr>
          <a:lstStyle/>
          <a:p>
            <a:r>
              <a:rPr lang="en-US" sz="1100" b="1" dirty="0">
                <a:solidFill>
                  <a:srgbClr val="FF0000"/>
                </a:solidFill>
              </a:rPr>
              <a:t>Instructions: SCRUM Master will bring up youTrack Project page and show Sprint 5 Board</a:t>
            </a:r>
          </a:p>
          <a:p>
            <a:endParaRPr lang="en-US" sz="1100" b="1" dirty="0">
              <a:solidFill>
                <a:srgbClr val="FF0000"/>
              </a:solidFill>
            </a:endParaRPr>
          </a:p>
          <a:p>
            <a:r>
              <a:rPr lang="en-US" sz="1100" b="1" dirty="0">
                <a:solidFill>
                  <a:srgbClr val="FF0000"/>
                </a:solidFill>
              </a:rPr>
              <a:t>Work with instructor prior to mid-sprint-5 presentation to define all user stories and tasks</a:t>
            </a:r>
          </a:p>
          <a:p>
            <a:endParaRPr lang="en-US" sz="1100" b="1" dirty="0">
              <a:solidFill>
                <a:srgbClr val="FF0000"/>
              </a:solidFill>
            </a:endParaRPr>
          </a:p>
          <a:p>
            <a:r>
              <a:rPr lang="en-US" sz="1100" b="1" dirty="0">
                <a:solidFill>
                  <a:srgbClr val="FF0000"/>
                </a:solidFill>
              </a:rPr>
              <a:t>All user stories must have a description, exit criteria, assigned to team member, and priority</a:t>
            </a:r>
          </a:p>
          <a:p>
            <a:endParaRPr lang="en-US" sz="1100" b="1" dirty="0">
              <a:solidFill>
                <a:srgbClr val="FF0000"/>
              </a:solidFill>
            </a:endParaRPr>
          </a:p>
          <a:p>
            <a:r>
              <a:rPr lang="en-US" sz="1100" b="1" dirty="0">
                <a:solidFill>
                  <a:srgbClr val="FF0000"/>
                </a:solidFill>
              </a:rPr>
              <a:t>All user story associated tasks must a description, exit criteria, assigned to team member, and priority</a:t>
            </a:r>
          </a:p>
          <a:p>
            <a:endParaRPr lang="en-US" sz="1100" b="1" dirty="0">
              <a:solidFill>
                <a:srgbClr val="FF0000"/>
              </a:solidFill>
            </a:endParaRPr>
          </a:p>
          <a:p>
            <a:r>
              <a:rPr lang="en-US" sz="1100" b="1" dirty="0">
                <a:solidFill>
                  <a:srgbClr val="FF0000"/>
                </a:solidFill>
              </a:rPr>
              <a:t>SCRUM Master will be responsible for placing task in the “In Progress” column when ready;</a:t>
            </a:r>
          </a:p>
          <a:p>
            <a:endParaRPr lang="en-US" sz="1100" b="1" dirty="0">
              <a:solidFill>
                <a:srgbClr val="FF0000"/>
              </a:solidFill>
            </a:endParaRPr>
          </a:p>
          <a:p>
            <a:r>
              <a:rPr lang="en-US" sz="1100" b="1" dirty="0">
                <a:solidFill>
                  <a:srgbClr val="FF0000"/>
                </a:solidFill>
              </a:rPr>
              <a:t>Assigned team member to task is responsible for placing comments and attachment in the task; this will be reviewed by the team member assigned to verify the task and instructor; part of sprint grade</a:t>
            </a:r>
          </a:p>
          <a:p>
            <a:endParaRPr lang="en-US" sz="1100" b="1" dirty="0">
              <a:solidFill>
                <a:srgbClr val="FF0000"/>
              </a:solidFill>
            </a:endParaRPr>
          </a:p>
          <a:p>
            <a:r>
              <a:rPr lang="en-US" sz="1100" b="1" dirty="0">
                <a:solidFill>
                  <a:srgbClr val="FF0000"/>
                </a:solidFill>
              </a:rPr>
              <a:t>Assigned team member to task moves task to “To Verify” column with task is complete assigns team member to verify the task</a:t>
            </a:r>
          </a:p>
          <a:p>
            <a:endParaRPr lang="en-US" sz="1100" b="1" dirty="0">
              <a:solidFill>
                <a:srgbClr val="FF0000"/>
              </a:solidFill>
            </a:endParaRPr>
          </a:p>
          <a:p>
            <a:r>
              <a:rPr lang="en-US" sz="1100" b="1" dirty="0">
                <a:solidFill>
                  <a:srgbClr val="FF0000"/>
                </a:solidFill>
              </a:rPr>
              <a:t>Assigned team member to verify task will review the task and either move it to “Done” column if it satisfies exit criteria or moves it back to “In Progress” column with comments why if failed and reassigns to previous task assignee</a:t>
            </a:r>
          </a:p>
        </p:txBody>
      </p:sp>
    </p:spTree>
    <p:extLst>
      <p:ext uri="{BB962C8B-B14F-4D97-AF65-F5344CB8AC3E}">
        <p14:creationId xmlns:p14="http://schemas.microsoft.com/office/powerpoint/2010/main" val="1135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41B6A-8085-47BA-AF1C-F8F2D8F4B82F}"/>
              </a:ext>
            </a:extLst>
          </p:cNvPr>
          <p:cNvSpPr>
            <a:spLocks noGrp="1"/>
          </p:cNvSpPr>
          <p:nvPr>
            <p:ph type="body" sz="quarter" idx="13"/>
          </p:nvPr>
        </p:nvSpPr>
        <p:spPr>
          <a:xfrm>
            <a:off x="406400" y="381000"/>
            <a:ext cx="10769600" cy="228600"/>
          </a:xfrm>
        </p:spPr>
        <p:txBody>
          <a:bodyPr/>
          <a:lstStyle/>
          <a:p>
            <a:r>
              <a:rPr lang="en-US" dirty="0"/>
              <a:t>Risks and Planned Mitigations</a:t>
            </a:r>
          </a:p>
        </p:txBody>
      </p:sp>
      <p:graphicFrame>
        <p:nvGraphicFramePr>
          <p:cNvPr id="4" name="Table 4">
            <a:extLst>
              <a:ext uri="{FF2B5EF4-FFF2-40B4-BE49-F238E27FC236}">
                <a16:creationId xmlns:a16="http://schemas.microsoft.com/office/drawing/2014/main" id="{F2B06B46-751D-4C9E-A075-C1A7C6F84020}"/>
              </a:ext>
            </a:extLst>
          </p:cNvPr>
          <p:cNvGraphicFramePr>
            <a:graphicFrameLocks noGrp="1"/>
          </p:cNvGraphicFramePr>
          <p:nvPr/>
        </p:nvGraphicFramePr>
        <p:xfrm>
          <a:off x="1828800" y="838200"/>
          <a:ext cx="8077200" cy="2225040"/>
        </p:xfrm>
        <a:graphic>
          <a:graphicData uri="http://schemas.openxmlformats.org/drawingml/2006/table">
            <a:tbl>
              <a:tblPr firstRow="1" bandRow="1">
                <a:tableStyleId>{00A15C55-8517-42AA-B614-E9B94910E393}</a:tableStyleId>
              </a:tblPr>
              <a:tblGrid>
                <a:gridCol w="1615440">
                  <a:extLst>
                    <a:ext uri="{9D8B030D-6E8A-4147-A177-3AD203B41FA5}">
                      <a16:colId xmlns:a16="http://schemas.microsoft.com/office/drawing/2014/main" val="4223258515"/>
                    </a:ext>
                  </a:extLst>
                </a:gridCol>
                <a:gridCol w="1615440">
                  <a:extLst>
                    <a:ext uri="{9D8B030D-6E8A-4147-A177-3AD203B41FA5}">
                      <a16:colId xmlns:a16="http://schemas.microsoft.com/office/drawing/2014/main" val="1754049355"/>
                    </a:ext>
                  </a:extLst>
                </a:gridCol>
                <a:gridCol w="1615440">
                  <a:extLst>
                    <a:ext uri="{9D8B030D-6E8A-4147-A177-3AD203B41FA5}">
                      <a16:colId xmlns:a16="http://schemas.microsoft.com/office/drawing/2014/main" val="3874331688"/>
                    </a:ext>
                  </a:extLst>
                </a:gridCol>
                <a:gridCol w="1615440">
                  <a:extLst>
                    <a:ext uri="{9D8B030D-6E8A-4147-A177-3AD203B41FA5}">
                      <a16:colId xmlns:a16="http://schemas.microsoft.com/office/drawing/2014/main" val="2302279300"/>
                    </a:ext>
                  </a:extLst>
                </a:gridCol>
                <a:gridCol w="1615440">
                  <a:extLst>
                    <a:ext uri="{9D8B030D-6E8A-4147-A177-3AD203B41FA5}">
                      <a16:colId xmlns:a16="http://schemas.microsoft.com/office/drawing/2014/main" val="396266851"/>
                    </a:ext>
                  </a:extLst>
                </a:gridCol>
              </a:tblGrid>
              <a:tr h="370840">
                <a:tc>
                  <a:txBody>
                    <a:bodyPr/>
                    <a:lstStyle/>
                    <a:p>
                      <a:r>
                        <a:rPr lang="en-US" sz="1200" cap="small" baseline="0" dirty="0"/>
                        <a:t>Risk Name</a:t>
                      </a:r>
                    </a:p>
                  </a:txBody>
                  <a:tcPr anchor="ctr"/>
                </a:tc>
                <a:tc>
                  <a:txBody>
                    <a:bodyPr/>
                    <a:lstStyle/>
                    <a:p>
                      <a:r>
                        <a:rPr lang="en-US" sz="1200" cap="small" baseline="0" dirty="0"/>
                        <a:t>Description</a:t>
                      </a:r>
                    </a:p>
                  </a:txBody>
                  <a:tcPr anchor="ctr"/>
                </a:tc>
                <a:tc>
                  <a:txBody>
                    <a:bodyPr/>
                    <a:lstStyle/>
                    <a:p>
                      <a:r>
                        <a:rPr lang="en-US" sz="1200" cap="small" baseline="0" dirty="0"/>
                        <a:t>Probability </a:t>
                      </a:r>
                    </a:p>
                  </a:txBody>
                  <a:tcPr anchor="ctr"/>
                </a:tc>
                <a:tc>
                  <a:txBody>
                    <a:bodyPr/>
                    <a:lstStyle/>
                    <a:p>
                      <a:r>
                        <a:rPr lang="en-US" sz="1200" cap="small" baseline="0" dirty="0"/>
                        <a:t>Impact</a:t>
                      </a:r>
                    </a:p>
                  </a:txBody>
                  <a:tcPr anchor="ctr"/>
                </a:tc>
                <a:tc>
                  <a:txBody>
                    <a:bodyPr/>
                    <a:lstStyle/>
                    <a:p>
                      <a:r>
                        <a:rPr lang="en-US" sz="1200" cap="small" baseline="0" dirty="0"/>
                        <a:t>Mitigation</a:t>
                      </a:r>
                    </a:p>
                  </a:txBody>
                  <a:tcPr anchor="ctr"/>
                </a:tc>
                <a:extLst>
                  <a:ext uri="{0D108BD9-81ED-4DB2-BD59-A6C34878D82A}">
                    <a16:rowId xmlns:a16="http://schemas.microsoft.com/office/drawing/2014/main" val="3678545192"/>
                  </a:ext>
                </a:extLst>
              </a:tr>
              <a:tr h="370840">
                <a:tc>
                  <a:txBody>
                    <a:bodyPr/>
                    <a:lstStyle/>
                    <a:p>
                      <a:r>
                        <a:rPr lang="en-US" sz="1200" dirty="0"/>
                        <a:t>[meaningful]</a:t>
                      </a:r>
                    </a:p>
                  </a:txBody>
                  <a:tcPr anchor="ctr"/>
                </a:tc>
                <a:tc>
                  <a:txBody>
                    <a:bodyPr/>
                    <a:lstStyle/>
                    <a:p>
                      <a:r>
                        <a:rPr lang="en-US" sz="1200" dirty="0"/>
                        <a:t>[brief]</a:t>
                      </a:r>
                    </a:p>
                  </a:txBody>
                  <a:tcPr anchor="ctr"/>
                </a:tc>
                <a:tc>
                  <a:txBody>
                    <a:bodyPr/>
                    <a:lstStyle/>
                    <a:p>
                      <a:r>
                        <a:rPr lang="en-US" sz="1200" dirty="0"/>
                        <a:t>[high, medium, low]</a:t>
                      </a:r>
                    </a:p>
                  </a:txBody>
                  <a:tcPr anchor="ctr"/>
                </a:tc>
                <a:tc>
                  <a:txBody>
                    <a:bodyPr/>
                    <a:lstStyle/>
                    <a:p>
                      <a:r>
                        <a:rPr lang="en-US" sz="1200" dirty="0"/>
                        <a:t>[high, medium, low]</a:t>
                      </a:r>
                    </a:p>
                  </a:txBody>
                  <a:tcPr anchor="ctr"/>
                </a:tc>
                <a:tc>
                  <a:txBody>
                    <a:bodyPr/>
                    <a:lstStyle/>
                    <a:p>
                      <a:r>
                        <a:rPr lang="en-US" sz="1200" dirty="0"/>
                        <a:t>[brief]</a:t>
                      </a:r>
                    </a:p>
                  </a:txBody>
                  <a:tcPr anchor="ctr"/>
                </a:tc>
                <a:extLst>
                  <a:ext uri="{0D108BD9-81ED-4DB2-BD59-A6C34878D82A}">
                    <a16:rowId xmlns:a16="http://schemas.microsoft.com/office/drawing/2014/main" val="4128474677"/>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a:p>
                  </a:txBody>
                  <a:tcPr anchor="ctr"/>
                </a:tc>
                <a:extLst>
                  <a:ext uri="{0D108BD9-81ED-4DB2-BD59-A6C34878D82A}">
                    <a16:rowId xmlns:a16="http://schemas.microsoft.com/office/drawing/2014/main" val="1431918608"/>
                  </a:ext>
                </a:extLst>
              </a:tr>
              <a:tr h="370840">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extLst>
                  <a:ext uri="{0D108BD9-81ED-4DB2-BD59-A6C34878D82A}">
                    <a16:rowId xmlns:a16="http://schemas.microsoft.com/office/drawing/2014/main" val="2051641659"/>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595787757"/>
                  </a:ext>
                </a:extLst>
              </a:tr>
              <a:tr h="370840">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3628143569"/>
                  </a:ext>
                </a:extLst>
              </a:tr>
            </a:tbl>
          </a:graphicData>
        </a:graphic>
      </p:graphicFrame>
    </p:spTree>
    <p:extLst>
      <p:ext uri="{BB962C8B-B14F-4D97-AF65-F5344CB8AC3E}">
        <p14:creationId xmlns:p14="http://schemas.microsoft.com/office/powerpoint/2010/main" val="315069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F32130-3788-4233-9FBE-B6225D54E662}"/>
              </a:ext>
            </a:extLst>
          </p:cNvPr>
          <p:cNvSpPr>
            <a:spLocks noGrp="1"/>
          </p:cNvSpPr>
          <p:nvPr>
            <p:ph type="body" sz="quarter" idx="13"/>
          </p:nvPr>
        </p:nvSpPr>
        <p:spPr>
          <a:xfrm>
            <a:off x="406400" y="381000"/>
            <a:ext cx="10769600" cy="228600"/>
          </a:xfrm>
        </p:spPr>
        <p:txBody>
          <a:bodyPr/>
          <a:lstStyle/>
          <a:p>
            <a:r>
              <a:rPr lang="en-US" dirty="0"/>
              <a:t>team Members</a:t>
            </a:r>
          </a:p>
          <a:p>
            <a:endParaRPr lang="en-US" dirty="0"/>
          </a:p>
        </p:txBody>
      </p:sp>
      <p:graphicFrame>
        <p:nvGraphicFramePr>
          <p:cNvPr id="4" name="Diagram 3">
            <a:extLst>
              <a:ext uri="{FF2B5EF4-FFF2-40B4-BE49-F238E27FC236}">
                <a16:creationId xmlns:a16="http://schemas.microsoft.com/office/drawing/2014/main" id="{144A252E-DAE9-41FE-8421-DB22E3BAF0E9}"/>
              </a:ext>
            </a:extLst>
          </p:cNvPr>
          <p:cNvGraphicFramePr/>
          <p:nvPr/>
        </p:nvGraphicFramePr>
        <p:xfrm>
          <a:off x="1828800" y="990600"/>
          <a:ext cx="80772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2F3FE3A2-2B3A-4CED-9BA9-311E060144E3}"/>
              </a:ext>
            </a:extLst>
          </p:cNvPr>
          <p:cNvSpPr txBox="1"/>
          <p:nvPr/>
        </p:nvSpPr>
        <p:spPr>
          <a:xfrm>
            <a:off x="1981200" y="1600200"/>
            <a:ext cx="3657600" cy="1828800"/>
          </a:xfrm>
          <a:prstGeom prst="rect">
            <a:avLst/>
          </a:prstGeom>
          <a:noFill/>
          <a:ln>
            <a:solidFill>
              <a:srgbClr val="FF0000"/>
            </a:solidFill>
          </a:ln>
        </p:spPr>
        <p:txBody>
          <a:bodyPr wrap="square" rtlCol="0">
            <a:spAutoFit/>
          </a:bodyPr>
          <a:lstStyle/>
          <a:p>
            <a:r>
              <a:rPr lang="en-US" sz="1100" b="1" dirty="0">
                <a:solidFill>
                  <a:srgbClr val="FF0000"/>
                </a:solidFill>
              </a:rPr>
              <a:t>Instructions: Please provide team member picture and role. Teams can use whichever SmartArt graphic in place of this graphic.</a:t>
            </a:r>
          </a:p>
        </p:txBody>
      </p:sp>
    </p:spTree>
    <p:extLst>
      <p:ext uri="{BB962C8B-B14F-4D97-AF65-F5344CB8AC3E}">
        <p14:creationId xmlns:p14="http://schemas.microsoft.com/office/powerpoint/2010/main" val="2554722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198817-97B8-787B-5F5D-D388D28A9ECF}"/>
              </a:ext>
            </a:extLst>
          </p:cNvPr>
          <p:cNvSpPr>
            <a:spLocks noGrp="1"/>
          </p:cNvSpPr>
          <p:nvPr>
            <p:ph type="body" sz="quarter" idx="13"/>
          </p:nvPr>
        </p:nvSpPr>
        <p:spPr/>
        <p:txBody>
          <a:bodyPr/>
          <a:lstStyle/>
          <a:p>
            <a:r>
              <a:rPr lang="en-US" dirty="0"/>
              <a:t>Weekly Partner Meeting</a:t>
            </a:r>
          </a:p>
        </p:txBody>
      </p:sp>
      <p:sp>
        <p:nvSpPr>
          <p:cNvPr id="3" name="Text Placeholder 2">
            <a:extLst>
              <a:ext uri="{FF2B5EF4-FFF2-40B4-BE49-F238E27FC236}">
                <a16:creationId xmlns:a16="http://schemas.microsoft.com/office/drawing/2014/main" id="{AE07E9A3-E917-9C6D-B070-C2895BA04DD8}"/>
              </a:ext>
            </a:extLst>
          </p:cNvPr>
          <p:cNvSpPr>
            <a:spLocks noGrp="1"/>
          </p:cNvSpPr>
          <p:nvPr>
            <p:ph type="body" sz="quarter" idx="14"/>
          </p:nvPr>
        </p:nvSpPr>
        <p:spPr/>
        <p:txBody>
          <a:bodyPr/>
          <a:lstStyle/>
          <a:p>
            <a:r>
              <a:rPr lang="en-US" dirty="0"/>
              <a:t>Partner name [Primary Partner POC]</a:t>
            </a:r>
          </a:p>
          <a:p>
            <a:pPr>
              <a:buFont typeface="+mj-lt"/>
              <a:buAutoNum type="arabicPeriod"/>
            </a:pPr>
            <a:r>
              <a:rPr lang="en-US" dirty="0"/>
              <a:t>Team Progress from Prior Week</a:t>
            </a:r>
          </a:p>
          <a:p>
            <a:pPr>
              <a:buFont typeface="+mj-lt"/>
              <a:buAutoNum type="arabicPeriod"/>
            </a:pPr>
            <a:r>
              <a:rPr lang="en-US" dirty="0"/>
              <a:t>Team Tasks for Current Week</a:t>
            </a:r>
          </a:p>
          <a:p>
            <a:pPr>
              <a:buFont typeface="+mj-lt"/>
              <a:buAutoNum type="arabicPeriod"/>
            </a:pPr>
            <a:r>
              <a:rPr lang="en-US" dirty="0"/>
              <a:t>Other Items Discussed</a:t>
            </a:r>
          </a:p>
          <a:p>
            <a:endParaRPr lang="en-US" dirty="0"/>
          </a:p>
          <a:p>
            <a:endParaRPr lang="en-US" dirty="0"/>
          </a:p>
        </p:txBody>
      </p:sp>
      <p:sp>
        <p:nvSpPr>
          <p:cNvPr id="4" name="TextBox 3">
            <a:extLst>
              <a:ext uri="{FF2B5EF4-FFF2-40B4-BE49-F238E27FC236}">
                <a16:creationId xmlns:a16="http://schemas.microsoft.com/office/drawing/2014/main" id="{5D4DFCDE-313B-A5A2-25DD-EF51E6649B7B}"/>
              </a:ext>
            </a:extLst>
          </p:cNvPr>
          <p:cNvSpPr txBox="1"/>
          <p:nvPr/>
        </p:nvSpPr>
        <p:spPr>
          <a:xfrm>
            <a:off x="5789666" y="1071403"/>
            <a:ext cx="3657601" cy="3816429"/>
          </a:xfrm>
          <a:prstGeom prst="rect">
            <a:avLst/>
          </a:prstGeom>
          <a:noFill/>
          <a:ln>
            <a:solidFill>
              <a:srgbClr val="FF0000"/>
            </a:solidFill>
          </a:ln>
        </p:spPr>
        <p:txBody>
          <a:bodyPr wrap="square" rtlCol="0">
            <a:spAutoFit/>
          </a:bodyPr>
          <a:lstStyle/>
          <a:p>
            <a:r>
              <a:rPr lang="en-US" sz="1100" b="1" dirty="0">
                <a:solidFill>
                  <a:srgbClr val="FF0000"/>
                </a:solidFill>
              </a:rPr>
              <a:t>Instructions: Each week the team is expected to meet with their project partner. The project team is expected to take copious notes of the meeting and what was discussed – just as would take place in any consulting services client meeting engagement.</a:t>
            </a:r>
          </a:p>
          <a:p>
            <a:endParaRPr lang="en-US" sz="1100" b="1" dirty="0">
              <a:solidFill>
                <a:srgbClr val="FF0000"/>
              </a:solidFill>
            </a:endParaRPr>
          </a:p>
          <a:p>
            <a:r>
              <a:rPr lang="en-US" sz="1100" b="1" dirty="0">
                <a:solidFill>
                  <a:srgbClr val="FF0000"/>
                </a:solidFill>
              </a:rPr>
              <a:t>The first partner meeting will be primarily a Q &amp; A session between the partner and the team – with the team asking detailed and probing questions regarding the problem statement and any specialized subject matter knowledge the partner has relative to the problem domain.</a:t>
            </a:r>
          </a:p>
          <a:p>
            <a:endParaRPr lang="en-US" sz="1100" b="1" dirty="0">
              <a:solidFill>
                <a:srgbClr val="FF0000"/>
              </a:solidFill>
            </a:endParaRPr>
          </a:p>
          <a:p>
            <a:r>
              <a:rPr lang="en-US" sz="1100" b="1" dirty="0">
                <a:solidFill>
                  <a:srgbClr val="FF0000"/>
                </a:solidFill>
              </a:rPr>
              <a:t>Thereafter, project teams should be reporting on three things each week:</a:t>
            </a:r>
          </a:p>
          <a:p>
            <a:endParaRPr lang="en-US" sz="1100" b="1" dirty="0">
              <a:solidFill>
                <a:srgbClr val="FF0000"/>
              </a:solidFill>
            </a:endParaRPr>
          </a:p>
          <a:p>
            <a:pPr marL="228600" indent="-228600">
              <a:buFont typeface="+mj-lt"/>
              <a:buAutoNum type="arabicPeriod"/>
            </a:pPr>
            <a:r>
              <a:rPr lang="en-US" sz="1100" b="1" dirty="0">
                <a:solidFill>
                  <a:srgbClr val="FF0000"/>
                </a:solidFill>
              </a:rPr>
              <a:t>Team Progress from Prior Week</a:t>
            </a:r>
          </a:p>
          <a:p>
            <a:pPr marL="228600" indent="-228600">
              <a:buFont typeface="+mj-lt"/>
              <a:buAutoNum type="arabicPeriod"/>
            </a:pPr>
            <a:r>
              <a:rPr lang="en-US" sz="1100" b="1" dirty="0">
                <a:solidFill>
                  <a:srgbClr val="FF0000"/>
                </a:solidFill>
              </a:rPr>
              <a:t>Team Tasks for Current Week</a:t>
            </a:r>
          </a:p>
          <a:p>
            <a:pPr marL="228600" indent="-228600">
              <a:buFont typeface="+mj-lt"/>
              <a:buAutoNum type="arabicPeriod"/>
            </a:pPr>
            <a:r>
              <a:rPr lang="en-US" sz="1100" b="1" dirty="0">
                <a:solidFill>
                  <a:srgbClr val="FF0000"/>
                </a:solidFill>
              </a:rPr>
              <a:t>Other Items Discussed</a:t>
            </a:r>
          </a:p>
          <a:p>
            <a:endParaRPr lang="en-US" sz="1100" b="1" dirty="0">
              <a:solidFill>
                <a:srgbClr val="FF0000"/>
              </a:solidFill>
            </a:endParaRPr>
          </a:p>
          <a:p>
            <a:r>
              <a:rPr lang="en-US" sz="1100" b="1" dirty="0">
                <a:solidFill>
                  <a:srgbClr val="FF0000"/>
                </a:solidFill>
              </a:rPr>
              <a:t>This slide summarizes for the rest of the class what the project team presented to the partner – as well as any other items discussed during the meeting.</a:t>
            </a:r>
          </a:p>
        </p:txBody>
      </p:sp>
    </p:spTree>
    <p:extLst>
      <p:ext uri="{BB962C8B-B14F-4D97-AF65-F5344CB8AC3E}">
        <p14:creationId xmlns:p14="http://schemas.microsoft.com/office/powerpoint/2010/main" val="1838276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2C42BB-A307-4C54-9DE5-FA4F7C75A30A}"/>
              </a:ext>
            </a:extLst>
          </p:cNvPr>
          <p:cNvSpPr>
            <a:spLocks noGrp="1"/>
          </p:cNvSpPr>
          <p:nvPr>
            <p:ph type="body" sz="quarter" idx="14"/>
          </p:nvPr>
        </p:nvSpPr>
        <p:spPr/>
        <p:txBody>
          <a:bodyPr/>
          <a:lstStyle/>
          <a:p>
            <a:r>
              <a:rPr lang="en-US" b="1">
                <a:solidFill>
                  <a:srgbClr val="0070C0"/>
                </a:solidFill>
              </a:rPr>
              <a:t>Problem Context:</a:t>
            </a:r>
          </a:p>
          <a:p>
            <a:pPr>
              <a:buFont typeface="Arial" panose="020B0604020202020204" pitchFamily="34" charset="0"/>
              <a:buChar char="•"/>
            </a:pPr>
            <a:r>
              <a:rPr lang="en-US" b="1">
                <a:solidFill>
                  <a:srgbClr val="0070C0"/>
                </a:solidFill>
              </a:rPr>
              <a:t>Domain of problem: </a:t>
            </a:r>
            <a:r>
              <a:rPr lang="en-US"/>
              <a:t>[e.g., health care. finance, retail, insurance, real estate, etc.; may be multiple domains]</a:t>
            </a:r>
          </a:p>
          <a:p>
            <a:pPr>
              <a:buFont typeface="Arial" panose="020B0604020202020204" pitchFamily="34" charset="0"/>
              <a:buChar char="•"/>
            </a:pPr>
            <a:r>
              <a:rPr lang="en-US" b="1">
                <a:solidFill>
                  <a:srgbClr val="0070C0"/>
                </a:solidFill>
              </a:rPr>
              <a:t>Importance of problem:  </a:t>
            </a:r>
            <a:r>
              <a:rPr lang="en-US"/>
              <a:t>[what are the negative impacts of this problem; 1-2 sentences; will need to provide a soundtrack]</a:t>
            </a:r>
          </a:p>
          <a:p>
            <a:pPr>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3C03DE14-BD21-459E-911A-F0A4F0ACA948}"/>
              </a:ext>
            </a:extLst>
          </p:cNvPr>
          <p:cNvSpPr>
            <a:spLocks noGrp="1"/>
          </p:cNvSpPr>
          <p:nvPr>
            <p:ph type="body" sz="quarter" idx="15"/>
          </p:nvPr>
        </p:nvSpPr>
        <p:spPr/>
        <p:txBody>
          <a:bodyPr/>
          <a:lstStyle/>
          <a:p>
            <a:r>
              <a:rPr lang="en-US" b="1">
                <a:solidFill>
                  <a:srgbClr val="00B050"/>
                </a:solidFill>
              </a:rPr>
              <a:t>Problem Statement: </a:t>
            </a:r>
            <a:r>
              <a:rPr lang="en-US"/>
              <a:t>[4-5 sentences; must be concise and terse]</a:t>
            </a:r>
            <a:endParaRPr lang="en-US" dirty="0"/>
          </a:p>
        </p:txBody>
      </p:sp>
      <p:sp>
        <p:nvSpPr>
          <p:cNvPr id="4" name="Text Placeholder 3">
            <a:extLst>
              <a:ext uri="{FF2B5EF4-FFF2-40B4-BE49-F238E27FC236}">
                <a16:creationId xmlns:a16="http://schemas.microsoft.com/office/drawing/2014/main" id="{3954537F-92F0-4874-B3FA-4493EC272D64}"/>
              </a:ext>
            </a:extLst>
          </p:cNvPr>
          <p:cNvSpPr>
            <a:spLocks noGrp="1"/>
          </p:cNvSpPr>
          <p:nvPr>
            <p:ph type="body" sz="quarter" idx="16"/>
          </p:nvPr>
        </p:nvSpPr>
        <p:spPr/>
        <p:txBody>
          <a:bodyPr/>
          <a:lstStyle/>
          <a:p>
            <a:r>
              <a:rPr lang="en-US" dirty="0"/>
              <a:t>problem statement</a:t>
            </a:r>
          </a:p>
        </p:txBody>
      </p:sp>
      <p:sp>
        <p:nvSpPr>
          <p:cNvPr id="5" name="TextBox 4">
            <a:extLst>
              <a:ext uri="{FF2B5EF4-FFF2-40B4-BE49-F238E27FC236}">
                <a16:creationId xmlns:a16="http://schemas.microsoft.com/office/drawing/2014/main" id="{0BF27D43-F6E9-42B7-BD8B-AC32E8DEF95A}"/>
              </a:ext>
            </a:extLst>
          </p:cNvPr>
          <p:cNvSpPr txBox="1"/>
          <p:nvPr/>
        </p:nvSpPr>
        <p:spPr>
          <a:xfrm>
            <a:off x="6553200" y="3429000"/>
            <a:ext cx="3657600" cy="1828800"/>
          </a:xfrm>
          <a:prstGeom prst="rect">
            <a:avLst/>
          </a:prstGeom>
          <a:noFill/>
          <a:ln>
            <a:solidFill>
              <a:srgbClr val="FF0000"/>
            </a:solidFill>
          </a:ln>
        </p:spPr>
        <p:txBody>
          <a:bodyPr wrap="square" rtlCol="0">
            <a:spAutoFit/>
          </a:bodyPr>
          <a:lstStyle/>
          <a:p>
            <a:r>
              <a:rPr lang="en-US" sz="1100" b="1" dirty="0">
                <a:solidFill>
                  <a:srgbClr val="FF0000"/>
                </a:solidFill>
              </a:rPr>
              <a:t>Nice to have: A graphic(s) relating to the problem space would be useful</a:t>
            </a:r>
          </a:p>
        </p:txBody>
      </p:sp>
    </p:spTree>
    <p:extLst>
      <p:ext uri="{BB962C8B-B14F-4D97-AF65-F5344CB8AC3E}">
        <p14:creationId xmlns:p14="http://schemas.microsoft.com/office/powerpoint/2010/main" val="252508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83F9B6-28BB-4FFE-967C-D8B2922D1998}"/>
              </a:ext>
            </a:extLst>
          </p:cNvPr>
          <p:cNvSpPr>
            <a:spLocks noGrp="1"/>
          </p:cNvSpPr>
          <p:nvPr>
            <p:ph type="body" sz="quarter" idx="13"/>
          </p:nvPr>
        </p:nvSpPr>
        <p:spPr/>
        <p:txBody>
          <a:bodyPr/>
          <a:lstStyle/>
          <a:p>
            <a:r>
              <a:rPr lang="en-US" dirty="0"/>
              <a:t>Datasets</a:t>
            </a:r>
          </a:p>
        </p:txBody>
      </p:sp>
      <p:sp>
        <p:nvSpPr>
          <p:cNvPr id="3" name="Text Placeholder 2">
            <a:extLst>
              <a:ext uri="{FF2B5EF4-FFF2-40B4-BE49-F238E27FC236}">
                <a16:creationId xmlns:a16="http://schemas.microsoft.com/office/drawing/2014/main" id="{90D5D966-EBFC-4E58-A9A8-B793FE29B664}"/>
              </a:ext>
            </a:extLst>
          </p:cNvPr>
          <p:cNvSpPr>
            <a:spLocks noGrp="1"/>
          </p:cNvSpPr>
          <p:nvPr>
            <p:ph type="body" sz="quarter" idx="14"/>
          </p:nvPr>
        </p:nvSpPr>
        <p:spPr/>
        <p:txBody>
          <a:bodyPr/>
          <a:lstStyle/>
          <a:p>
            <a:r>
              <a:rPr lang="en-US" dirty="0"/>
              <a:t>Proposed Datasets for Project [for each dataset]</a:t>
            </a:r>
          </a:p>
          <a:p>
            <a:pPr>
              <a:buFont typeface="Arial" panose="020B0604020202020204" pitchFamily="34" charset="0"/>
              <a:buChar char="•"/>
            </a:pPr>
            <a:r>
              <a:rPr lang="en-US" dirty="0"/>
              <a:t>Dataset Name:</a:t>
            </a:r>
          </a:p>
          <a:p>
            <a:pPr lvl="1">
              <a:buFont typeface="Arial" panose="020B0604020202020204" pitchFamily="34" charset="0"/>
              <a:buChar char="•"/>
            </a:pPr>
            <a:r>
              <a:rPr lang="en-US" dirty="0"/>
              <a:t>Dataset Owner:</a:t>
            </a:r>
          </a:p>
          <a:p>
            <a:pPr lvl="1">
              <a:buFont typeface="Arial" panose="020B0604020202020204" pitchFamily="34" charset="0"/>
              <a:buChar char="•"/>
            </a:pPr>
            <a:r>
              <a:rPr lang="en-US" dirty="0"/>
              <a:t>Dataset Type: [open source, proprietary]</a:t>
            </a:r>
          </a:p>
          <a:p>
            <a:pPr lvl="1">
              <a:buFont typeface="Arial" panose="020B0604020202020204" pitchFamily="34" charset="0"/>
              <a:buChar char="•"/>
            </a:pPr>
            <a:r>
              <a:rPr lang="en-US" dirty="0"/>
              <a:t>Dataset Size: [e.g., 20 GB]</a:t>
            </a:r>
          </a:p>
        </p:txBody>
      </p:sp>
      <p:sp>
        <p:nvSpPr>
          <p:cNvPr id="4" name="TextBox 3">
            <a:extLst>
              <a:ext uri="{FF2B5EF4-FFF2-40B4-BE49-F238E27FC236}">
                <a16:creationId xmlns:a16="http://schemas.microsoft.com/office/drawing/2014/main" id="{9DDC1C45-27E1-4ACA-9C96-832CB901F720}"/>
              </a:ext>
            </a:extLst>
          </p:cNvPr>
          <p:cNvSpPr txBox="1"/>
          <p:nvPr/>
        </p:nvSpPr>
        <p:spPr>
          <a:xfrm>
            <a:off x="6546850" y="3429000"/>
            <a:ext cx="3657601" cy="1828800"/>
          </a:xfrm>
          <a:prstGeom prst="rect">
            <a:avLst/>
          </a:prstGeom>
          <a:noFill/>
          <a:ln>
            <a:solidFill>
              <a:srgbClr val="FF0000"/>
            </a:solidFill>
          </a:ln>
        </p:spPr>
        <p:txBody>
          <a:bodyPr wrap="square" rtlCol="0">
            <a:spAutoFit/>
          </a:bodyPr>
          <a:lstStyle/>
          <a:p>
            <a:r>
              <a:rPr lang="en-US" sz="1100" b="1" dirty="0">
                <a:solidFill>
                  <a:srgbClr val="FF0000"/>
                </a:solidFill>
              </a:rPr>
              <a:t>Instructions: please provide a tentative set of datasets. Please note that this may change, and the team will provide detailed information for Sprint 2</a:t>
            </a:r>
          </a:p>
          <a:p>
            <a:endParaRPr lang="en-US" sz="1100" b="1" dirty="0">
              <a:solidFill>
                <a:srgbClr val="FF0000"/>
              </a:solidFill>
            </a:endParaRPr>
          </a:p>
          <a:p>
            <a:r>
              <a:rPr lang="en-US" sz="1100" b="1" dirty="0">
                <a:solidFill>
                  <a:srgbClr val="FF0000"/>
                </a:solidFill>
              </a:rPr>
              <a:t>N.B., for mid-sprint 1 this can be a work in progress</a:t>
            </a:r>
          </a:p>
        </p:txBody>
      </p:sp>
    </p:spTree>
    <p:extLst>
      <p:ext uri="{BB962C8B-B14F-4D97-AF65-F5344CB8AC3E}">
        <p14:creationId xmlns:p14="http://schemas.microsoft.com/office/powerpoint/2010/main" val="2636412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E48604-943E-44E8-9EE7-C7C4463C3687}"/>
              </a:ext>
            </a:extLst>
          </p:cNvPr>
          <p:cNvSpPr>
            <a:spLocks noGrp="1"/>
          </p:cNvSpPr>
          <p:nvPr>
            <p:ph type="body" sz="quarter" idx="13"/>
          </p:nvPr>
        </p:nvSpPr>
        <p:spPr/>
        <p:txBody>
          <a:bodyPr/>
          <a:lstStyle/>
          <a:p>
            <a:r>
              <a:rPr lang="en-US" dirty="0"/>
              <a:t>Potential Analytics/algorithms</a:t>
            </a:r>
          </a:p>
        </p:txBody>
      </p:sp>
      <p:sp>
        <p:nvSpPr>
          <p:cNvPr id="3" name="Text Placeholder 2">
            <a:extLst>
              <a:ext uri="{FF2B5EF4-FFF2-40B4-BE49-F238E27FC236}">
                <a16:creationId xmlns:a16="http://schemas.microsoft.com/office/drawing/2014/main" id="{8AD49044-322B-4E2B-9D99-A3728A7CE602}"/>
              </a:ext>
            </a:extLst>
          </p:cNvPr>
          <p:cNvSpPr>
            <a:spLocks noGrp="1"/>
          </p:cNvSpPr>
          <p:nvPr>
            <p:ph type="body" sz="quarter" idx="14"/>
          </p:nvPr>
        </p:nvSpPr>
        <p:spPr/>
        <p:txBody>
          <a:bodyPr/>
          <a:lstStyle/>
          <a:p>
            <a:r>
              <a:rPr lang="en-US" dirty="0"/>
              <a:t>Analytic/Algorithm Name:</a:t>
            </a:r>
          </a:p>
          <a:p>
            <a:r>
              <a:rPr lang="en-US" dirty="0"/>
              <a:t>Datasets: Data required for analytic/algorithm</a:t>
            </a:r>
          </a:p>
          <a:p>
            <a:r>
              <a:rPr lang="en-US" dirty="0"/>
              <a:t>Computer Resources Required: large CPU; GPU; cloud resources; laptop; etc.</a:t>
            </a:r>
          </a:p>
          <a:p>
            <a:r>
              <a:rPr lang="en-US" dirty="0"/>
              <a:t>Training: if applicable</a:t>
            </a:r>
          </a:p>
          <a:p>
            <a:r>
              <a:rPr lang="en-US" dirty="0"/>
              <a:t>Optimization: if applicable</a:t>
            </a:r>
          </a:p>
          <a:p>
            <a:r>
              <a:rPr lang="en-US" dirty="0"/>
              <a:t>Testing: if applicable</a:t>
            </a:r>
          </a:p>
          <a:p>
            <a:endParaRPr lang="en-US" dirty="0"/>
          </a:p>
          <a:p>
            <a:endParaRPr lang="en-US" dirty="0"/>
          </a:p>
        </p:txBody>
      </p:sp>
      <p:sp>
        <p:nvSpPr>
          <p:cNvPr id="4" name="TextBox 3">
            <a:extLst>
              <a:ext uri="{FF2B5EF4-FFF2-40B4-BE49-F238E27FC236}">
                <a16:creationId xmlns:a16="http://schemas.microsoft.com/office/drawing/2014/main" id="{D520621B-D25D-4685-9E80-D19855841B39}"/>
              </a:ext>
            </a:extLst>
          </p:cNvPr>
          <p:cNvSpPr txBox="1"/>
          <p:nvPr/>
        </p:nvSpPr>
        <p:spPr>
          <a:xfrm>
            <a:off x="6553200" y="3435350"/>
            <a:ext cx="3657601" cy="1828800"/>
          </a:xfrm>
          <a:prstGeom prst="rect">
            <a:avLst/>
          </a:prstGeom>
          <a:noFill/>
          <a:ln>
            <a:solidFill>
              <a:srgbClr val="FF0000"/>
            </a:solidFill>
          </a:ln>
        </p:spPr>
        <p:txBody>
          <a:bodyPr wrap="square" rtlCol="0">
            <a:spAutoFit/>
          </a:bodyPr>
          <a:lstStyle/>
          <a:p>
            <a:r>
              <a:rPr lang="en-US" sz="1100" b="1" dirty="0">
                <a:solidFill>
                  <a:srgbClr val="FF0000"/>
                </a:solidFill>
              </a:rPr>
              <a:t>Instructions: Please provide a tentative set of analytics/algorithms you are considering for the project. Please note that this may change, and the team will provide detailed information for Sprint 3</a:t>
            </a:r>
          </a:p>
          <a:p>
            <a:endParaRPr lang="en-US" sz="1100" b="1" dirty="0">
              <a:solidFill>
                <a:srgbClr val="FF0000"/>
              </a:solidFill>
            </a:endParaRPr>
          </a:p>
          <a:p>
            <a:r>
              <a:rPr lang="en-US" sz="1100" b="1" dirty="0">
                <a:solidFill>
                  <a:srgbClr val="FF0000"/>
                </a:solidFill>
              </a:rPr>
              <a:t>N.B., for mid-sprint 1 this can be a work in progress</a:t>
            </a:r>
          </a:p>
        </p:txBody>
      </p:sp>
      <p:sp>
        <p:nvSpPr>
          <p:cNvPr id="5" name="TextBox 4">
            <a:extLst>
              <a:ext uri="{FF2B5EF4-FFF2-40B4-BE49-F238E27FC236}">
                <a16:creationId xmlns:a16="http://schemas.microsoft.com/office/drawing/2014/main" id="{AF648AF6-3B43-44F2-80E5-A1A9ED0FA8CF}"/>
              </a:ext>
            </a:extLst>
          </p:cNvPr>
          <p:cNvSpPr txBox="1"/>
          <p:nvPr/>
        </p:nvSpPr>
        <p:spPr>
          <a:xfrm>
            <a:off x="1981201" y="3435350"/>
            <a:ext cx="3657600" cy="1828800"/>
          </a:xfrm>
          <a:prstGeom prst="rect">
            <a:avLst/>
          </a:prstGeom>
          <a:noFill/>
          <a:ln>
            <a:solidFill>
              <a:srgbClr val="FF0000"/>
            </a:solidFill>
          </a:ln>
        </p:spPr>
        <p:txBody>
          <a:bodyPr wrap="square" rtlCol="0">
            <a:spAutoFit/>
          </a:bodyPr>
          <a:lstStyle/>
          <a:p>
            <a:r>
              <a:rPr lang="en-US" sz="1100" b="1" dirty="0">
                <a:solidFill>
                  <a:srgbClr val="FF0000"/>
                </a:solidFill>
              </a:rPr>
              <a:t>[The course instructors need to assist the team in assessing the preliminary analytics and algorithms being considered for the project. This is critical to determine if the project is feasible.]</a:t>
            </a:r>
            <a:endParaRPr lang="en-US" sz="1100" b="1" dirty="0"/>
          </a:p>
        </p:txBody>
      </p:sp>
    </p:spTree>
    <p:extLst>
      <p:ext uri="{BB962C8B-B14F-4D97-AF65-F5344CB8AC3E}">
        <p14:creationId xmlns:p14="http://schemas.microsoft.com/office/powerpoint/2010/main" val="3894055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58BF4B-123C-4250-87F8-AAF4697FEF72}"/>
              </a:ext>
            </a:extLst>
          </p:cNvPr>
          <p:cNvSpPr>
            <a:spLocks noGrp="1"/>
          </p:cNvSpPr>
          <p:nvPr>
            <p:ph type="body" sz="quarter" idx="13"/>
          </p:nvPr>
        </p:nvSpPr>
        <p:spPr/>
        <p:txBody>
          <a:bodyPr/>
          <a:lstStyle/>
          <a:p>
            <a:r>
              <a:rPr lang="en-US" dirty="0"/>
              <a:t>Project Schedule</a:t>
            </a:r>
          </a:p>
        </p:txBody>
      </p:sp>
      <p:sp>
        <p:nvSpPr>
          <p:cNvPr id="4" name="TextBox 3">
            <a:extLst>
              <a:ext uri="{FF2B5EF4-FFF2-40B4-BE49-F238E27FC236}">
                <a16:creationId xmlns:a16="http://schemas.microsoft.com/office/drawing/2014/main" id="{A4A0A745-19B7-4532-93E8-2DE770694AE5}"/>
              </a:ext>
            </a:extLst>
          </p:cNvPr>
          <p:cNvSpPr txBox="1"/>
          <p:nvPr/>
        </p:nvSpPr>
        <p:spPr>
          <a:xfrm>
            <a:off x="6553200" y="3429000"/>
            <a:ext cx="3657601" cy="1828800"/>
          </a:xfrm>
          <a:prstGeom prst="rect">
            <a:avLst/>
          </a:prstGeom>
          <a:noFill/>
          <a:ln>
            <a:solidFill>
              <a:srgbClr val="FF0000"/>
            </a:solidFill>
          </a:ln>
        </p:spPr>
        <p:txBody>
          <a:bodyPr wrap="square" rtlCol="0">
            <a:spAutoFit/>
          </a:bodyPr>
          <a:lstStyle/>
          <a:p>
            <a:r>
              <a:rPr lang="en-US" sz="1100" b="1" dirty="0">
                <a:solidFill>
                  <a:srgbClr val="FF0000"/>
                </a:solidFill>
              </a:rPr>
              <a:t>Instructions: please provide draft schedule with dates and activities on how the team is going to produce a solution across a set of mid- and full-sprints</a:t>
            </a:r>
          </a:p>
          <a:p>
            <a:endParaRPr lang="en-US" sz="1100" b="1" dirty="0">
              <a:solidFill>
                <a:srgbClr val="FF0000"/>
              </a:solidFill>
            </a:endParaRPr>
          </a:p>
          <a:p>
            <a:endParaRPr lang="en-US" sz="1100" b="1" dirty="0">
              <a:solidFill>
                <a:srgbClr val="FF0000"/>
              </a:solidFill>
            </a:endParaRPr>
          </a:p>
          <a:p>
            <a:r>
              <a:rPr lang="en-US" sz="1100" b="1" dirty="0">
                <a:solidFill>
                  <a:srgbClr val="FF0000"/>
                </a:solidFill>
              </a:rPr>
              <a:t>N.B., for mid-sprint 1 this can be a work in progress</a:t>
            </a:r>
          </a:p>
        </p:txBody>
      </p:sp>
    </p:spTree>
    <p:extLst>
      <p:ext uri="{BB962C8B-B14F-4D97-AF65-F5344CB8AC3E}">
        <p14:creationId xmlns:p14="http://schemas.microsoft.com/office/powerpoint/2010/main" val="168958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41B6A-8085-47BA-AF1C-F8F2D8F4B82F}"/>
              </a:ext>
            </a:extLst>
          </p:cNvPr>
          <p:cNvSpPr>
            <a:spLocks noGrp="1"/>
          </p:cNvSpPr>
          <p:nvPr>
            <p:ph type="body" sz="quarter" idx="13"/>
          </p:nvPr>
        </p:nvSpPr>
        <p:spPr/>
        <p:txBody>
          <a:bodyPr/>
          <a:lstStyle/>
          <a:p>
            <a:r>
              <a:rPr lang="en-US" dirty="0"/>
              <a:t>Risks and Planned Mitigations</a:t>
            </a:r>
          </a:p>
        </p:txBody>
      </p:sp>
      <p:graphicFrame>
        <p:nvGraphicFramePr>
          <p:cNvPr id="4" name="Table 4">
            <a:extLst>
              <a:ext uri="{FF2B5EF4-FFF2-40B4-BE49-F238E27FC236}">
                <a16:creationId xmlns:a16="http://schemas.microsoft.com/office/drawing/2014/main" id="{F2B06B46-751D-4C9E-A075-C1A7C6F84020}"/>
              </a:ext>
            </a:extLst>
          </p:cNvPr>
          <p:cNvGraphicFramePr>
            <a:graphicFrameLocks noGrp="1"/>
          </p:cNvGraphicFramePr>
          <p:nvPr/>
        </p:nvGraphicFramePr>
        <p:xfrm>
          <a:off x="1828800" y="838200"/>
          <a:ext cx="8077200" cy="2225040"/>
        </p:xfrm>
        <a:graphic>
          <a:graphicData uri="http://schemas.openxmlformats.org/drawingml/2006/table">
            <a:tbl>
              <a:tblPr firstRow="1" bandRow="1">
                <a:tableStyleId>{00A15C55-8517-42AA-B614-E9B94910E393}</a:tableStyleId>
              </a:tblPr>
              <a:tblGrid>
                <a:gridCol w="1615440">
                  <a:extLst>
                    <a:ext uri="{9D8B030D-6E8A-4147-A177-3AD203B41FA5}">
                      <a16:colId xmlns:a16="http://schemas.microsoft.com/office/drawing/2014/main" val="4223258515"/>
                    </a:ext>
                  </a:extLst>
                </a:gridCol>
                <a:gridCol w="1615440">
                  <a:extLst>
                    <a:ext uri="{9D8B030D-6E8A-4147-A177-3AD203B41FA5}">
                      <a16:colId xmlns:a16="http://schemas.microsoft.com/office/drawing/2014/main" val="1754049355"/>
                    </a:ext>
                  </a:extLst>
                </a:gridCol>
                <a:gridCol w="1615440">
                  <a:extLst>
                    <a:ext uri="{9D8B030D-6E8A-4147-A177-3AD203B41FA5}">
                      <a16:colId xmlns:a16="http://schemas.microsoft.com/office/drawing/2014/main" val="3874331688"/>
                    </a:ext>
                  </a:extLst>
                </a:gridCol>
                <a:gridCol w="1615440">
                  <a:extLst>
                    <a:ext uri="{9D8B030D-6E8A-4147-A177-3AD203B41FA5}">
                      <a16:colId xmlns:a16="http://schemas.microsoft.com/office/drawing/2014/main" val="2302279300"/>
                    </a:ext>
                  </a:extLst>
                </a:gridCol>
                <a:gridCol w="1615440">
                  <a:extLst>
                    <a:ext uri="{9D8B030D-6E8A-4147-A177-3AD203B41FA5}">
                      <a16:colId xmlns:a16="http://schemas.microsoft.com/office/drawing/2014/main" val="396266851"/>
                    </a:ext>
                  </a:extLst>
                </a:gridCol>
              </a:tblGrid>
              <a:tr h="370840">
                <a:tc>
                  <a:txBody>
                    <a:bodyPr/>
                    <a:lstStyle/>
                    <a:p>
                      <a:r>
                        <a:rPr lang="en-US" sz="1200" cap="small" baseline="0" dirty="0"/>
                        <a:t>Risk Name</a:t>
                      </a:r>
                    </a:p>
                  </a:txBody>
                  <a:tcPr anchor="ctr"/>
                </a:tc>
                <a:tc>
                  <a:txBody>
                    <a:bodyPr/>
                    <a:lstStyle/>
                    <a:p>
                      <a:r>
                        <a:rPr lang="en-US" sz="1200" cap="small" baseline="0" dirty="0"/>
                        <a:t>Description</a:t>
                      </a:r>
                    </a:p>
                  </a:txBody>
                  <a:tcPr anchor="ctr"/>
                </a:tc>
                <a:tc>
                  <a:txBody>
                    <a:bodyPr/>
                    <a:lstStyle/>
                    <a:p>
                      <a:r>
                        <a:rPr lang="en-US" sz="1200" cap="small" baseline="0" dirty="0"/>
                        <a:t>Probability </a:t>
                      </a:r>
                    </a:p>
                  </a:txBody>
                  <a:tcPr anchor="ctr"/>
                </a:tc>
                <a:tc>
                  <a:txBody>
                    <a:bodyPr/>
                    <a:lstStyle/>
                    <a:p>
                      <a:r>
                        <a:rPr lang="en-US" sz="1200" cap="small" baseline="0" dirty="0"/>
                        <a:t>Impact</a:t>
                      </a:r>
                    </a:p>
                  </a:txBody>
                  <a:tcPr anchor="ctr"/>
                </a:tc>
                <a:tc>
                  <a:txBody>
                    <a:bodyPr/>
                    <a:lstStyle/>
                    <a:p>
                      <a:r>
                        <a:rPr lang="en-US" sz="1200" cap="small" baseline="0" dirty="0"/>
                        <a:t>Mitigation</a:t>
                      </a:r>
                    </a:p>
                  </a:txBody>
                  <a:tcPr anchor="ctr"/>
                </a:tc>
                <a:extLst>
                  <a:ext uri="{0D108BD9-81ED-4DB2-BD59-A6C34878D82A}">
                    <a16:rowId xmlns:a16="http://schemas.microsoft.com/office/drawing/2014/main" val="3678545192"/>
                  </a:ext>
                </a:extLst>
              </a:tr>
              <a:tr h="370840">
                <a:tc>
                  <a:txBody>
                    <a:bodyPr/>
                    <a:lstStyle/>
                    <a:p>
                      <a:r>
                        <a:rPr lang="en-US" sz="1200" dirty="0"/>
                        <a:t>[meaningful]</a:t>
                      </a:r>
                    </a:p>
                  </a:txBody>
                  <a:tcPr anchor="ctr"/>
                </a:tc>
                <a:tc>
                  <a:txBody>
                    <a:bodyPr/>
                    <a:lstStyle/>
                    <a:p>
                      <a:r>
                        <a:rPr lang="en-US" sz="1200" dirty="0"/>
                        <a:t>[brief]</a:t>
                      </a:r>
                    </a:p>
                  </a:txBody>
                  <a:tcPr anchor="ctr"/>
                </a:tc>
                <a:tc>
                  <a:txBody>
                    <a:bodyPr/>
                    <a:lstStyle/>
                    <a:p>
                      <a:r>
                        <a:rPr lang="en-US" sz="1200" dirty="0"/>
                        <a:t>[high, medium, low]</a:t>
                      </a:r>
                    </a:p>
                  </a:txBody>
                  <a:tcPr anchor="ctr"/>
                </a:tc>
                <a:tc>
                  <a:txBody>
                    <a:bodyPr/>
                    <a:lstStyle/>
                    <a:p>
                      <a:r>
                        <a:rPr lang="en-US" sz="1200" dirty="0"/>
                        <a:t>[high, medium, low]</a:t>
                      </a:r>
                    </a:p>
                  </a:txBody>
                  <a:tcPr anchor="ctr"/>
                </a:tc>
                <a:tc>
                  <a:txBody>
                    <a:bodyPr/>
                    <a:lstStyle/>
                    <a:p>
                      <a:r>
                        <a:rPr lang="en-US" sz="1200" dirty="0"/>
                        <a:t>[brief]</a:t>
                      </a:r>
                    </a:p>
                  </a:txBody>
                  <a:tcPr anchor="ctr"/>
                </a:tc>
                <a:extLst>
                  <a:ext uri="{0D108BD9-81ED-4DB2-BD59-A6C34878D82A}">
                    <a16:rowId xmlns:a16="http://schemas.microsoft.com/office/drawing/2014/main" val="4128474677"/>
                  </a:ext>
                </a:extLst>
              </a:tr>
              <a:tr h="370840">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a:p>
                  </a:txBody>
                  <a:tcPr anchor="ctr"/>
                </a:tc>
                <a:extLst>
                  <a:ext uri="{0D108BD9-81ED-4DB2-BD59-A6C34878D82A}">
                    <a16:rowId xmlns:a16="http://schemas.microsoft.com/office/drawing/2014/main" val="1431918608"/>
                  </a:ext>
                </a:extLst>
              </a:tr>
              <a:tr h="370840">
                <a:tc>
                  <a:txBody>
                    <a:bodyPr/>
                    <a:lstStyle/>
                    <a:p>
                      <a:endParaRPr lang="en-US" sz="120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extLst>
                  <a:ext uri="{0D108BD9-81ED-4DB2-BD59-A6C34878D82A}">
                    <a16:rowId xmlns:a16="http://schemas.microsoft.com/office/drawing/2014/main" val="2051641659"/>
                  </a:ext>
                </a:extLst>
              </a:tr>
              <a:tr h="370840">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595787757"/>
                  </a:ext>
                </a:extLst>
              </a:tr>
              <a:tr h="370840">
                <a:tc>
                  <a:txBody>
                    <a:bodyPr/>
                    <a:lstStyle/>
                    <a:p>
                      <a:endParaRPr lang="en-US" sz="1200" dirty="0"/>
                    </a:p>
                  </a:txBody>
                  <a:tcPr anchor="ctr"/>
                </a:tc>
                <a:tc>
                  <a:txBody>
                    <a:bodyPr/>
                    <a:lstStyle/>
                    <a:p>
                      <a:endParaRPr lang="en-US" sz="1200" dirty="0"/>
                    </a:p>
                  </a:txBody>
                  <a:tcPr anchor="ctr"/>
                </a:tc>
                <a:tc>
                  <a:txBody>
                    <a:bodyPr/>
                    <a:lstStyle/>
                    <a:p>
                      <a:endParaRPr lang="en-US" sz="1200"/>
                    </a:p>
                  </a:txBody>
                  <a:tcPr anchor="ctr"/>
                </a:tc>
                <a:tc>
                  <a:txBody>
                    <a:bodyPr/>
                    <a:lstStyle/>
                    <a:p>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3628143569"/>
                  </a:ext>
                </a:extLst>
              </a:tr>
            </a:tbl>
          </a:graphicData>
        </a:graphic>
      </p:graphicFrame>
    </p:spTree>
    <p:extLst>
      <p:ext uri="{BB962C8B-B14F-4D97-AF65-F5344CB8AC3E}">
        <p14:creationId xmlns:p14="http://schemas.microsoft.com/office/powerpoint/2010/main" val="1503840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198817-97B8-787B-5F5D-D388D28A9ECF}"/>
              </a:ext>
            </a:extLst>
          </p:cNvPr>
          <p:cNvSpPr>
            <a:spLocks noGrp="1"/>
          </p:cNvSpPr>
          <p:nvPr>
            <p:ph type="body" sz="quarter" idx="13"/>
          </p:nvPr>
        </p:nvSpPr>
        <p:spPr/>
        <p:txBody>
          <a:bodyPr/>
          <a:lstStyle/>
          <a:p>
            <a:r>
              <a:rPr lang="en-US" dirty="0"/>
              <a:t>Weekly Partner Meeting</a:t>
            </a:r>
          </a:p>
        </p:txBody>
      </p:sp>
      <p:sp>
        <p:nvSpPr>
          <p:cNvPr id="3" name="Text Placeholder 2">
            <a:extLst>
              <a:ext uri="{FF2B5EF4-FFF2-40B4-BE49-F238E27FC236}">
                <a16:creationId xmlns:a16="http://schemas.microsoft.com/office/drawing/2014/main" id="{AE07E9A3-E917-9C6D-B070-C2895BA04DD8}"/>
              </a:ext>
            </a:extLst>
          </p:cNvPr>
          <p:cNvSpPr>
            <a:spLocks noGrp="1"/>
          </p:cNvSpPr>
          <p:nvPr>
            <p:ph type="body" sz="quarter" idx="14"/>
          </p:nvPr>
        </p:nvSpPr>
        <p:spPr/>
        <p:txBody>
          <a:bodyPr/>
          <a:lstStyle/>
          <a:p>
            <a:r>
              <a:rPr lang="en-US" dirty="0"/>
              <a:t>Partner name [Primary Partner POC]</a:t>
            </a:r>
          </a:p>
          <a:p>
            <a:pPr>
              <a:buFont typeface="+mj-lt"/>
              <a:buAutoNum type="arabicPeriod"/>
            </a:pPr>
            <a:r>
              <a:rPr lang="en-US" dirty="0"/>
              <a:t>Team Progress from Prior Week</a:t>
            </a:r>
          </a:p>
          <a:p>
            <a:pPr>
              <a:buFont typeface="+mj-lt"/>
              <a:buAutoNum type="arabicPeriod"/>
            </a:pPr>
            <a:r>
              <a:rPr lang="en-US" dirty="0"/>
              <a:t>Team Tasks for Current Week</a:t>
            </a:r>
          </a:p>
          <a:p>
            <a:pPr>
              <a:buFont typeface="+mj-lt"/>
              <a:buAutoNum type="arabicPeriod"/>
            </a:pPr>
            <a:r>
              <a:rPr lang="en-US" dirty="0"/>
              <a:t>Other Items Discussed</a:t>
            </a:r>
          </a:p>
          <a:p>
            <a:endParaRPr lang="en-US" dirty="0"/>
          </a:p>
          <a:p>
            <a:endParaRPr lang="en-US" dirty="0"/>
          </a:p>
        </p:txBody>
      </p:sp>
      <p:sp>
        <p:nvSpPr>
          <p:cNvPr id="4" name="TextBox 3">
            <a:extLst>
              <a:ext uri="{FF2B5EF4-FFF2-40B4-BE49-F238E27FC236}">
                <a16:creationId xmlns:a16="http://schemas.microsoft.com/office/drawing/2014/main" id="{5D4DFCDE-313B-A5A2-25DD-EF51E6649B7B}"/>
              </a:ext>
            </a:extLst>
          </p:cNvPr>
          <p:cNvSpPr txBox="1"/>
          <p:nvPr/>
        </p:nvSpPr>
        <p:spPr>
          <a:xfrm>
            <a:off x="5789666" y="1071403"/>
            <a:ext cx="3657601" cy="3816429"/>
          </a:xfrm>
          <a:prstGeom prst="rect">
            <a:avLst/>
          </a:prstGeom>
          <a:noFill/>
          <a:ln>
            <a:solidFill>
              <a:srgbClr val="FF0000"/>
            </a:solidFill>
          </a:ln>
        </p:spPr>
        <p:txBody>
          <a:bodyPr wrap="square" rtlCol="0">
            <a:spAutoFit/>
          </a:bodyPr>
          <a:lstStyle/>
          <a:p>
            <a:r>
              <a:rPr lang="en-US" sz="1100" b="1" dirty="0">
                <a:solidFill>
                  <a:srgbClr val="FF0000"/>
                </a:solidFill>
              </a:rPr>
              <a:t>Instructions: Each week the team is expected to meet with their project partner. The project team is expected to take copious notes of the meeting and what was discussed – just as would take place in any consulting services client meeting engagement.</a:t>
            </a:r>
          </a:p>
          <a:p>
            <a:endParaRPr lang="en-US" sz="1100" b="1" dirty="0">
              <a:solidFill>
                <a:srgbClr val="FF0000"/>
              </a:solidFill>
            </a:endParaRPr>
          </a:p>
          <a:p>
            <a:r>
              <a:rPr lang="en-US" sz="1100" b="1" dirty="0">
                <a:solidFill>
                  <a:srgbClr val="FF0000"/>
                </a:solidFill>
              </a:rPr>
              <a:t>The first partner meeting will be primarily a Q &amp; A session between the partner and the team – with the team asking detailed and probing questions regarding the problem statement and any specialized subject matter knowledge the partner has relative to the problem domain.</a:t>
            </a:r>
          </a:p>
          <a:p>
            <a:endParaRPr lang="en-US" sz="1100" b="1" dirty="0">
              <a:solidFill>
                <a:srgbClr val="FF0000"/>
              </a:solidFill>
            </a:endParaRPr>
          </a:p>
          <a:p>
            <a:r>
              <a:rPr lang="en-US" sz="1100" b="1" dirty="0">
                <a:solidFill>
                  <a:srgbClr val="FF0000"/>
                </a:solidFill>
              </a:rPr>
              <a:t>Thereafter, project teams should be reporting on three things each week:</a:t>
            </a:r>
          </a:p>
          <a:p>
            <a:endParaRPr lang="en-US" sz="1100" b="1" dirty="0">
              <a:solidFill>
                <a:srgbClr val="FF0000"/>
              </a:solidFill>
            </a:endParaRPr>
          </a:p>
          <a:p>
            <a:pPr marL="228600" indent="-228600">
              <a:buFont typeface="+mj-lt"/>
              <a:buAutoNum type="arabicPeriod"/>
            </a:pPr>
            <a:r>
              <a:rPr lang="en-US" sz="1100" b="1" dirty="0">
                <a:solidFill>
                  <a:srgbClr val="FF0000"/>
                </a:solidFill>
              </a:rPr>
              <a:t>Team Progress from Prior Week</a:t>
            </a:r>
          </a:p>
          <a:p>
            <a:pPr marL="228600" indent="-228600">
              <a:buFont typeface="+mj-lt"/>
              <a:buAutoNum type="arabicPeriod"/>
            </a:pPr>
            <a:r>
              <a:rPr lang="en-US" sz="1100" b="1" dirty="0">
                <a:solidFill>
                  <a:srgbClr val="FF0000"/>
                </a:solidFill>
              </a:rPr>
              <a:t>Team Tasks for Current Week</a:t>
            </a:r>
          </a:p>
          <a:p>
            <a:pPr marL="228600" indent="-228600">
              <a:buFont typeface="+mj-lt"/>
              <a:buAutoNum type="arabicPeriod"/>
            </a:pPr>
            <a:r>
              <a:rPr lang="en-US" sz="1100" b="1" dirty="0">
                <a:solidFill>
                  <a:srgbClr val="FF0000"/>
                </a:solidFill>
              </a:rPr>
              <a:t>Other Items Discussed</a:t>
            </a:r>
          </a:p>
          <a:p>
            <a:endParaRPr lang="en-US" sz="1100" b="1" dirty="0">
              <a:solidFill>
                <a:srgbClr val="FF0000"/>
              </a:solidFill>
            </a:endParaRPr>
          </a:p>
          <a:p>
            <a:r>
              <a:rPr lang="en-US" sz="1100" b="1" dirty="0">
                <a:solidFill>
                  <a:srgbClr val="FF0000"/>
                </a:solidFill>
              </a:rPr>
              <a:t>This slide summarizes for the rest of the class what the project team presented to the partner – as well as any other items discussed during the meeting.</a:t>
            </a:r>
          </a:p>
        </p:txBody>
      </p:sp>
    </p:spTree>
    <p:extLst>
      <p:ext uri="{BB962C8B-B14F-4D97-AF65-F5344CB8AC3E}">
        <p14:creationId xmlns:p14="http://schemas.microsoft.com/office/powerpoint/2010/main" val="1172948544"/>
      </p:ext>
    </p:extLst>
  </p:cSld>
  <p:clrMapOvr>
    <a:masterClrMapping/>
  </p:clrMapOvr>
</p:sld>
</file>

<file path=ppt/theme/theme1.xml><?xml version="1.0" encoding="utf-8"?>
<a:theme xmlns:a="http://schemas.openxmlformats.org/drawingml/2006/main" name="MasonBrand.pxtx">
  <a:themeElements>
    <a:clrScheme name="Custom 6">
      <a:dk1>
        <a:srgbClr val="116020"/>
      </a:dk1>
      <a:lt1>
        <a:sysClr val="window" lastClr="FFFFFF"/>
      </a:lt1>
      <a:dk2>
        <a:srgbClr val="1E6E86"/>
      </a:dk2>
      <a:lt2>
        <a:srgbClr val="C5D1D7"/>
      </a:lt2>
      <a:accent1>
        <a:srgbClr val="990B01"/>
      </a:accent1>
      <a:accent2>
        <a:srgbClr val="DFBD17"/>
      </a:accent2>
      <a:accent3>
        <a:srgbClr val="99611F"/>
      </a:accent3>
      <a:accent4>
        <a:srgbClr val="8C7B70"/>
      </a:accent4>
      <a:accent5>
        <a:srgbClr val="719920"/>
      </a:accent5>
      <a:accent6>
        <a:srgbClr val="EE6D17"/>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7435A574D17247AF644E3AABFADE88" ma:contentTypeVersion="10" ma:contentTypeDescription="Create a new document." ma:contentTypeScope="" ma:versionID="ff5170045112e6fa605e1b5136a53e44">
  <xsd:schema xmlns:xsd="http://www.w3.org/2001/XMLSchema" xmlns:xs="http://www.w3.org/2001/XMLSchema" xmlns:p="http://schemas.microsoft.com/office/2006/metadata/properties" xmlns:ns2="9588b89b-a54a-4030-9351-2bada00b48fe" xmlns:ns3="d832c767-56ee-4551-a5e6-1906d20f7728" targetNamespace="http://schemas.microsoft.com/office/2006/metadata/properties" ma:root="true" ma:fieldsID="b6b96d83eac182c3ab883416cff2a6ad" ns2:_="" ns3:_="">
    <xsd:import namespace="9588b89b-a54a-4030-9351-2bada00b48fe"/>
    <xsd:import namespace="d832c767-56ee-4551-a5e6-1906d20f772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DateTaken" minOccurs="0"/>
                <xsd:element ref="ns2:MediaLengthInSecond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88b89b-a54a-4030-9351-2bada00b48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16c1bbba-1a2d-496b-84ee-32d915066267"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832c767-56ee-4551-a5e6-1906d20f772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7fc6382-f68a-451a-964c-a2298323f338}" ma:internalName="TaxCatchAll" ma:showField="CatchAllData" ma:web="d832c767-56ee-4551-a5e6-1906d20f772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588b89b-a54a-4030-9351-2bada00b48fe">
      <Terms xmlns="http://schemas.microsoft.com/office/infopath/2007/PartnerControls"/>
    </lcf76f155ced4ddcb4097134ff3c332f>
    <TaxCatchAll xmlns="d832c767-56ee-4551-a5e6-1906d20f7728" xsi:nil="true"/>
  </documentManagement>
</p:properties>
</file>

<file path=customXml/itemProps1.xml><?xml version="1.0" encoding="utf-8"?>
<ds:datastoreItem xmlns:ds="http://schemas.openxmlformats.org/officeDocument/2006/customXml" ds:itemID="{AF368CE7-290E-453B-90D6-5E93024185CA}"/>
</file>

<file path=customXml/itemProps2.xml><?xml version="1.0" encoding="utf-8"?>
<ds:datastoreItem xmlns:ds="http://schemas.openxmlformats.org/officeDocument/2006/customXml" ds:itemID="{C6D64007-4473-4A68-9407-F1813C58ADF4}"/>
</file>

<file path=customXml/itemProps3.xml><?xml version="1.0" encoding="utf-8"?>
<ds:datastoreItem xmlns:ds="http://schemas.openxmlformats.org/officeDocument/2006/customXml" ds:itemID="{84480464-2CCB-4CFF-9326-329A501DB49F}"/>
</file>

<file path=docProps/app.xml><?xml version="1.0" encoding="utf-8"?>
<Properties xmlns="http://schemas.openxmlformats.org/officeDocument/2006/extended-properties" xmlns:vt="http://schemas.openxmlformats.org/officeDocument/2006/docPropsVTypes">
  <Template/>
  <TotalTime>0</TotalTime>
  <Words>2935</Words>
  <Application>Microsoft Macintosh PowerPoint</Application>
  <PresentationFormat>Widescreen</PresentationFormat>
  <Paragraphs>314</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MasonBrand.pxtx</vt:lpstr>
      <vt:lpstr>Sprint 1 Status Update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Sprint 2 Status Update</vt:lpstr>
      <vt:lpstr>PowerPoint Presentation</vt:lpstr>
      <vt:lpstr>PowerPoint Presentation</vt:lpstr>
      <vt:lpstr>PowerPoint Presentation</vt:lpstr>
      <vt:lpstr>PowerPoint Presentation</vt:lpstr>
      <vt:lpstr>PowerPoint Presentation</vt:lpstr>
      <vt:lpstr>Sprint 3 Status Update</vt:lpstr>
      <vt:lpstr>PowerPoint Presentation</vt:lpstr>
      <vt:lpstr>PowerPoint Presentation</vt:lpstr>
      <vt:lpstr>PowerPoint Presentation</vt:lpstr>
      <vt:lpstr>PowerPoint Presentation</vt:lpstr>
      <vt:lpstr>PowerPoint Presentation</vt:lpstr>
      <vt:lpstr>Sprint 4 Status Update</vt:lpstr>
      <vt:lpstr>PowerPoint Presentation</vt:lpstr>
      <vt:lpstr>PowerPoint Presentation</vt:lpstr>
      <vt:lpstr>PowerPoint Presentation</vt:lpstr>
      <vt:lpstr>PowerPoint Presentation</vt:lpstr>
      <vt:lpstr>Sprint 5 Status Update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2010-04-19T20:44:32Z</dcterms:created>
  <dcterms:modified xsi:type="dcterms:W3CDTF">2023-01-23T14:04:50Z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0x0101002B7435A574D17247AF644E3AABFADE88</vt:lpwstr>
  </property>
</Properties>
</file>