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handoutMasterIdLst>
    <p:handoutMasterId r:id="rId33"/>
  </p:handoutMasterIdLst>
  <p:sldIdLst>
    <p:sldId id="257" r:id="rId2"/>
    <p:sldId id="258" r:id="rId3"/>
    <p:sldId id="259" r:id="rId4"/>
    <p:sldId id="260" r:id="rId5"/>
    <p:sldId id="261" r:id="rId6"/>
    <p:sldId id="262" r:id="rId7"/>
    <p:sldId id="263" r:id="rId8"/>
    <p:sldId id="264" r:id="rId9"/>
    <p:sldId id="321" r:id="rId10"/>
    <p:sldId id="273" r:id="rId11"/>
    <p:sldId id="274" r:id="rId12"/>
    <p:sldId id="275" r:id="rId13"/>
    <p:sldId id="276" r:id="rId14"/>
    <p:sldId id="277" r:id="rId15"/>
    <p:sldId id="322" r:id="rId16"/>
    <p:sldId id="288" r:id="rId17"/>
    <p:sldId id="289" r:id="rId18"/>
    <p:sldId id="290" r:id="rId19"/>
    <p:sldId id="291" r:id="rId20"/>
    <p:sldId id="292" r:id="rId21"/>
    <p:sldId id="323" r:id="rId22"/>
    <p:sldId id="303" r:id="rId23"/>
    <p:sldId id="304" r:id="rId24"/>
    <p:sldId id="305" r:id="rId25"/>
    <p:sldId id="306" r:id="rId26"/>
    <p:sldId id="324" r:id="rId27"/>
    <p:sldId id="318" r:id="rId28"/>
    <p:sldId id="319" r:id="rId29"/>
    <p:sldId id="320" r:id="rId30"/>
    <p:sldId id="325"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3E38"/>
    <a:srgbClr val="FAD4B1"/>
    <a:srgbClr val="CEAC83"/>
    <a:srgbClr val="2C2921"/>
    <a:srgbClr val="A68154"/>
    <a:srgbClr val="403426"/>
    <a:srgbClr val="604E35"/>
    <a:srgbClr val="CEA56F"/>
    <a:srgbClr val="BEA477"/>
    <a:srgbClr val="5F53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64" autoAdjust="0"/>
    <p:restoredTop sz="86386" autoAdjust="0"/>
  </p:normalViewPr>
  <p:slideViewPr>
    <p:cSldViewPr>
      <p:cViewPr varScale="1">
        <p:scale>
          <a:sx n="208" d="100"/>
          <a:sy n="208" d="100"/>
        </p:scale>
        <p:origin x="1688"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ard Schmidt" userId="0974fc04-f1f2-453d-9df7-fd1f1583bab0" providerId="ADAL" clId="{C094E665-4ACB-E848-9059-65C43305A1F8}"/>
    <pc:docChg chg="modSld">
      <pc:chgData name="Bernard Schmidt" userId="0974fc04-f1f2-453d-9df7-fd1f1583bab0" providerId="ADAL" clId="{C094E665-4ACB-E848-9059-65C43305A1F8}" dt="2023-01-23T14:04:49.516" v="73" actId="20577"/>
      <pc:docMkLst>
        <pc:docMk/>
      </pc:docMkLst>
      <pc:sldChg chg="modSp mod">
        <pc:chgData name="Bernard Schmidt" userId="0974fc04-f1f2-453d-9df7-fd1f1583bab0" providerId="ADAL" clId="{C094E665-4ACB-E848-9059-65C43305A1F8}" dt="2023-01-23T14:04:49.516" v="73" actId="20577"/>
        <pc:sldMkLst>
          <pc:docMk/>
          <pc:sldMk cId="4048708498" sldId="257"/>
        </pc:sldMkLst>
        <pc:spChg chg="mod">
          <ac:chgData name="Bernard Schmidt" userId="0974fc04-f1f2-453d-9df7-fd1f1583bab0" providerId="ADAL" clId="{C094E665-4ACB-E848-9059-65C43305A1F8}" dt="2023-01-23T14:04:49.516" v="73" actId="20577"/>
          <ac:spMkLst>
            <pc:docMk/>
            <pc:sldMk cId="4048708498" sldId="257"/>
            <ac:spMk id="3" creationId="{00000000-0000-0000-0000-000000000000}"/>
          </ac:spMkLst>
        </pc:spChg>
      </pc:sldChg>
      <pc:sldChg chg="modSp mod">
        <pc:chgData name="Bernard Schmidt" userId="0974fc04-f1f2-453d-9df7-fd1f1583bab0" providerId="ADAL" clId="{C094E665-4ACB-E848-9059-65C43305A1F8}" dt="2023-01-23T14:04:29.841" v="63" actId="20577"/>
        <pc:sldMkLst>
          <pc:docMk/>
          <pc:sldMk cId="3181403553" sldId="288"/>
        </pc:sldMkLst>
        <pc:spChg chg="mod">
          <ac:chgData name="Bernard Schmidt" userId="0974fc04-f1f2-453d-9df7-fd1f1583bab0" providerId="ADAL" clId="{C094E665-4ACB-E848-9059-65C43305A1F8}" dt="2023-01-23T14:04:29.841" v="63" actId="20577"/>
          <ac:spMkLst>
            <pc:docMk/>
            <pc:sldMk cId="3181403553" sldId="288"/>
            <ac:spMk id="3" creationId="{00000000-0000-0000-0000-000000000000}"/>
          </ac:spMkLst>
        </pc:spChg>
      </pc:sldChg>
      <pc:sldChg chg="modSp mod">
        <pc:chgData name="Bernard Schmidt" userId="0974fc04-f1f2-453d-9df7-fd1f1583bab0" providerId="ADAL" clId="{C094E665-4ACB-E848-9059-65C43305A1F8}" dt="2023-01-23T14:03:47.583" v="62" actId="20577"/>
        <pc:sldMkLst>
          <pc:docMk/>
          <pc:sldMk cId="2844434945" sldId="303"/>
        </pc:sldMkLst>
        <pc:spChg chg="mod">
          <ac:chgData name="Bernard Schmidt" userId="0974fc04-f1f2-453d-9df7-fd1f1583bab0" providerId="ADAL" clId="{C094E665-4ACB-E848-9059-65C43305A1F8}" dt="2023-01-23T14:03:47.583" v="62" actId="20577"/>
          <ac:spMkLst>
            <pc:docMk/>
            <pc:sldMk cId="2844434945" sldId="303"/>
            <ac:spMk id="3" creationId="{00000000-0000-0000-0000-000000000000}"/>
          </ac:spMkLst>
        </pc:spChg>
      </pc:sldChg>
    </pc:docChg>
  </pc:docChgLst>
  <pc:docChgLst>
    <pc:chgData name="Bernard Schmidt" userId="0974fc04-f1f2-453d-9df7-fd1f1583bab0" providerId="ADAL" clId="{BAB2B737-1A18-CF4E-B16A-F10D6CFCD17A}"/>
    <pc:docChg chg="undo custSel modSld modMainMaster">
      <pc:chgData name="Bernard Schmidt" userId="0974fc04-f1f2-453d-9df7-fd1f1583bab0" providerId="ADAL" clId="{BAB2B737-1A18-CF4E-B16A-F10D6CFCD17A}" dt="2022-05-24T18:59:50.979" v="673" actId="14100"/>
      <pc:docMkLst>
        <pc:docMk/>
      </pc:docMkLst>
      <pc:sldChg chg="modSp mod">
        <pc:chgData name="Bernard Schmidt" userId="0974fc04-f1f2-453d-9df7-fd1f1583bab0" providerId="ADAL" clId="{BAB2B737-1A18-CF4E-B16A-F10D6CFCD17A}" dt="2022-05-24T18:54:39.181" v="412" actId="14100"/>
        <pc:sldMkLst>
          <pc:docMk/>
          <pc:sldMk cId="4048708498" sldId="257"/>
        </pc:sldMkLst>
        <pc:spChg chg="mod">
          <ac:chgData name="Bernard Schmidt" userId="0974fc04-f1f2-453d-9df7-fd1f1583bab0" providerId="ADAL" clId="{BAB2B737-1A18-CF4E-B16A-F10D6CFCD17A}" dt="2022-05-24T18:54:39.181" v="412" actId="14100"/>
          <ac:spMkLst>
            <pc:docMk/>
            <pc:sldMk cId="4048708498" sldId="257"/>
            <ac:spMk id="2" creationId="{00000000-0000-0000-0000-000000000000}"/>
          </ac:spMkLst>
        </pc:spChg>
        <pc:spChg chg="mod">
          <ac:chgData name="Bernard Schmidt" userId="0974fc04-f1f2-453d-9df7-fd1f1583bab0" providerId="ADAL" clId="{BAB2B737-1A18-CF4E-B16A-F10D6CFCD17A}" dt="2022-05-24T18:48:25.467" v="0" actId="6549"/>
          <ac:spMkLst>
            <pc:docMk/>
            <pc:sldMk cId="4048708498" sldId="257"/>
            <ac:spMk id="3" creationId="{00000000-0000-0000-0000-000000000000}"/>
          </ac:spMkLst>
        </pc:spChg>
      </pc:sldChg>
      <pc:sldChg chg="addSp delSp modSp mod">
        <pc:chgData name="Bernard Schmidt" userId="0974fc04-f1f2-453d-9df7-fd1f1583bab0" providerId="ADAL" clId="{BAB2B737-1A18-CF4E-B16A-F10D6CFCD17A}" dt="2022-05-24T18:55:00.264" v="441" actId="14100"/>
        <pc:sldMkLst>
          <pc:docMk/>
          <pc:sldMk cId="2567389992" sldId="265"/>
        </pc:sldMkLst>
        <pc:spChg chg="mod">
          <ac:chgData name="Bernard Schmidt" userId="0974fc04-f1f2-453d-9df7-fd1f1583bab0" providerId="ADAL" clId="{BAB2B737-1A18-CF4E-B16A-F10D6CFCD17A}" dt="2022-05-24T18:55:00.264" v="441" actId="14100"/>
          <ac:spMkLst>
            <pc:docMk/>
            <pc:sldMk cId="2567389992" sldId="265"/>
            <ac:spMk id="2" creationId="{00000000-0000-0000-0000-000000000000}"/>
          </ac:spMkLst>
        </pc:spChg>
        <pc:spChg chg="mod">
          <ac:chgData name="Bernard Schmidt" userId="0974fc04-f1f2-453d-9df7-fd1f1583bab0" providerId="ADAL" clId="{BAB2B737-1A18-CF4E-B16A-F10D6CFCD17A}" dt="2022-05-24T18:49:27.822" v="88" actId="20577"/>
          <ac:spMkLst>
            <pc:docMk/>
            <pc:sldMk cId="2567389992" sldId="265"/>
            <ac:spMk id="3" creationId="{00000000-0000-0000-0000-000000000000}"/>
          </ac:spMkLst>
        </pc:spChg>
        <pc:spChg chg="add del mod">
          <ac:chgData name="Bernard Schmidt" userId="0974fc04-f1f2-453d-9df7-fd1f1583bab0" providerId="ADAL" clId="{BAB2B737-1A18-CF4E-B16A-F10D6CFCD17A}" dt="2022-05-24T18:50:22.783" v="151"/>
          <ac:spMkLst>
            <pc:docMk/>
            <pc:sldMk cId="2567389992" sldId="265"/>
            <ac:spMk id="4" creationId="{4EA3825E-069E-BF20-AC00-C52339645637}"/>
          </ac:spMkLst>
        </pc:spChg>
      </pc:sldChg>
      <pc:sldChg chg="modSp mod">
        <pc:chgData name="Bernard Schmidt" userId="0974fc04-f1f2-453d-9df7-fd1f1583bab0" providerId="ADAL" clId="{BAB2B737-1A18-CF4E-B16A-F10D6CFCD17A}" dt="2022-05-24T18:55:16.329" v="457" actId="14100"/>
        <pc:sldMkLst>
          <pc:docMk/>
          <pc:sldMk cId="2710459708" sldId="273"/>
        </pc:sldMkLst>
        <pc:spChg chg="mod">
          <ac:chgData name="Bernard Schmidt" userId="0974fc04-f1f2-453d-9df7-fd1f1583bab0" providerId="ADAL" clId="{BAB2B737-1A18-CF4E-B16A-F10D6CFCD17A}" dt="2022-05-24T18:55:16.329" v="457" actId="14100"/>
          <ac:spMkLst>
            <pc:docMk/>
            <pc:sldMk cId="2710459708" sldId="273"/>
            <ac:spMk id="2" creationId="{00000000-0000-0000-0000-000000000000}"/>
          </ac:spMkLst>
        </pc:spChg>
        <pc:spChg chg="mod">
          <ac:chgData name="Bernard Schmidt" userId="0974fc04-f1f2-453d-9df7-fd1f1583bab0" providerId="ADAL" clId="{BAB2B737-1A18-CF4E-B16A-F10D6CFCD17A}" dt="2022-05-24T18:49:53.580" v="119" actId="6549"/>
          <ac:spMkLst>
            <pc:docMk/>
            <pc:sldMk cId="2710459708" sldId="273"/>
            <ac:spMk id="3" creationId="{00000000-0000-0000-0000-000000000000}"/>
          </ac:spMkLst>
        </pc:spChg>
      </pc:sldChg>
      <pc:sldChg chg="modSp mod">
        <pc:chgData name="Bernard Schmidt" userId="0974fc04-f1f2-453d-9df7-fd1f1583bab0" providerId="ADAL" clId="{BAB2B737-1A18-CF4E-B16A-F10D6CFCD17A}" dt="2022-05-24T18:55:40.788" v="465" actId="14100"/>
        <pc:sldMkLst>
          <pc:docMk/>
          <pc:sldMk cId="2020197940" sldId="278"/>
        </pc:sldMkLst>
        <pc:spChg chg="mod">
          <ac:chgData name="Bernard Schmidt" userId="0974fc04-f1f2-453d-9df7-fd1f1583bab0" providerId="ADAL" clId="{BAB2B737-1A18-CF4E-B16A-F10D6CFCD17A}" dt="2022-05-24T18:55:40.788" v="465" actId="14100"/>
          <ac:spMkLst>
            <pc:docMk/>
            <pc:sldMk cId="2020197940" sldId="278"/>
            <ac:spMk id="2" creationId="{00000000-0000-0000-0000-000000000000}"/>
          </ac:spMkLst>
        </pc:spChg>
        <pc:spChg chg="mod">
          <ac:chgData name="Bernard Schmidt" userId="0974fc04-f1f2-453d-9df7-fd1f1583bab0" providerId="ADAL" clId="{BAB2B737-1A18-CF4E-B16A-F10D6CFCD17A}" dt="2022-05-24T18:50:15.676" v="149" actId="20577"/>
          <ac:spMkLst>
            <pc:docMk/>
            <pc:sldMk cId="2020197940" sldId="278"/>
            <ac:spMk id="3" creationId="{00000000-0000-0000-0000-000000000000}"/>
          </ac:spMkLst>
        </pc:spChg>
      </pc:sldChg>
      <pc:sldChg chg="modSp mod">
        <pc:chgData name="Bernard Schmidt" userId="0974fc04-f1f2-453d-9df7-fd1f1583bab0" providerId="ADAL" clId="{BAB2B737-1A18-CF4E-B16A-F10D6CFCD17A}" dt="2022-05-24T18:56:01.964" v="502" actId="14100"/>
        <pc:sldMkLst>
          <pc:docMk/>
          <pc:sldMk cId="1240326007" sldId="283"/>
        </pc:sldMkLst>
        <pc:spChg chg="mod">
          <ac:chgData name="Bernard Schmidt" userId="0974fc04-f1f2-453d-9df7-fd1f1583bab0" providerId="ADAL" clId="{BAB2B737-1A18-CF4E-B16A-F10D6CFCD17A}" dt="2022-05-24T18:56:01.964" v="502" actId="14100"/>
          <ac:spMkLst>
            <pc:docMk/>
            <pc:sldMk cId="1240326007" sldId="283"/>
            <ac:spMk id="2" creationId="{00000000-0000-0000-0000-000000000000}"/>
          </ac:spMkLst>
        </pc:spChg>
        <pc:spChg chg="mod">
          <ac:chgData name="Bernard Schmidt" userId="0974fc04-f1f2-453d-9df7-fd1f1583bab0" providerId="ADAL" clId="{BAB2B737-1A18-CF4E-B16A-F10D6CFCD17A}" dt="2022-05-24T18:50:34.352" v="167" actId="6549"/>
          <ac:spMkLst>
            <pc:docMk/>
            <pc:sldMk cId="1240326007" sldId="283"/>
            <ac:spMk id="3" creationId="{00000000-0000-0000-0000-000000000000}"/>
          </ac:spMkLst>
        </pc:spChg>
      </pc:sldChg>
      <pc:sldChg chg="modSp mod">
        <pc:chgData name="Bernard Schmidt" userId="0974fc04-f1f2-453d-9df7-fd1f1583bab0" providerId="ADAL" clId="{BAB2B737-1A18-CF4E-B16A-F10D6CFCD17A}" dt="2022-05-24T18:56:15.690" v="510" actId="14100"/>
        <pc:sldMkLst>
          <pc:docMk/>
          <pc:sldMk cId="3181403553" sldId="288"/>
        </pc:sldMkLst>
        <pc:spChg chg="mod">
          <ac:chgData name="Bernard Schmidt" userId="0974fc04-f1f2-453d-9df7-fd1f1583bab0" providerId="ADAL" clId="{BAB2B737-1A18-CF4E-B16A-F10D6CFCD17A}" dt="2022-05-24T18:56:15.690" v="510" actId="14100"/>
          <ac:spMkLst>
            <pc:docMk/>
            <pc:sldMk cId="3181403553" sldId="288"/>
            <ac:spMk id="2" creationId="{00000000-0000-0000-0000-000000000000}"/>
          </ac:spMkLst>
        </pc:spChg>
        <pc:spChg chg="mod">
          <ac:chgData name="Bernard Schmidt" userId="0974fc04-f1f2-453d-9df7-fd1f1583bab0" providerId="ADAL" clId="{BAB2B737-1A18-CF4E-B16A-F10D6CFCD17A}" dt="2022-05-24T18:50:51.246" v="194" actId="6549"/>
          <ac:spMkLst>
            <pc:docMk/>
            <pc:sldMk cId="3181403553" sldId="288"/>
            <ac:spMk id="3" creationId="{00000000-0000-0000-0000-000000000000}"/>
          </ac:spMkLst>
        </pc:spChg>
      </pc:sldChg>
      <pc:sldChg chg="modSp mod">
        <pc:chgData name="Bernard Schmidt" userId="0974fc04-f1f2-453d-9df7-fd1f1583bab0" providerId="ADAL" clId="{BAB2B737-1A18-CF4E-B16A-F10D6CFCD17A}" dt="2022-05-24T18:56:31.383" v="520" actId="14100"/>
        <pc:sldMkLst>
          <pc:docMk/>
          <pc:sldMk cId="2640295443" sldId="293"/>
        </pc:sldMkLst>
        <pc:spChg chg="mod">
          <ac:chgData name="Bernard Schmidt" userId="0974fc04-f1f2-453d-9df7-fd1f1583bab0" providerId="ADAL" clId="{BAB2B737-1A18-CF4E-B16A-F10D6CFCD17A}" dt="2022-05-24T18:56:31.383" v="520" actId="14100"/>
          <ac:spMkLst>
            <pc:docMk/>
            <pc:sldMk cId="2640295443" sldId="293"/>
            <ac:spMk id="2" creationId="{00000000-0000-0000-0000-000000000000}"/>
          </ac:spMkLst>
        </pc:spChg>
        <pc:spChg chg="mod">
          <ac:chgData name="Bernard Schmidt" userId="0974fc04-f1f2-453d-9df7-fd1f1583bab0" providerId="ADAL" clId="{BAB2B737-1A18-CF4E-B16A-F10D6CFCD17A}" dt="2022-05-24T18:51:06.799" v="221" actId="6549"/>
          <ac:spMkLst>
            <pc:docMk/>
            <pc:sldMk cId="2640295443" sldId="293"/>
            <ac:spMk id="3" creationId="{00000000-0000-0000-0000-000000000000}"/>
          </ac:spMkLst>
        </pc:spChg>
      </pc:sldChg>
      <pc:sldChg chg="modSp mod">
        <pc:chgData name="Bernard Schmidt" userId="0974fc04-f1f2-453d-9df7-fd1f1583bab0" providerId="ADAL" clId="{BAB2B737-1A18-CF4E-B16A-F10D6CFCD17A}" dt="2022-05-24T18:56:43.174" v="521" actId="14100"/>
        <pc:sldMkLst>
          <pc:docMk/>
          <pc:sldMk cId="1709918356" sldId="298"/>
        </pc:sldMkLst>
        <pc:spChg chg="mod">
          <ac:chgData name="Bernard Schmidt" userId="0974fc04-f1f2-453d-9df7-fd1f1583bab0" providerId="ADAL" clId="{BAB2B737-1A18-CF4E-B16A-F10D6CFCD17A}" dt="2022-05-24T18:56:43.174" v="521" actId="14100"/>
          <ac:spMkLst>
            <pc:docMk/>
            <pc:sldMk cId="1709918356" sldId="298"/>
            <ac:spMk id="2" creationId="{00000000-0000-0000-0000-000000000000}"/>
          </ac:spMkLst>
        </pc:spChg>
        <pc:spChg chg="mod">
          <ac:chgData name="Bernard Schmidt" userId="0974fc04-f1f2-453d-9df7-fd1f1583bab0" providerId="ADAL" clId="{BAB2B737-1A18-CF4E-B16A-F10D6CFCD17A}" dt="2022-05-24T18:51:20.424" v="233" actId="6549"/>
          <ac:spMkLst>
            <pc:docMk/>
            <pc:sldMk cId="1709918356" sldId="298"/>
            <ac:spMk id="3" creationId="{00000000-0000-0000-0000-000000000000}"/>
          </ac:spMkLst>
        </pc:spChg>
      </pc:sldChg>
      <pc:sldChg chg="modSp mod">
        <pc:chgData name="Bernard Schmidt" userId="0974fc04-f1f2-453d-9df7-fd1f1583bab0" providerId="ADAL" clId="{BAB2B737-1A18-CF4E-B16A-F10D6CFCD17A}" dt="2022-05-24T18:56:57.664" v="529" actId="14100"/>
        <pc:sldMkLst>
          <pc:docMk/>
          <pc:sldMk cId="2844434945" sldId="303"/>
        </pc:sldMkLst>
        <pc:spChg chg="mod">
          <ac:chgData name="Bernard Schmidt" userId="0974fc04-f1f2-453d-9df7-fd1f1583bab0" providerId="ADAL" clId="{BAB2B737-1A18-CF4E-B16A-F10D6CFCD17A}" dt="2022-05-24T18:56:57.664" v="529" actId="14100"/>
          <ac:spMkLst>
            <pc:docMk/>
            <pc:sldMk cId="2844434945" sldId="303"/>
            <ac:spMk id="2" creationId="{00000000-0000-0000-0000-000000000000}"/>
          </ac:spMkLst>
        </pc:spChg>
        <pc:spChg chg="mod">
          <ac:chgData name="Bernard Schmidt" userId="0974fc04-f1f2-453d-9df7-fd1f1583bab0" providerId="ADAL" clId="{BAB2B737-1A18-CF4E-B16A-F10D6CFCD17A}" dt="2022-05-24T18:52:33.283" v="319" actId="20577"/>
          <ac:spMkLst>
            <pc:docMk/>
            <pc:sldMk cId="2844434945" sldId="303"/>
            <ac:spMk id="3" creationId="{00000000-0000-0000-0000-000000000000}"/>
          </ac:spMkLst>
        </pc:spChg>
      </pc:sldChg>
      <pc:sldChg chg="modSp mod">
        <pc:chgData name="Bernard Schmidt" userId="0974fc04-f1f2-453d-9df7-fd1f1583bab0" providerId="ADAL" clId="{BAB2B737-1A18-CF4E-B16A-F10D6CFCD17A}" dt="2022-05-24T18:57:13.989" v="537" actId="14100"/>
        <pc:sldMkLst>
          <pc:docMk/>
          <pc:sldMk cId="2515780289" sldId="307"/>
        </pc:sldMkLst>
        <pc:spChg chg="mod">
          <ac:chgData name="Bernard Schmidt" userId="0974fc04-f1f2-453d-9df7-fd1f1583bab0" providerId="ADAL" clId="{BAB2B737-1A18-CF4E-B16A-F10D6CFCD17A}" dt="2022-05-24T18:57:13.989" v="537" actId="14100"/>
          <ac:spMkLst>
            <pc:docMk/>
            <pc:sldMk cId="2515780289" sldId="307"/>
            <ac:spMk id="2" creationId="{00000000-0000-0000-0000-000000000000}"/>
          </ac:spMkLst>
        </pc:spChg>
        <pc:spChg chg="mod">
          <ac:chgData name="Bernard Schmidt" userId="0974fc04-f1f2-453d-9df7-fd1f1583bab0" providerId="ADAL" clId="{BAB2B737-1A18-CF4E-B16A-F10D6CFCD17A}" dt="2022-05-24T18:53:01.028" v="347" actId="6549"/>
          <ac:spMkLst>
            <pc:docMk/>
            <pc:sldMk cId="2515780289" sldId="307"/>
            <ac:spMk id="3" creationId="{00000000-0000-0000-0000-000000000000}"/>
          </ac:spMkLst>
        </pc:spChg>
      </pc:sldChg>
      <pc:sldChg chg="modSp mod">
        <pc:chgData name="Bernard Schmidt" userId="0974fc04-f1f2-453d-9df7-fd1f1583bab0" providerId="ADAL" clId="{BAB2B737-1A18-CF4E-B16A-F10D6CFCD17A}" dt="2022-05-24T18:57:30.056" v="538" actId="14100"/>
        <pc:sldMkLst>
          <pc:docMk/>
          <pc:sldMk cId="1010612441" sldId="311"/>
        </pc:sldMkLst>
        <pc:spChg chg="mod">
          <ac:chgData name="Bernard Schmidt" userId="0974fc04-f1f2-453d-9df7-fd1f1583bab0" providerId="ADAL" clId="{BAB2B737-1A18-CF4E-B16A-F10D6CFCD17A}" dt="2022-05-24T18:57:30.056" v="538" actId="14100"/>
          <ac:spMkLst>
            <pc:docMk/>
            <pc:sldMk cId="1010612441" sldId="311"/>
            <ac:spMk id="2" creationId="{00000000-0000-0000-0000-000000000000}"/>
          </ac:spMkLst>
        </pc:spChg>
        <pc:spChg chg="mod">
          <ac:chgData name="Bernard Schmidt" userId="0974fc04-f1f2-453d-9df7-fd1f1583bab0" providerId="ADAL" clId="{BAB2B737-1A18-CF4E-B16A-F10D6CFCD17A}" dt="2022-05-24T18:53:33.039" v="371"/>
          <ac:spMkLst>
            <pc:docMk/>
            <pc:sldMk cId="1010612441" sldId="311"/>
            <ac:spMk id="3" creationId="{00000000-0000-0000-0000-000000000000}"/>
          </ac:spMkLst>
        </pc:spChg>
      </pc:sldChg>
      <pc:sldChg chg="modSp mod">
        <pc:chgData name="Bernard Schmidt" userId="0974fc04-f1f2-453d-9df7-fd1f1583bab0" providerId="ADAL" clId="{BAB2B737-1A18-CF4E-B16A-F10D6CFCD17A}" dt="2022-05-24T18:58:37.706" v="671" actId="14100"/>
        <pc:sldMkLst>
          <pc:docMk/>
          <pc:sldMk cId="1252072084" sldId="315"/>
        </pc:sldMkLst>
        <pc:spChg chg="mod">
          <ac:chgData name="Bernard Schmidt" userId="0974fc04-f1f2-453d-9df7-fd1f1583bab0" providerId="ADAL" clId="{BAB2B737-1A18-CF4E-B16A-F10D6CFCD17A}" dt="2022-05-24T18:58:37.706" v="671" actId="14100"/>
          <ac:spMkLst>
            <pc:docMk/>
            <pc:sldMk cId="1252072084" sldId="315"/>
            <ac:spMk id="2" creationId="{00000000-0000-0000-0000-000000000000}"/>
          </ac:spMkLst>
        </pc:spChg>
        <pc:spChg chg="mod">
          <ac:chgData name="Bernard Schmidt" userId="0974fc04-f1f2-453d-9df7-fd1f1583bab0" providerId="ADAL" clId="{BAB2B737-1A18-CF4E-B16A-F10D6CFCD17A}" dt="2022-05-24T18:58:04.617" v="619" actId="20577"/>
          <ac:spMkLst>
            <pc:docMk/>
            <pc:sldMk cId="1252072084" sldId="315"/>
            <ac:spMk id="3" creationId="{00000000-0000-0000-0000-000000000000}"/>
          </ac:spMkLst>
        </pc:spChg>
      </pc:sldChg>
      <pc:sldChg chg="modSp mod">
        <pc:chgData name="Bernard Schmidt" userId="0974fc04-f1f2-453d-9df7-fd1f1583bab0" providerId="ADAL" clId="{BAB2B737-1A18-CF4E-B16A-F10D6CFCD17A}" dt="2022-05-24T18:58:50.087" v="672"/>
        <pc:sldMkLst>
          <pc:docMk/>
          <pc:sldMk cId="108047419" sldId="318"/>
        </pc:sldMkLst>
        <pc:spChg chg="mod">
          <ac:chgData name="Bernard Schmidt" userId="0974fc04-f1f2-453d-9df7-fd1f1583bab0" providerId="ADAL" clId="{BAB2B737-1A18-CF4E-B16A-F10D6CFCD17A}" dt="2022-05-24T18:58:29.709" v="670" actId="14100"/>
          <ac:spMkLst>
            <pc:docMk/>
            <pc:sldMk cId="108047419" sldId="318"/>
            <ac:spMk id="2" creationId="{00000000-0000-0000-0000-000000000000}"/>
          </ac:spMkLst>
        </pc:spChg>
        <pc:spChg chg="mod">
          <ac:chgData name="Bernard Schmidt" userId="0974fc04-f1f2-453d-9df7-fd1f1583bab0" providerId="ADAL" clId="{BAB2B737-1A18-CF4E-B16A-F10D6CFCD17A}" dt="2022-05-24T18:58:50.087" v="672"/>
          <ac:spMkLst>
            <pc:docMk/>
            <pc:sldMk cId="108047419" sldId="318"/>
            <ac:spMk id="3" creationId="{00000000-0000-0000-0000-000000000000}"/>
          </ac:spMkLst>
        </pc:spChg>
      </pc:sldChg>
      <pc:sldMasterChg chg="modSldLayout">
        <pc:chgData name="Bernard Schmidt" userId="0974fc04-f1f2-453d-9df7-fd1f1583bab0" providerId="ADAL" clId="{BAB2B737-1A18-CF4E-B16A-F10D6CFCD17A}" dt="2022-05-24T18:59:50.979" v="673" actId="14100"/>
        <pc:sldMasterMkLst>
          <pc:docMk/>
          <pc:sldMasterMk cId="0" sldId="2147483648"/>
        </pc:sldMasterMkLst>
        <pc:sldLayoutChg chg="modSp mod">
          <pc:chgData name="Bernard Schmidt" userId="0974fc04-f1f2-453d-9df7-fd1f1583bab0" providerId="ADAL" clId="{BAB2B737-1A18-CF4E-B16A-F10D6CFCD17A}" dt="2022-05-24T18:59:50.979" v="673" actId="14100"/>
          <pc:sldLayoutMkLst>
            <pc:docMk/>
            <pc:sldMasterMk cId="0" sldId="2147483648"/>
            <pc:sldLayoutMk cId="2025063337" sldId="2147483705"/>
          </pc:sldLayoutMkLst>
          <pc:spChg chg="mod">
            <ac:chgData name="Bernard Schmidt" userId="0974fc04-f1f2-453d-9df7-fd1f1583bab0" providerId="ADAL" clId="{BAB2B737-1A18-CF4E-B16A-F10D6CFCD17A}" dt="2022-05-24T18:59:50.979" v="673" actId="14100"/>
            <ac:spMkLst>
              <pc:docMk/>
              <pc:sldMasterMk cId="0" sldId="2147483648"/>
              <pc:sldLayoutMk cId="2025063337" sldId="2147483705"/>
              <ac:spMk id="2" creationId="{00000000-0000-0000-0000-000000000000}"/>
            </ac:spMkLst>
          </pc:spChg>
        </pc:sldLayoutChg>
      </pc:sldMasterChg>
    </pc:docChg>
  </pc:docChgLst>
  <pc:docChgLst>
    <pc:chgData name="Bernard Schmidt" userId="0974fc04-f1f2-453d-9df7-fd1f1583bab0" providerId="ADAL" clId="{59EF610D-BF82-E94E-9217-CE40A4D80F93}"/>
    <pc:docChg chg="undo custSel addSld delSld modSld modMainMaster">
      <pc:chgData name="Bernard Schmidt" userId="0974fc04-f1f2-453d-9df7-fd1f1583bab0" providerId="ADAL" clId="{59EF610D-BF82-E94E-9217-CE40A4D80F93}" dt="2022-08-19T14:37:42.968" v="2257"/>
      <pc:docMkLst>
        <pc:docMk/>
      </pc:docMkLst>
      <pc:sldChg chg="addSp delSp modSp mod">
        <pc:chgData name="Bernard Schmidt" userId="0974fc04-f1f2-453d-9df7-fd1f1583bab0" providerId="ADAL" clId="{59EF610D-BF82-E94E-9217-CE40A4D80F93}" dt="2022-08-19T14:37:14.396" v="2253" actId="404"/>
        <pc:sldMkLst>
          <pc:docMk/>
          <pc:sldMk cId="4048708498" sldId="257"/>
        </pc:sldMkLst>
        <pc:spChg chg="mod">
          <ac:chgData name="Bernard Schmidt" userId="0974fc04-f1f2-453d-9df7-fd1f1583bab0" providerId="ADAL" clId="{59EF610D-BF82-E94E-9217-CE40A4D80F93}" dt="2022-08-19T14:03:41.748" v="1976" actId="6549"/>
          <ac:spMkLst>
            <pc:docMk/>
            <pc:sldMk cId="4048708498" sldId="257"/>
            <ac:spMk id="2" creationId="{00000000-0000-0000-0000-000000000000}"/>
          </ac:spMkLst>
        </pc:spChg>
        <pc:spChg chg="mod">
          <ac:chgData name="Bernard Schmidt" userId="0974fc04-f1f2-453d-9df7-fd1f1583bab0" providerId="ADAL" clId="{59EF610D-BF82-E94E-9217-CE40A4D80F93}" dt="2022-08-19T14:37:14.396" v="2253" actId="404"/>
          <ac:spMkLst>
            <pc:docMk/>
            <pc:sldMk cId="4048708498" sldId="257"/>
            <ac:spMk id="3" creationId="{00000000-0000-0000-0000-000000000000}"/>
          </ac:spMkLst>
        </pc:spChg>
        <pc:spChg chg="add del mod">
          <ac:chgData name="Bernard Schmidt" userId="0974fc04-f1f2-453d-9df7-fd1f1583bab0" providerId="ADAL" clId="{59EF610D-BF82-E94E-9217-CE40A4D80F93}" dt="2022-08-19T14:02:43.282" v="1958" actId="767"/>
          <ac:spMkLst>
            <pc:docMk/>
            <pc:sldMk cId="4048708498" sldId="257"/>
            <ac:spMk id="4" creationId="{26929DEB-B76F-B3F1-9566-4FEED3F0467E}"/>
          </ac:spMkLst>
        </pc:spChg>
      </pc:sldChg>
      <pc:sldChg chg="modSp mod">
        <pc:chgData name="Bernard Schmidt" userId="0974fc04-f1f2-453d-9df7-fd1f1583bab0" providerId="ADAL" clId="{59EF610D-BF82-E94E-9217-CE40A4D80F93}" dt="2022-08-19T14:20:40.824" v="2201" actId="33524"/>
        <pc:sldMkLst>
          <pc:docMk/>
          <pc:sldMk cId="3075928610" sldId="258"/>
        </pc:sldMkLst>
        <pc:spChg chg="mod">
          <ac:chgData name="Bernard Schmidt" userId="0974fc04-f1f2-453d-9df7-fd1f1583bab0" providerId="ADAL" clId="{59EF610D-BF82-E94E-9217-CE40A4D80F93}" dt="2022-08-19T14:14:44.638" v="2156" actId="6549"/>
          <ac:spMkLst>
            <pc:docMk/>
            <pc:sldMk cId="3075928610" sldId="258"/>
            <ac:spMk id="2" creationId="{85591E85-74B7-4D41-B44F-2F4DA3E9CF4B}"/>
          </ac:spMkLst>
        </pc:spChg>
        <pc:spChg chg="mod">
          <ac:chgData name="Bernard Schmidt" userId="0974fc04-f1f2-453d-9df7-fd1f1583bab0" providerId="ADAL" clId="{59EF610D-BF82-E94E-9217-CE40A4D80F93}" dt="2022-08-19T14:20:40.824" v="2201" actId="33524"/>
          <ac:spMkLst>
            <pc:docMk/>
            <pc:sldMk cId="3075928610" sldId="258"/>
            <ac:spMk id="6" creationId="{5FE2D3CE-F14F-4DED-A56B-7E3AD8D0D893}"/>
          </ac:spMkLst>
        </pc:spChg>
      </pc:sldChg>
      <pc:sldChg chg="modSp mod">
        <pc:chgData name="Bernard Schmidt" userId="0974fc04-f1f2-453d-9df7-fd1f1583bab0" providerId="ADAL" clId="{59EF610D-BF82-E94E-9217-CE40A4D80F93}" dt="2022-08-19T14:14:50.803" v="2157" actId="6549"/>
        <pc:sldMkLst>
          <pc:docMk/>
          <pc:sldMk cId="2554722410" sldId="259"/>
        </pc:sldMkLst>
        <pc:spChg chg="mod">
          <ac:chgData name="Bernard Schmidt" userId="0974fc04-f1f2-453d-9df7-fd1f1583bab0" providerId="ADAL" clId="{59EF610D-BF82-E94E-9217-CE40A4D80F93}" dt="2022-08-19T14:14:50.803" v="2157" actId="6549"/>
          <ac:spMkLst>
            <pc:docMk/>
            <pc:sldMk cId="2554722410" sldId="259"/>
            <ac:spMk id="2" creationId="{0FF32130-3788-4233-9FBE-B6225D54E662}"/>
          </ac:spMkLst>
        </pc:spChg>
      </pc:sldChg>
      <pc:sldChg chg="modSp mod">
        <pc:chgData name="Bernard Schmidt" userId="0974fc04-f1f2-453d-9df7-fd1f1583bab0" providerId="ADAL" clId="{59EF610D-BF82-E94E-9217-CE40A4D80F93}" dt="2022-08-19T14:14:54.539" v="2158" actId="6549"/>
        <pc:sldMkLst>
          <pc:docMk/>
          <pc:sldMk cId="2525081681" sldId="260"/>
        </pc:sldMkLst>
        <pc:spChg chg="mod">
          <ac:chgData name="Bernard Schmidt" userId="0974fc04-f1f2-453d-9df7-fd1f1583bab0" providerId="ADAL" clId="{59EF610D-BF82-E94E-9217-CE40A4D80F93}" dt="2022-08-19T14:14:54.539" v="2158" actId="6549"/>
          <ac:spMkLst>
            <pc:docMk/>
            <pc:sldMk cId="2525081681" sldId="260"/>
            <ac:spMk id="4" creationId="{3954537F-92F0-4874-B3FA-4493EC272D64}"/>
          </ac:spMkLst>
        </pc:spChg>
      </pc:sldChg>
      <pc:sldChg chg="modSp mod">
        <pc:chgData name="Bernard Schmidt" userId="0974fc04-f1f2-453d-9df7-fd1f1583bab0" providerId="ADAL" clId="{59EF610D-BF82-E94E-9217-CE40A4D80F93}" dt="2022-08-19T14:14:59.297" v="2159" actId="6549"/>
        <pc:sldMkLst>
          <pc:docMk/>
          <pc:sldMk cId="2636412158" sldId="261"/>
        </pc:sldMkLst>
        <pc:spChg chg="mod">
          <ac:chgData name="Bernard Schmidt" userId="0974fc04-f1f2-453d-9df7-fd1f1583bab0" providerId="ADAL" clId="{59EF610D-BF82-E94E-9217-CE40A4D80F93}" dt="2022-08-19T14:14:59.297" v="2159" actId="6549"/>
          <ac:spMkLst>
            <pc:docMk/>
            <pc:sldMk cId="2636412158" sldId="261"/>
            <ac:spMk id="2" creationId="{BE83F9B6-28BB-4FFE-967C-D8B2922D1998}"/>
          </ac:spMkLst>
        </pc:spChg>
      </pc:sldChg>
      <pc:sldChg chg="modSp mod">
        <pc:chgData name="Bernard Schmidt" userId="0974fc04-f1f2-453d-9df7-fd1f1583bab0" providerId="ADAL" clId="{59EF610D-BF82-E94E-9217-CE40A4D80F93}" dt="2022-08-19T14:15:02.639" v="2160" actId="6549"/>
        <pc:sldMkLst>
          <pc:docMk/>
          <pc:sldMk cId="3894055461" sldId="262"/>
        </pc:sldMkLst>
        <pc:spChg chg="mod">
          <ac:chgData name="Bernard Schmidt" userId="0974fc04-f1f2-453d-9df7-fd1f1583bab0" providerId="ADAL" clId="{59EF610D-BF82-E94E-9217-CE40A4D80F93}" dt="2022-08-19T14:15:02.639" v="2160" actId="6549"/>
          <ac:spMkLst>
            <pc:docMk/>
            <pc:sldMk cId="3894055461" sldId="262"/>
            <ac:spMk id="2" creationId="{3AE48604-943E-44E8-9EE7-C7C4463C3687}"/>
          </ac:spMkLst>
        </pc:spChg>
      </pc:sldChg>
      <pc:sldChg chg="modSp mod">
        <pc:chgData name="Bernard Schmidt" userId="0974fc04-f1f2-453d-9df7-fd1f1583bab0" providerId="ADAL" clId="{59EF610D-BF82-E94E-9217-CE40A4D80F93}" dt="2022-08-19T14:15:06.566" v="2161" actId="6549"/>
        <pc:sldMkLst>
          <pc:docMk/>
          <pc:sldMk cId="1689589358" sldId="263"/>
        </pc:sldMkLst>
        <pc:spChg chg="mod">
          <ac:chgData name="Bernard Schmidt" userId="0974fc04-f1f2-453d-9df7-fd1f1583bab0" providerId="ADAL" clId="{59EF610D-BF82-E94E-9217-CE40A4D80F93}" dt="2022-08-19T14:15:06.566" v="2161" actId="6549"/>
          <ac:spMkLst>
            <pc:docMk/>
            <pc:sldMk cId="1689589358" sldId="263"/>
            <ac:spMk id="2" creationId="{BC58BF4B-123C-4250-87F8-AAF4697FEF72}"/>
          </ac:spMkLst>
        </pc:spChg>
      </pc:sldChg>
      <pc:sldChg chg="modSp mod">
        <pc:chgData name="Bernard Schmidt" userId="0974fc04-f1f2-453d-9df7-fd1f1583bab0" providerId="ADAL" clId="{59EF610D-BF82-E94E-9217-CE40A4D80F93}" dt="2022-08-19T14:15:11.358" v="2162" actId="6549"/>
        <pc:sldMkLst>
          <pc:docMk/>
          <pc:sldMk cId="1503840998" sldId="264"/>
        </pc:sldMkLst>
        <pc:spChg chg="mod">
          <ac:chgData name="Bernard Schmidt" userId="0974fc04-f1f2-453d-9df7-fd1f1583bab0" providerId="ADAL" clId="{59EF610D-BF82-E94E-9217-CE40A4D80F93}" dt="2022-08-19T14:15:11.358" v="2162" actId="6549"/>
          <ac:spMkLst>
            <pc:docMk/>
            <pc:sldMk cId="1503840998" sldId="264"/>
            <ac:spMk id="2" creationId="{B2241B6A-8085-47BA-AF1C-F8F2D8F4B82F}"/>
          </ac:spMkLst>
        </pc:spChg>
      </pc:sldChg>
      <pc:sldChg chg="del">
        <pc:chgData name="Bernard Schmidt" userId="0974fc04-f1f2-453d-9df7-fd1f1583bab0" providerId="ADAL" clId="{59EF610D-BF82-E94E-9217-CE40A4D80F93}" dt="2022-08-19T13:58:08.566" v="1853" actId="2696"/>
        <pc:sldMkLst>
          <pc:docMk/>
          <pc:sldMk cId="2567389992" sldId="265"/>
        </pc:sldMkLst>
      </pc:sldChg>
      <pc:sldChg chg="del">
        <pc:chgData name="Bernard Schmidt" userId="0974fc04-f1f2-453d-9df7-fd1f1583bab0" providerId="ADAL" clId="{59EF610D-BF82-E94E-9217-CE40A4D80F93}" dt="2022-08-19T13:58:08.566" v="1853" actId="2696"/>
        <pc:sldMkLst>
          <pc:docMk/>
          <pc:sldMk cId="290237531" sldId="266"/>
        </pc:sldMkLst>
      </pc:sldChg>
      <pc:sldChg chg="del">
        <pc:chgData name="Bernard Schmidt" userId="0974fc04-f1f2-453d-9df7-fd1f1583bab0" providerId="ADAL" clId="{59EF610D-BF82-E94E-9217-CE40A4D80F93}" dt="2022-08-19T13:58:08.566" v="1853" actId="2696"/>
        <pc:sldMkLst>
          <pc:docMk/>
          <pc:sldMk cId="2516358274" sldId="267"/>
        </pc:sldMkLst>
      </pc:sldChg>
      <pc:sldChg chg="del">
        <pc:chgData name="Bernard Schmidt" userId="0974fc04-f1f2-453d-9df7-fd1f1583bab0" providerId="ADAL" clId="{59EF610D-BF82-E94E-9217-CE40A4D80F93}" dt="2022-08-19T13:58:08.566" v="1853" actId="2696"/>
        <pc:sldMkLst>
          <pc:docMk/>
          <pc:sldMk cId="3815484440" sldId="268"/>
        </pc:sldMkLst>
      </pc:sldChg>
      <pc:sldChg chg="modSp del mod">
        <pc:chgData name="Bernard Schmidt" userId="0974fc04-f1f2-453d-9df7-fd1f1583bab0" providerId="ADAL" clId="{59EF610D-BF82-E94E-9217-CE40A4D80F93}" dt="2022-08-19T13:58:08.566" v="1853" actId="2696"/>
        <pc:sldMkLst>
          <pc:docMk/>
          <pc:sldMk cId="1004327537" sldId="269"/>
        </pc:sldMkLst>
        <pc:spChg chg="mod">
          <ac:chgData name="Bernard Schmidt" userId="0974fc04-f1f2-453d-9df7-fd1f1583bab0" providerId="ADAL" clId="{59EF610D-BF82-E94E-9217-CE40A4D80F93}" dt="2022-08-19T13:56:13.083" v="1817" actId="20577"/>
          <ac:spMkLst>
            <pc:docMk/>
            <pc:sldMk cId="1004327537" sldId="269"/>
            <ac:spMk id="2" creationId="{BE83F9B6-28BB-4FFE-967C-D8B2922D1998}"/>
          </ac:spMkLst>
        </pc:spChg>
      </pc:sldChg>
      <pc:sldChg chg="modSp del mod">
        <pc:chgData name="Bernard Schmidt" userId="0974fc04-f1f2-453d-9df7-fd1f1583bab0" providerId="ADAL" clId="{59EF610D-BF82-E94E-9217-CE40A4D80F93}" dt="2022-08-19T13:58:08.566" v="1853" actId="2696"/>
        <pc:sldMkLst>
          <pc:docMk/>
          <pc:sldMk cId="2212076853" sldId="270"/>
        </pc:sldMkLst>
        <pc:spChg chg="mod">
          <ac:chgData name="Bernard Schmidt" userId="0974fc04-f1f2-453d-9df7-fd1f1583bab0" providerId="ADAL" clId="{59EF610D-BF82-E94E-9217-CE40A4D80F93}" dt="2022-08-19T13:56:17.049" v="1819" actId="20577"/>
          <ac:spMkLst>
            <pc:docMk/>
            <pc:sldMk cId="2212076853" sldId="270"/>
            <ac:spMk id="2" creationId="{3AE48604-943E-44E8-9EE7-C7C4463C3687}"/>
          </ac:spMkLst>
        </pc:spChg>
      </pc:sldChg>
      <pc:sldChg chg="modSp del mod">
        <pc:chgData name="Bernard Schmidt" userId="0974fc04-f1f2-453d-9df7-fd1f1583bab0" providerId="ADAL" clId="{59EF610D-BF82-E94E-9217-CE40A4D80F93}" dt="2022-08-19T13:58:08.566" v="1853" actId="2696"/>
        <pc:sldMkLst>
          <pc:docMk/>
          <pc:sldMk cId="1516522386" sldId="271"/>
        </pc:sldMkLst>
        <pc:spChg chg="mod">
          <ac:chgData name="Bernard Schmidt" userId="0974fc04-f1f2-453d-9df7-fd1f1583bab0" providerId="ADAL" clId="{59EF610D-BF82-E94E-9217-CE40A4D80F93}" dt="2022-08-19T13:56:21.769" v="1821" actId="20577"/>
          <ac:spMkLst>
            <pc:docMk/>
            <pc:sldMk cId="1516522386" sldId="271"/>
            <ac:spMk id="2" creationId="{BC58BF4B-123C-4250-87F8-AAF4697FEF72}"/>
          </ac:spMkLst>
        </pc:spChg>
      </pc:sldChg>
      <pc:sldChg chg="modSp del mod">
        <pc:chgData name="Bernard Schmidt" userId="0974fc04-f1f2-453d-9df7-fd1f1583bab0" providerId="ADAL" clId="{59EF610D-BF82-E94E-9217-CE40A4D80F93}" dt="2022-08-19T13:58:08.566" v="1853" actId="2696"/>
        <pc:sldMkLst>
          <pc:docMk/>
          <pc:sldMk cId="4270061789" sldId="272"/>
        </pc:sldMkLst>
        <pc:spChg chg="mod">
          <ac:chgData name="Bernard Schmidt" userId="0974fc04-f1f2-453d-9df7-fd1f1583bab0" providerId="ADAL" clId="{59EF610D-BF82-E94E-9217-CE40A4D80F93}" dt="2022-08-19T13:56:25.841" v="1823" actId="20577"/>
          <ac:spMkLst>
            <pc:docMk/>
            <pc:sldMk cId="4270061789" sldId="272"/>
            <ac:spMk id="2" creationId="{B2241B6A-8085-47BA-AF1C-F8F2D8F4B82F}"/>
          </ac:spMkLst>
        </pc:spChg>
      </pc:sldChg>
      <pc:sldChg chg="modSp mod">
        <pc:chgData name="Bernard Schmidt" userId="0974fc04-f1f2-453d-9df7-fd1f1583bab0" providerId="ADAL" clId="{59EF610D-BF82-E94E-9217-CE40A4D80F93}" dt="2022-08-19T14:37:23.258" v="2254"/>
        <pc:sldMkLst>
          <pc:docMk/>
          <pc:sldMk cId="2710459708" sldId="273"/>
        </pc:sldMkLst>
        <pc:spChg chg="mod">
          <ac:chgData name="Bernard Schmidt" userId="0974fc04-f1f2-453d-9df7-fd1f1583bab0" providerId="ADAL" clId="{59EF610D-BF82-E94E-9217-CE40A4D80F93}" dt="2022-08-19T14:12:13.356" v="2048" actId="6549"/>
          <ac:spMkLst>
            <pc:docMk/>
            <pc:sldMk cId="2710459708" sldId="273"/>
            <ac:spMk id="2" creationId="{00000000-0000-0000-0000-000000000000}"/>
          </ac:spMkLst>
        </pc:spChg>
        <pc:spChg chg="mod">
          <ac:chgData name="Bernard Schmidt" userId="0974fc04-f1f2-453d-9df7-fd1f1583bab0" providerId="ADAL" clId="{59EF610D-BF82-E94E-9217-CE40A4D80F93}" dt="2022-08-19T14:37:23.258" v="2254"/>
          <ac:spMkLst>
            <pc:docMk/>
            <pc:sldMk cId="2710459708" sldId="273"/>
            <ac:spMk id="3" creationId="{00000000-0000-0000-0000-000000000000}"/>
          </ac:spMkLst>
        </pc:spChg>
      </pc:sldChg>
      <pc:sldChg chg="modSp mod">
        <pc:chgData name="Bernard Schmidt" userId="0974fc04-f1f2-453d-9df7-fd1f1583bab0" providerId="ADAL" clId="{59EF610D-BF82-E94E-9217-CE40A4D80F93}" dt="2022-08-19T14:20:49.576" v="2202" actId="33524"/>
        <pc:sldMkLst>
          <pc:docMk/>
          <pc:sldMk cId="91429293" sldId="274"/>
        </pc:sldMkLst>
        <pc:spChg chg="mod">
          <ac:chgData name="Bernard Schmidt" userId="0974fc04-f1f2-453d-9df7-fd1f1583bab0" providerId="ADAL" clId="{59EF610D-BF82-E94E-9217-CE40A4D80F93}" dt="2022-08-19T14:15:23.408" v="2164" actId="6549"/>
          <ac:spMkLst>
            <pc:docMk/>
            <pc:sldMk cId="91429293" sldId="274"/>
            <ac:spMk id="2" creationId="{85591E85-74B7-4D41-B44F-2F4DA3E9CF4B}"/>
          </ac:spMkLst>
        </pc:spChg>
        <pc:spChg chg="mod">
          <ac:chgData name="Bernard Schmidt" userId="0974fc04-f1f2-453d-9df7-fd1f1583bab0" providerId="ADAL" clId="{59EF610D-BF82-E94E-9217-CE40A4D80F93}" dt="2022-08-19T14:20:49.576" v="2202" actId="33524"/>
          <ac:spMkLst>
            <pc:docMk/>
            <pc:sldMk cId="91429293" sldId="274"/>
            <ac:spMk id="6" creationId="{5FE2D3CE-F14F-4DED-A56B-7E3AD8D0D893}"/>
          </ac:spMkLst>
        </pc:spChg>
      </pc:sldChg>
      <pc:sldChg chg="modSp mod">
        <pc:chgData name="Bernard Schmidt" userId="0974fc04-f1f2-453d-9df7-fd1f1583bab0" providerId="ADAL" clId="{59EF610D-BF82-E94E-9217-CE40A4D80F93}" dt="2022-08-19T14:16:38.712" v="2165" actId="6549"/>
        <pc:sldMkLst>
          <pc:docMk/>
          <pc:sldMk cId="749114618" sldId="275"/>
        </pc:sldMkLst>
        <pc:spChg chg="mod">
          <ac:chgData name="Bernard Schmidt" userId="0974fc04-f1f2-453d-9df7-fd1f1583bab0" providerId="ADAL" clId="{59EF610D-BF82-E94E-9217-CE40A4D80F93}" dt="2022-08-19T14:16:38.712" v="2165" actId="6549"/>
          <ac:spMkLst>
            <pc:docMk/>
            <pc:sldMk cId="749114618" sldId="275"/>
            <ac:spMk id="2" creationId="{BB5CCA42-0118-4370-B318-0F0A12EE339B}"/>
          </ac:spMkLst>
        </pc:spChg>
      </pc:sldChg>
      <pc:sldChg chg="modSp mod">
        <pc:chgData name="Bernard Schmidt" userId="0974fc04-f1f2-453d-9df7-fd1f1583bab0" providerId="ADAL" clId="{59EF610D-BF82-E94E-9217-CE40A4D80F93}" dt="2022-08-19T14:16:42.536" v="2166" actId="6549"/>
        <pc:sldMkLst>
          <pc:docMk/>
          <pc:sldMk cId="2031806547" sldId="276"/>
        </pc:sldMkLst>
        <pc:spChg chg="mod">
          <ac:chgData name="Bernard Schmidt" userId="0974fc04-f1f2-453d-9df7-fd1f1583bab0" providerId="ADAL" clId="{59EF610D-BF82-E94E-9217-CE40A4D80F93}" dt="2022-08-19T14:16:42.536" v="2166" actId="6549"/>
          <ac:spMkLst>
            <pc:docMk/>
            <pc:sldMk cId="2031806547" sldId="276"/>
            <ac:spMk id="2" creationId="{A39367FB-DFE0-4D3B-B2A4-FBC347A0DD5D}"/>
          </ac:spMkLst>
        </pc:spChg>
      </pc:sldChg>
      <pc:sldChg chg="modSp mod">
        <pc:chgData name="Bernard Schmidt" userId="0974fc04-f1f2-453d-9df7-fd1f1583bab0" providerId="ADAL" clId="{59EF610D-BF82-E94E-9217-CE40A4D80F93}" dt="2022-08-19T14:16:46.576" v="2167" actId="6549"/>
        <pc:sldMkLst>
          <pc:docMk/>
          <pc:sldMk cId="3973185381" sldId="277"/>
        </pc:sldMkLst>
        <pc:spChg chg="mod">
          <ac:chgData name="Bernard Schmidt" userId="0974fc04-f1f2-453d-9df7-fd1f1583bab0" providerId="ADAL" clId="{59EF610D-BF82-E94E-9217-CE40A4D80F93}" dt="2022-08-19T14:16:46.576" v="2167" actId="6549"/>
          <ac:spMkLst>
            <pc:docMk/>
            <pc:sldMk cId="3973185381" sldId="277"/>
            <ac:spMk id="2" creationId="{B2241B6A-8085-47BA-AF1C-F8F2D8F4B82F}"/>
          </ac:spMkLst>
        </pc:spChg>
      </pc:sldChg>
      <pc:sldChg chg="del">
        <pc:chgData name="Bernard Schmidt" userId="0974fc04-f1f2-453d-9df7-fd1f1583bab0" providerId="ADAL" clId="{59EF610D-BF82-E94E-9217-CE40A4D80F93}" dt="2022-08-19T13:59:09.935" v="1872" actId="2696"/>
        <pc:sldMkLst>
          <pc:docMk/>
          <pc:sldMk cId="2020197940" sldId="278"/>
        </pc:sldMkLst>
      </pc:sldChg>
      <pc:sldChg chg="del">
        <pc:chgData name="Bernard Schmidt" userId="0974fc04-f1f2-453d-9df7-fd1f1583bab0" providerId="ADAL" clId="{59EF610D-BF82-E94E-9217-CE40A4D80F93}" dt="2022-08-19T13:59:09.935" v="1872" actId="2696"/>
        <pc:sldMkLst>
          <pc:docMk/>
          <pc:sldMk cId="1025534466" sldId="279"/>
        </pc:sldMkLst>
      </pc:sldChg>
      <pc:sldChg chg="modSp del mod">
        <pc:chgData name="Bernard Schmidt" userId="0974fc04-f1f2-453d-9df7-fd1f1583bab0" providerId="ADAL" clId="{59EF610D-BF82-E94E-9217-CE40A4D80F93}" dt="2022-08-19T13:59:09.935" v="1872" actId="2696"/>
        <pc:sldMkLst>
          <pc:docMk/>
          <pc:sldMk cId="4104895108" sldId="280"/>
        </pc:sldMkLst>
        <pc:spChg chg="mod">
          <ac:chgData name="Bernard Schmidt" userId="0974fc04-f1f2-453d-9df7-fd1f1583bab0" providerId="ADAL" clId="{59EF610D-BF82-E94E-9217-CE40A4D80F93}" dt="2022-08-19T13:56:56.059" v="1831" actId="20577"/>
          <ac:spMkLst>
            <pc:docMk/>
            <pc:sldMk cId="4104895108" sldId="280"/>
            <ac:spMk id="2" creationId="{BB5CCA42-0118-4370-B318-0F0A12EE339B}"/>
          </ac:spMkLst>
        </pc:spChg>
      </pc:sldChg>
      <pc:sldChg chg="modSp del mod">
        <pc:chgData name="Bernard Schmidt" userId="0974fc04-f1f2-453d-9df7-fd1f1583bab0" providerId="ADAL" clId="{59EF610D-BF82-E94E-9217-CE40A4D80F93}" dt="2022-08-19T13:59:09.935" v="1872" actId="2696"/>
        <pc:sldMkLst>
          <pc:docMk/>
          <pc:sldMk cId="24268772" sldId="281"/>
        </pc:sldMkLst>
        <pc:spChg chg="mod">
          <ac:chgData name="Bernard Schmidt" userId="0974fc04-f1f2-453d-9df7-fd1f1583bab0" providerId="ADAL" clId="{59EF610D-BF82-E94E-9217-CE40A4D80F93}" dt="2022-08-19T13:57:00.752" v="1833" actId="20577"/>
          <ac:spMkLst>
            <pc:docMk/>
            <pc:sldMk cId="24268772" sldId="281"/>
            <ac:spMk id="2" creationId="{A39367FB-DFE0-4D3B-B2A4-FBC347A0DD5D}"/>
          </ac:spMkLst>
        </pc:spChg>
      </pc:sldChg>
      <pc:sldChg chg="modSp del mod">
        <pc:chgData name="Bernard Schmidt" userId="0974fc04-f1f2-453d-9df7-fd1f1583bab0" providerId="ADAL" clId="{59EF610D-BF82-E94E-9217-CE40A4D80F93}" dt="2022-08-19T13:59:09.935" v="1872" actId="2696"/>
        <pc:sldMkLst>
          <pc:docMk/>
          <pc:sldMk cId="1999870602" sldId="282"/>
        </pc:sldMkLst>
        <pc:spChg chg="mod">
          <ac:chgData name="Bernard Schmidt" userId="0974fc04-f1f2-453d-9df7-fd1f1583bab0" providerId="ADAL" clId="{59EF610D-BF82-E94E-9217-CE40A4D80F93}" dt="2022-08-19T13:57:05.025" v="1835" actId="20577"/>
          <ac:spMkLst>
            <pc:docMk/>
            <pc:sldMk cId="1999870602" sldId="282"/>
            <ac:spMk id="2" creationId="{B2241B6A-8085-47BA-AF1C-F8F2D8F4B82F}"/>
          </ac:spMkLst>
        </pc:spChg>
      </pc:sldChg>
      <pc:sldChg chg="del">
        <pc:chgData name="Bernard Schmidt" userId="0974fc04-f1f2-453d-9df7-fd1f1583bab0" providerId="ADAL" clId="{59EF610D-BF82-E94E-9217-CE40A4D80F93}" dt="2022-08-19T13:59:09.935" v="1872" actId="2696"/>
        <pc:sldMkLst>
          <pc:docMk/>
          <pc:sldMk cId="1240326007" sldId="283"/>
        </pc:sldMkLst>
      </pc:sldChg>
      <pc:sldChg chg="del">
        <pc:chgData name="Bernard Schmidt" userId="0974fc04-f1f2-453d-9df7-fd1f1583bab0" providerId="ADAL" clId="{59EF610D-BF82-E94E-9217-CE40A4D80F93}" dt="2022-08-19T13:59:09.935" v="1872" actId="2696"/>
        <pc:sldMkLst>
          <pc:docMk/>
          <pc:sldMk cId="2539682332" sldId="284"/>
        </pc:sldMkLst>
      </pc:sldChg>
      <pc:sldChg chg="del">
        <pc:chgData name="Bernard Schmidt" userId="0974fc04-f1f2-453d-9df7-fd1f1583bab0" providerId="ADAL" clId="{59EF610D-BF82-E94E-9217-CE40A4D80F93}" dt="2022-08-19T13:59:09.935" v="1872" actId="2696"/>
        <pc:sldMkLst>
          <pc:docMk/>
          <pc:sldMk cId="3521792841" sldId="285"/>
        </pc:sldMkLst>
      </pc:sldChg>
      <pc:sldChg chg="del">
        <pc:chgData name="Bernard Schmidt" userId="0974fc04-f1f2-453d-9df7-fd1f1583bab0" providerId="ADAL" clId="{59EF610D-BF82-E94E-9217-CE40A4D80F93}" dt="2022-08-19T13:59:09.935" v="1872" actId="2696"/>
        <pc:sldMkLst>
          <pc:docMk/>
          <pc:sldMk cId="3796839083" sldId="286"/>
        </pc:sldMkLst>
      </pc:sldChg>
      <pc:sldChg chg="del">
        <pc:chgData name="Bernard Schmidt" userId="0974fc04-f1f2-453d-9df7-fd1f1583bab0" providerId="ADAL" clId="{59EF610D-BF82-E94E-9217-CE40A4D80F93}" dt="2022-08-19T13:59:09.935" v="1872" actId="2696"/>
        <pc:sldMkLst>
          <pc:docMk/>
          <pc:sldMk cId="13692536" sldId="287"/>
        </pc:sldMkLst>
      </pc:sldChg>
      <pc:sldChg chg="modSp mod">
        <pc:chgData name="Bernard Schmidt" userId="0974fc04-f1f2-453d-9df7-fd1f1583bab0" providerId="ADAL" clId="{59EF610D-BF82-E94E-9217-CE40A4D80F93}" dt="2022-08-19T14:37:29.868" v="2255"/>
        <pc:sldMkLst>
          <pc:docMk/>
          <pc:sldMk cId="3181403553" sldId="288"/>
        </pc:sldMkLst>
        <pc:spChg chg="mod">
          <ac:chgData name="Bernard Schmidt" userId="0974fc04-f1f2-453d-9df7-fd1f1583bab0" providerId="ADAL" clId="{59EF610D-BF82-E94E-9217-CE40A4D80F93}" dt="2022-08-19T14:12:31.033" v="2059" actId="6549"/>
          <ac:spMkLst>
            <pc:docMk/>
            <pc:sldMk cId="3181403553" sldId="288"/>
            <ac:spMk id="2" creationId="{00000000-0000-0000-0000-000000000000}"/>
          </ac:spMkLst>
        </pc:spChg>
        <pc:spChg chg="mod">
          <ac:chgData name="Bernard Schmidt" userId="0974fc04-f1f2-453d-9df7-fd1f1583bab0" providerId="ADAL" clId="{59EF610D-BF82-E94E-9217-CE40A4D80F93}" dt="2022-08-19T14:37:29.868" v="2255"/>
          <ac:spMkLst>
            <pc:docMk/>
            <pc:sldMk cId="3181403553" sldId="288"/>
            <ac:spMk id="3" creationId="{00000000-0000-0000-0000-000000000000}"/>
          </ac:spMkLst>
        </pc:spChg>
      </pc:sldChg>
      <pc:sldChg chg="modSp mod">
        <pc:chgData name="Bernard Schmidt" userId="0974fc04-f1f2-453d-9df7-fd1f1583bab0" providerId="ADAL" clId="{59EF610D-BF82-E94E-9217-CE40A4D80F93}" dt="2022-08-19T14:20:58.538" v="2203" actId="33524"/>
        <pc:sldMkLst>
          <pc:docMk/>
          <pc:sldMk cId="315213624" sldId="289"/>
        </pc:sldMkLst>
        <pc:spChg chg="mod">
          <ac:chgData name="Bernard Schmidt" userId="0974fc04-f1f2-453d-9df7-fd1f1583bab0" providerId="ADAL" clId="{59EF610D-BF82-E94E-9217-CE40A4D80F93}" dt="2022-08-19T14:16:58.417" v="2169" actId="6549"/>
          <ac:spMkLst>
            <pc:docMk/>
            <pc:sldMk cId="315213624" sldId="289"/>
            <ac:spMk id="2" creationId="{85591E85-74B7-4D41-B44F-2F4DA3E9CF4B}"/>
          </ac:spMkLst>
        </pc:spChg>
        <pc:spChg chg="mod">
          <ac:chgData name="Bernard Schmidt" userId="0974fc04-f1f2-453d-9df7-fd1f1583bab0" providerId="ADAL" clId="{59EF610D-BF82-E94E-9217-CE40A4D80F93}" dt="2022-08-19T14:20:58.538" v="2203" actId="33524"/>
          <ac:spMkLst>
            <pc:docMk/>
            <pc:sldMk cId="315213624" sldId="289"/>
            <ac:spMk id="6" creationId="{5FE2D3CE-F14F-4DED-A56B-7E3AD8D0D893}"/>
          </ac:spMkLst>
        </pc:spChg>
      </pc:sldChg>
      <pc:sldChg chg="modSp mod">
        <pc:chgData name="Bernard Schmidt" userId="0974fc04-f1f2-453d-9df7-fd1f1583bab0" providerId="ADAL" clId="{59EF610D-BF82-E94E-9217-CE40A4D80F93}" dt="2022-08-19T14:23:01.007" v="2232" actId="313"/>
        <pc:sldMkLst>
          <pc:docMk/>
          <pc:sldMk cId="3517503875" sldId="290"/>
        </pc:sldMkLst>
        <pc:spChg chg="mod">
          <ac:chgData name="Bernard Schmidt" userId="0974fc04-f1f2-453d-9df7-fd1f1583bab0" providerId="ADAL" clId="{59EF610D-BF82-E94E-9217-CE40A4D80F93}" dt="2022-08-19T14:17:13.941" v="2170" actId="6549"/>
          <ac:spMkLst>
            <pc:docMk/>
            <pc:sldMk cId="3517503875" sldId="290"/>
            <ac:spMk id="2" creationId="{B1BDDF41-9EB8-4030-A905-6AFB0CFF0172}"/>
          </ac:spMkLst>
        </pc:spChg>
        <pc:spChg chg="mod">
          <ac:chgData name="Bernard Schmidt" userId="0974fc04-f1f2-453d-9df7-fd1f1583bab0" providerId="ADAL" clId="{59EF610D-BF82-E94E-9217-CE40A4D80F93}" dt="2022-08-19T14:23:01.007" v="2232" actId="313"/>
          <ac:spMkLst>
            <pc:docMk/>
            <pc:sldMk cId="3517503875" sldId="290"/>
            <ac:spMk id="3" creationId="{993A185B-B0A2-4F42-A558-F513BC01958A}"/>
          </ac:spMkLst>
        </pc:spChg>
      </pc:sldChg>
      <pc:sldChg chg="modSp mod">
        <pc:chgData name="Bernard Schmidt" userId="0974fc04-f1f2-453d-9df7-fd1f1583bab0" providerId="ADAL" clId="{59EF610D-BF82-E94E-9217-CE40A4D80F93}" dt="2022-08-19T14:17:17.496" v="2171" actId="6549"/>
        <pc:sldMkLst>
          <pc:docMk/>
          <pc:sldMk cId="2085609643" sldId="291"/>
        </pc:sldMkLst>
        <pc:spChg chg="mod">
          <ac:chgData name="Bernard Schmidt" userId="0974fc04-f1f2-453d-9df7-fd1f1583bab0" providerId="ADAL" clId="{59EF610D-BF82-E94E-9217-CE40A4D80F93}" dt="2022-08-19T14:17:17.496" v="2171" actId="6549"/>
          <ac:spMkLst>
            <pc:docMk/>
            <pc:sldMk cId="2085609643" sldId="291"/>
            <ac:spMk id="2" creationId="{C5D19E09-270A-42D0-8552-595E5883B4B7}"/>
          </ac:spMkLst>
        </pc:spChg>
      </pc:sldChg>
      <pc:sldChg chg="modSp mod">
        <pc:chgData name="Bernard Schmidt" userId="0974fc04-f1f2-453d-9df7-fd1f1583bab0" providerId="ADAL" clId="{59EF610D-BF82-E94E-9217-CE40A4D80F93}" dt="2022-08-19T14:17:21.018" v="2172" actId="6549"/>
        <pc:sldMkLst>
          <pc:docMk/>
          <pc:sldMk cId="3995532589" sldId="292"/>
        </pc:sldMkLst>
        <pc:spChg chg="mod">
          <ac:chgData name="Bernard Schmidt" userId="0974fc04-f1f2-453d-9df7-fd1f1583bab0" providerId="ADAL" clId="{59EF610D-BF82-E94E-9217-CE40A4D80F93}" dt="2022-08-19T14:17:21.018" v="2172" actId="6549"/>
          <ac:spMkLst>
            <pc:docMk/>
            <pc:sldMk cId="3995532589" sldId="292"/>
            <ac:spMk id="2" creationId="{B2241B6A-8085-47BA-AF1C-F8F2D8F4B82F}"/>
          </ac:spMkLst>
        </pc:spChg>
      </pc:sldChg>
      <pc:sldChg chg="del">
        <pc:chgData name="Bernard Schmidt" userId="0974fc04-f1f2-453d-9df7-fd1f1583bab0" providerId="ADAL" clId="{59EF610D-BF82-E94E-9217-CE40A4D80F93}" dt="2022-08-19T14:00:38.878" v="1904" actId="2696"/>
        <pc:sldMkLst>
          <pc:docMk/>
          <pc:sldMk cId="2640295443" sldId="293"/>
        </pc:sldMkLst>
      </pc:sldChg>
      <pc:sldChg chg="del">
        <pc:chgData name="Bernard Schmidt" userId="0974fc04-f1f2-453d-9df7-fd1f1583bab0" providerId="ADAL" clId="{59EF610D-BF82-E94E-9217-CE40A4D80F93}" dt="2022-08-19T14:00:38.878" v="1904" actId="2696"/>
        <pc:sldMkLst>
          <pc:docMk/>
          <pc:sldMk cId="3245467030" sldId="294"/>
        </pc:sldMkLst>
      </pc:sldChg>
      <pc:sldChg chg="del">
        <pc:chgData name="Bernard Schmidt" userId="0974fc04-f1f2-453d-9df7-fd1f1583bab0" providerId="ADAL" clId="{59EF610D-BF82-E94E-9217-CE40A4D80F93}" dt="2022-08-19T14:00:38.878" v="1904" actId="2696"/>
        <pc:sldMkLst>
          <pc:docMk/>
          <pc:sldMk cId="2497459512" sldId="295"/>
        </pc:sldMkLst>
      </pc:sldChg>
      <pc:sldChg chg="del">
        <pc:chgData name="Bernard Schmidt" userId="0974fc04-f1f2-453d-9df7-fd1f1583bab0" providerId="ADAL" clId="{59EF610D-BF82-E94E-9217-CE40A4D80F93}" dt="2022-08-19T14:00:38.878" v="1904" actId="2696"/>
        <pc:sldMkLst>
          <pc:docMk/>
          <pc:sldMk cId="4290665071" sldId="296"/>
        </pc:sldMkLst>
      </pc:sldChg>
      <pc:sldChg chg="del">
        <pc:chgData name="Bernard Schmidt" userId="0974fc04-f1f2-453d-9df7-fd1f1583bab0" providerId="ADAL" clId="{59EF610D-BF82-E94E-9217-CE40A4D80F93}" dt="2022-08-19T14:00:38.878" v="1904" actId="2696"/>
        <pc:sldMkLst>
          <pc:docMk/>
          <pc:sldMk cId="2888143761" sldId="297"/>
        </pc:sldMkLst>
      </pc:sldChg>
      <pc:sldChg chg="del">
        <pc:chgData name="Bernard Schmidt" userId="0974fc04-f1f2-453d-9df7-fd1f1583bab0" providerId="ADAL" clId="{59EF610D-BF82-E94E-9217-CE40A4D80F93}" dt="2022-08-19T14:00:38.878" v="1904" actId="2696"/>
        <pc:sldMkLst>
          <pc:docMk/>
          <pc:sldMk cId="1709918356" sldId="298"/>
        </pc:sldMkLst>
      </pc:sldChg>
      <pc:sldChg chg="del">
        <pc:chgData name="Bernard Schmidt" userId="0974fc04-f1f2-453d-9df7-fd1f1583bab0" providerId="ADAL" clId="{59EF610D-BF82-E94E-9217-CE40A4D80F93}" dt="2022-08-19T14:00:38.878" v="1904" actId="2696"/>
        <pc:sldMkLst>
          <pc:docMk/>
          <pc:sldMk cId="46877298" sldId="299"/>
        </pc:sldMkLst>
      </pc:sldChg>
      <pc:sldChg chg="del">
        <pc:chgData name="Bernard Schmidt" userId="0974fc04-f1f2-453d-9df7-fd1f1583bab0" providerId="ADAL" clId="{59EF610D-BF82-E94E-9217-CE40A4D80F93}" dt="2022-08-19T14:00:38.878" v="1904" actId="2696"/>
        <pc:sldMkLst>
          <pc:docMk/>
          <pc:sldMk cId="3842731277" sldId="300"/>
        </pc:sldMkLst>
      </pc:sldChg>
      <pc:sldChg chg="del">
        <pc:chgData name="Bernard Schmidt" userId="0974fc04-f1f2-453d-9df7-fd1f1583bab0" providerId="ADAL" clId="{59EF610D-BF82-E94E-9217-CE40A4D80F93}" dt="2022-08-19T14:00:38.878" v="1904" actId="2696"/>
        <pc:sldMkLst>
          <pc:docMk/>
          <pc:sldMk cId="512132478" sldId="301"/>
        </pc:sldMkLst>
      </pc:sldChg>
      <pc:sldChg chg="del">
        <pc:chgData name="Bernard Schmidt" userId="0974fc04-f1f2-453d-9df7-fd1f1583bab0" providerId="ADAL" clId="{59EF610D-BF82-E94E-9217-CE40A4D80F93}" dt="2022-08-19T14:00:38.878" v="1904" actId="2696"/>
        <pc:sldMkLst>
          <pc:docMk/>
          <pc:sldMk cId="3590800002" sldId="302"/>
        </pc:sldMkLst>
      </pc:sldChg>
      <pc:sldChg chg="modSp mod">
        <pc:chgData name="Bernard Schmidt" userId="0974fc04-f1f2-453d-9df7-fd1f1583bab0" providerId="ADAL" clId="{59EF610D-BF82-E94E-9217-CE40A4D80F93}" dt="2022-08-19T14:37:35.853" v="2256"/>
        <pc:sldMkLst>
          <pc:docMk/>
          <pc:sldMk cId="2844434945" sldId="303"/>
        </pc:sldMkLst>
        <pc:spChg chg="mod">
          <ac:chgData name="Bernard Schmidt" userId="0974fc04-f1f2-453d-9df7-fd1f1583bab0" providerId="ADAL" clId="{59EF610D-BF82-E94E-9217-CE40A4D80F93}" dt="2022-08-19T14:13:16.605" v="2115" actId="6549"/>
          <ac:spMkLst>
            <pc:docMk/>
            <pc:sldMk cId="2844434945" sldId="303"/>
            <ac:spMk id="2" creationId="{00000000-0000-0000-0000-000000000000}"/>
          </ac:spMkLst>
        </pc:spChg>
        <pc:spChg chg="mod">
          <ac:chgData name="Bernard Schmidt" userId="0974fc04-f1f2-453d-9df7-fd1f1583bab0" providerId="ADAL" clId="{59EF610D-BF82-E94E-9217-CE40A4D80F93}" dt="2022-08-19T14:37:35.853" v="2256"/>
          <ac:spMkLst>
            <pc:docMk/>
            <pc:sldMk cId="2844434945" sldId="303"/>
            <ac:spMk id="3" creationId="{00000000-0000-0000-0000-000000000000}"/>
          </ac:spMkLst>
        </pc:spChg>
      </pc:sldChg>
      <pc:sldChg chg="modSp mod">
        <pc:chgData name="Bernard Schmidt" userId="0974fc04-f1f2-453d-9df7-fd1f1583bab0" providerId="ADAL" clId="{59EF610D-BF82-E94E-9217-CE40A4D80F93}" dt="2022-08-19T14:21:08.510" v="2204" actId="33524"/>
        <pc:sldMkLst>
          <pc:docMk/>
          <pc:sldMk cId="1492503493" sldId="304"/>
        </pc:sldMkLst>
        <pc:spChg chg="mod">
          <ac:chgData name="Bernard Schmidt" userId="0974fc04-f1f2-453d-9df7-fd1f1583bab0" providerId="ADAL" clId="{59EF610D-BF82-E94E-9217-CE40A4D80F93}" dt="2022-08-19T14:14:35.786" v="2155" actId="6549"/>
          <ac:spMkLst>
            <pc:docMk/>
            <pc:sldMk cId="1492503493" sldId="304"/>
            <ac:spMk id="2" creationId="{85591E85-74B7-4D41-B44F-2F4DA3E9CF4B}"/>
          </ac:spMkLst>
        </pc:spChg>
        <pc:spChg chg="mod">
          <ac:chgData name="Bernard Schmidt" userId="0974fc04-f1f2-453d-9df7-fd1f1583bab0" providerId="ADAL" clId="{59EF610D-BF82-E94E-9217-CE40A4D80F93}" dt="2022-08-19T14:21:08.510" v="2204" actId="33524"/>
          <ac:spMkLst>
            <pc:docMk/>
            <pc:sldMk cId="1492503493" sldId="304"/>
            <ac:spMk id="6" creationId="{5FE2D3CE-F14F-4DED-A56B-7E3AD8D0D893}"/>
          </ac:spMkLst>
        </pc:spChg>
      </pc:sldChg>
      <pc:sldChg chg="modSp mod">
        <pc:chgData name="Bernard Schmidt" userId="0974fc04-f1f2-453d-9df7-fd1f1583bab0" providerId="ADAL" clId="{59EF610D-BF82-E94E-9217-CE40A4D80F93}" dt="2022-08-19T14:14:31.735" v="2154" actId="6549"/>
        <pc:sldMkLst>
          <pc:docMk/>
          <pc:sldMk cId="3653809232" sldId="305"/>
        </pc:sldMkLst>
        <pc:spChg chg="mod">
          <ac:chgData name="Bernard Schmidt" userId="0974fc04-f1f2-453d-9df7-fd1f1583bab0" providerId="ADAL" clId="{59EF610D-BF82-E94E-9217-CE40A4D80F93}" dt="2022-08-19T14:14:31.735" v="2154" actId="6549"/>
          <ac:spMkLst>
            <pc:docMk/>
            <pc:sldMk cId="3653809232" sldId="305"/>
            <ac:spMk id="2" creationId="{29BF5232-CE46-47C5-9D55-B2EBD0FF7496}"/>
          </ac:spMkLst>
        </pc:spChg>
      </pc:sldChg>
      <pc:sldChg chg="modSp mod">
        <pc:chgData name="Bernard Schmidt" userId="0974fc04-f1f2-453d-9df7-fd1f1583bab0" providerId="ADAL" clId="{59EF610D-BF82-E94E-9217-CE40A4D80F93}" dt="2022-08-19T14:14:28.529" v="2153" actId="6549"/>
        <pc:sldMkLst>
          <pc:docMk/>
          <pc:sldMk cId="1444046427" sldId="306"/>
        </pc:sldMkLst>
        <pc:spChg chg="mod">
          <ac:chgData name="Bernard Schmidt" userId="0974fc04-f1f2-453d-9df7-fd1f1583bab0" providerId="ADAL" clId="{59EF610D-BF82-E94E-9217-CE40A4D80F93}" dt="2022-08-19T14:14:28.529" v="2153" actId="6549"/>
          <ac:spMkLst>
            <pc:docMk/>
            <pc:sldMk cId="1444046427" sldId="306"/>
            <ac:spMk id="2" creationId="{B2241B6A-8085-47BA-AF1C-F8F2D8F4B82F}"/>
          </ac:spMkLst>
        </pc:spChg>
      </pc:sldChg>
      <pc:sldChg chg="del">
        <pc:chgData name="Bernard Schmidt" userId="0974fc04-f1f2-453d-9df7-fd1f1583bab0" providerId="ADAL" clId="{59EF610D-BF82-E94E-9217-CE40A4D80F93}" dt="2022-08-19T14:13:29.594" v="2116" actId="2696"/>
        <pc:sldMkLst>
          <pc:docMk/>
          <pc:sldMk cId="2515780289" sldId="307"/>
        </pc:sldMkLst>
      </pc:sldChg>
      <pc:sldChg chg="del">
        <pc:chgData name="Bernard Schmidt" userId="0974fc04-f1f2-453d-9df7-fd1f1583bab0" providerId="ADAL" clId="{59EF610D-BF82-E94E-9217-CE40A4D80F93}" dt="2022-08-19T14:13:29.594" v="2116" actId="2696"/>
        <pc:sldMkLst>
          <pc:docMk/>
          <pc:sldMk cId="3723974506" sldId="308"/>
        </pc:sldMkLst>
      </pc:sldChg>
      <pc:sldChg chg="del">
        <pc:chgData name="Bernard Schmidt" userId="0974fc04-f1f2-453d-9df7-fd1f1583bab0" providerId="ADAL" clId="{59EF610D-BF82-E94E-9217-CE40A4D80F93}" dt="2022-08-19T14:13:29.594" v="2116" actId="2696"/>
        <pc:sldMkLst>
          <pc:docMk/>
          <pc:sldMk cId="3809958977" sldId="309"/>
        </pc:sldMkLst>
      </pc:sldChg>
      <pc:sldChg chg="del">
        <pc:chgData name="Bernard Schmidt" userId="0974fc04-f1f2-453d-9df7-fd1f1583bab0" providerId="ADAL" clId="{59EF610D-BF82-E94E-9217-CE40A4D80F93}" dt="2022-08-19T14:13:29.594" v="2116" actId="2696"/>
        <pc:sldMkLst>
          <pc:docMk/>
          <pc:sldMk cId="1544393322" sldId="310"/>
        </pc:sldMkLst>
      </pc:sldChg>
      <pc:sldChg chg="del">
        <pc:chgData name="Bernard Schmidt" userId="0974fc04-f1f2-453d-9df7-fd1f1583bab0" providerId="ADAL" clId="{59EF610D-BF82-E94E-9217-CE40A4D80F93}" dt="2022-08-19T14:13:29.594" v="2116" actId="2696"/>
        <pc:sldMkLst>
          <pc:docMk/>
          <pc:sldMk cId="1010612441" sldId="311"/>
        </pc:sldMkLst>
      </pc:sldChg>
      <pc:sldChg chg="del">
        <pc:chgData name="Bernard Schmidt" userId="0974fc04-f1f2-453d-9df7-fd1f1583bab0" providerId="ADAL" clId="{59EF610D-BF82-E94E-9217-CE40A4D80F93}" dt="2022-08-19T14:13:29.594" v="2116" actId="2696"/>
        <pc:sldMkLst>
          <pc:docMk/>
          <pc:sldMk cId="2850150368" sldId="312"/>
        </pc:sldMkLst>
      </pc:sldChg>
      <pc:sldChg chg="del">
        <pc:chgData name="Bernard Schmidt" userId="0974fc04-f1f2-453d-9df7-fd1f1583bab0" providerId="ADAL" clId="{59EF610D-BF82-E94E-9217-CE40A4D80F93}" dt="2022-08-19T14:13:29.594" v="2116" actId="2696"/>
        <pc:sldMkLst>
          <pc:docMk/>
          <pc:sldMk cId="1649431869" sldId="313"/>
        </pc:sldMkLst>
      </pc:sldChg>
      <pc:sldChg chg="del">
        <pc:chgData name="Bernard Schmidt" userId="0974fc04-f1f2-453d-9df7-fd1f1583bab0" providerId="ADAL" clId="{59EF610D-BF82-E94E-9217-CE40A4D80F93}" dt="2022-08-19T14:13:29.594" v="2116" actId="2696"/>
        <pc:sldMkLst>
          <pc:docMk/>
          <pc:sldMk cId="2761903328" sldId="314"/>
        </pc:sldMkLst>
      </pc:sldChg>
      <pc:sldChg chg="modSp del mod">
        <pc:chgData name="Bernard Schmidt" userId="0974fc04-f1f2-453d-9df7-fd1f1583bab0" providerId="ADAL" clId="{59EF610D-BF82-E94E-9217-CE40A4D80F93}" dt="2022-08-19T14:21:41.443" v="2207" actId="2696"/>
        <pc:sldMkLst>
          <pc:docMk/>
          <pc:sldMk cId="1252072084" sldId="315"/>
        </pc:sldMkLst>
        <pc:spChg chg="mod">
          <ac:chgData name="Bernard Schmidt" userId="0974fc04-f1f2-453d-9df7-fd1f1583bab0" providerId="ADAL" clId="{59EF610D-BF82-E94E-9217-CE40A4D80F93}" dt="2022-08-19T14:13:59.390" v="2126" actId="20577"/>
          <ac:spMkLst>
            <pc:docMk/>
            <pc:sldMk cId="1252072084" sldId="315"/>
            <ac:spMk id="2" creationId="{00000000-0000-0000-0000-000000000000}"/>
          </ac:spMkLst>
        </pc:spChg>
        <pc:spChg chg="mod">
          <ac:chgData name="Bernard Schmidt" userId="0974fc04-f1f2-453d-9df7-fd1f1583bab0" providerId="ADAL" clId="{59EF610D-BF82-E94E-9217-CE40A4D80F93}" dt="2022-08-19T14:14:09.414" v="2151" actId="20577"/>
          <ac:spMkLst>
            <pc:docMk/>
            <pc:sldMk cId="1252072084" sldId="315"/>
            <ac:spMk id="3" creationId="{00000000-0000-0000-0000-000000000000}"/>
          </ac:spMkLst>
        </pc:spChg>
      </pc:sldChg>
      <pc:sldChg chg="modSp del mod">
        <pc:chgData name="Bernard Schmidt" userId="0974fc04-f1f2-453d-9df7-fd1f1583bab0" providerId="ADAL" clId="{59EF610D-BF82-E94E-9217-CE40A4D80F93}" dt="2022-08-19T14:21:41.443" v="2207" actId="2696"/>
        <pc:sldMkLst>
          <pc:docMk/>
          <pc:sldMk cId="2048304052" sldId="316"/>
        </pc:sldMkLst>
        <pc:spChg chg="mod">
          <ac:chgData name="Bernard Schmidt" userId="0974fc04-f1f2-453d-9df7-fd1f1583bab0" providerId="ADAL" clId="{59EF610D-BF82-E94E-9217-CE40A4D80F93}" dt="2022-08-19T14:17:48.030" v="2175" actId="6549"/>
          <ac:spMkLst>
            <pc:docMk/>
            <pc:sldMk cId="2048304052" sldId="316"/>
            <ac:spMk id="2" creationId="{85591E85-74B7-4D41-B44F-2F4DA3E9CF4B}"/>
          </ac:spMkLst>
        </pc:spChg>
        <pc:spChg chg="mod">
          <ac:chgData name="Bernard Schmidt" userId="0974fc04-f1f2-453d-9df7-fd1f1583bab0" providerId="ADAL" clId="{59EF610D-BF82-E94E-9217-CE40A4D80F93}" dt="2022-08-19T14:19:57.133" v="2198" actId="33524"/>
          <ac:spMkLst>
            <pc:docMk/>
            <pc:sldMk cId="2048304052" sldId="316"/>
            <ac:spMk id="6" creationId="{5FE2D3CE-F14F-4DED-A56B-7E3AD8D0D893}"/>
          </ac:spMkLst>
        </pc:spChg>
      </pc:sldChg>
      <pc:sldChg chg="del">
        <pc:chgData name="Bernard Schmidt" userId="0974fc04-f1f2-453d-9df7-fd1f1583bab0" providerId="ADAL" clId="{59EF610D-BF82-E94E-9217-CE40A4D80F93}" dt="2022-08-19T14:21:41.443" v="2207" actId="2696"/>
        <pc:sldMkLst>
          <pc:docMk/>
          <pc:sldMk cId="2895152366" sldId="317"/>
        </pc:sldMkLst>
      </pc:sldChg>
      <pc:sldChg chg="modSp mod">
        <pc:chgData name="Bernard Schmidt" userId="0974fc04-f1f2-453d-9df7-fd1f1583bab0" providerId="ADAL" clId="{59EF610D-BF82-E94E-9217-CE40A4D80F93}" dt="2022-08-19T14:37:42.968" v="2257"/>
        <pc:sldMkLst>
          <pc:docMk/>
          <pc:sldMk cId="108047419" sldId="318"/>
        </pc:sldMkLst>
        <pc:spChg chg="mod">
          <ac:chgData name="Bernard Schmidt" userId="0974fc04-f1f2-453d-9df7-fd1f1583bab0" providerId="ADAL" clId="{59EF610D-BF82-E94E-9217-CE40A4D80F93}" dt="2022-08-19T14:21:24.308" v="2206" actId="6549"/>
          <ac:spMkLst>
            <pc:docMk/>
            <pc:sldMk cId="108047419" sldId="318"/>
            <ac:spMk id="2" creationId="{00000000-0000-0000-0000-000000000000}"/>
          </ac:spMkLst>
        </pc:spChg>
        <pc:spChg chg="mod">
          <ac:chgData name="Bernard Schmidt" userId="0974fc04-f1f2-453d-9df7-fd1f1583bab0" providerId="ADAL" clId="{59EF610D-BF82-E94E-9217-CE40A4D80F93}" dt="2022-08-19T14:37:42.968" v="2257"/>
          <ac:spMkLst>
            <pc:docMk/>
            <pc:sldMk cId="108047419" sldId="318"/>
            <ac:spMk id="3" creationId="{00000000-0000-0000-0000-000000000000}"/>
          </ac:spMkLst>
        </pc:spChg>
      </pc:sldChg>
      <pc:sldChg chg="modSp mod">
        <pc:chgData name="Bernard Schmidt" userId="0974fc04-f1f2-453d-9df7-fd1f1583bab0" providerId="ADAL" clId="{59EF610D-BF82-E94E-9217-CE40A4D80F93}" dt="2022-08-19T14:20:27.875" v="2200" actId="6549"/>
        <pc:sldMkLst>
          <pc:docMk/>
          <pc:sldMk cId="1135335" sldId="319"/>
        </pc:sldMkLst>
        <pc:spChg chg="mod">
          <ac:chgData name="Bernard Schmidt" userId="0974fc04-f1f2-453d-9df7-fd1f1583bab0" providerId="ADAL" clId="{59EF610D-BF82-E94E-9217-CE40A4D80F93}" dt="2022-08-19T14:20:27.875" v="2200" actId="6549"/>
          <ac:spMkLst>
            <pc:docMk/>
            <pc:sldMk cId="1135335" sldId="319"/>
            <ac:spMk id="6" creationId="{5FE2D3CE-F14F-4DED-A56B-7E3AD8D0D893}"/>
          </ac:spMkLst>
        </pc:spChg>
      </pc:sldChg>
      <pc:sldChg chg="modSp mod">
        <pc:chgData name="Bernard Schmidt" userId="0974fc04-f1f2-453d-9df7-fd1f1583bab0" providerId="ADAL" clId="{59EF610D-BF82-E94E-9217-CE40A4D80F93}" dt="2022-08-19T14:17:55.646" v="2176" actId="6549"/>
        <pc:sldMkLst>
          <pc:docMk/>
          <pc:sldMk cId="3150691172" sldId="320"/>
        </pc:sldMkLst>
        <pc:spChg chg="mod">
          <ac:chgData name="Bernard Schmidt" userId="0974fc04-f1f2-453d-9df7-fd1f1583bab0" providerId="ADAL" clId="{59EF610D-BF82-E94E-9217-CE40A4D80F93}" dt="2022-08-19T14:17:55.646" v="2176" actId="6549"/>
          <ac:spMkLst>
            <pc:docMk/>
            <pc:sldMk cId="3150691172" sldId="320"/>
            <ac:spMk id="2" creationId="{B2241B6A-8085-47BA-AF1C-F8F2D8F4B82F}"/>
          </ac:spMkLst>
        </pc:spChg>
      </pc:sldChg>
      <pc:sldChg chg="addSp modSp new mod">
        <pc:chgData name="Bernard Schmidt" userId="0974fc04-f1f2-453d-9df7-fd1f1583bab0" providerId="ADAL" clId="{59EF610D-BF82-E94E-9217-CE40A4D80F93}" dt="2022-08-19T14:25:22.353" v="2246"/>
        <pc:sldMkLst>
          <pc:docMk/>
          <pc:sldMk cId="1172948544" sldId="321"/>
        </pc:sldMkLst>
        <pc:spChg chg="mod">
          <ac:chgData name="Bernard Schmidt" userId="0974fc04-f1f2-453d-9df7-fd1f1583bab0" providerId="ADAL" clId="{59EF610D-BF82-E94E-9217-CE40A4D80F93}" dt="2022-08-19T14:22:18.490" v="2231" actId="20577"/>
          <ac:spMkLst>
            <pc:docMk/>
            <pc:sldMk cId="1172948544" sldId="321"/>
            <ac:spMk id="2" creationId="{F3198817-97B8-787B-5F5D-D388D28A9ECF}"/>
          </ac:spMkLst>
        </pc:spChg>
        <pc:spChg chg="mod">
          <ac:chgData name="Bernard Schmidt" userId="0974fc04-f1f2-453d-9df7-fd1f1583bab0" providerId="ADAL" clId="{59EF610D-BF82-E94E-9217-CE40A4D80F93}" dt="2022-08-19T13:45:45.685" v="482" actId="20577"/>
          <ac:spMkLst>
            <pc:docMk/>
            <pc:sldMk cId="1172948544" sldId="321"/>
            <ac:spMk id="3" creationId="{AE07E9A3-E917-9C6D-B070-C2895BA04DD8}"/>
          </ac:spMkLst>
        </pc:spChg>
        <pc:spChg chg="add mod">
          <ac:chgData name="Bernard Schmidt" userId="0974fc04-f1f2-453d-9df7-fd1f1583bab0" providerId="ADAL" clId="{59EF610D-BF82-E94E-9217-CE40A4D80F93}" dt="2022-08-19T14:25:22.353" v="2246"/>
          <ac:spMkLst>
            <pc:docMk/>
            <pc:sldMk cId="1172948544" sldId="321"/>
            <ac:spMk id="4" creationId="{5D4DFCDE-313B-A5A2-25DD-EF51E6649B7B}"/>
          </ac:spMkLst>
        </pc:spChg>
      </pc:sldChg>
      <pc:sldChg chg="modSp add mod">
        <pc:chgData name="Bernard Schmidt" userId="0974fc04-f1f2-453d-9df7-fd1f1583bab0" providerId="ADAL" clId="{59EF610D-BF82-E94E-9217-CE40A4D80F93}" dt="2022-08-19T14:25:15.053" v="2245"/>
        <pc:sldMkLst>
          <pc:docMk/>
          <pc:sldMk cId="634165915" sldId="322"/>
        </pc:sldMkLst>
        <pc:spChg chg="mod">
          <ac:chgData name="Bernard Schmidt" userId="0974fc04-f1f2-453d-9df7-fd1f1583bab0" providerId="ADAL" clId="{59EF610D-BF82-E94E-9217-CE40A4D80F93}" dt="2022-08-19T14:22:12.306" v="2224" actId="20577"/>
          <ac:spMkLst>
            <pc:docMk/>
            <pc:sldMk cId="634165915" sldId="322"/>
            <ac:spMk id="2" creationId="{F3198817-97B8-787B-5F5D-D388D28A9ECF}"/>
          </ac:spMkLst>
        </pc:spChg>
        <pc:spChg chg="mod">
          <ac:chgData name="Bernard Schmidt" userId="0974fc04-f1f2-453d-9df7-fd1f1583bab0" providerId="ADAL" clId="{59EF610D-BF82-E94E-9217-CE40A4D80F93}" dt="2022-08-19T14:25:15.053" v="2245"/>
          <ac:spMkLst>
            <pc:docMk/>
            <pc:sldMk cId="634165915" sldId="322"/>
            <ac:spMk id="4" creationId="{5D4DFCDE-313B-A5A2-25DD-EF51E6649B7B}"/>
          </ac:spMkLst>
        </pc:spChg>
      </pc:sldChg>
      <pc:sldChg chg="add del">
        <pc:chgData name="Bernard Schmidt" userId="0974fc04-f1f2-453d-9df7-fd1f1583bab0" providerId="ADAL" clId="{59EF610D-BF82-E94E-9217-CE40A4D80F93}" dt="2022-08-19T13:58:08.566" v="1853" actId="2696"/>
        <pc:sldMkLst>
          <pc:docMk/>
          <pc:sldMk cId="1974562324" sldId="322"/>
        </pc:sldMkLst>
      </pc:sldChg>
      <pc:sldChg chg="modSp add mod">
        <pc:chgData name="Bernard Schmidt" userId="0974fc04-f1f2-453d-9df7-fd1f1583bab0" providerId="ADAL" clId="{59EF610D-BF82-E94E-9217-CE40A4D80F93}" dt="2022-08-19T14:25:07.686" v="2244"/>
        <pc:sldMkLst>
          <pc:docMk/>
          <pc:sldMk cId="2484301395" sldId="323"/>
        </pc:sldMkLst>
        <pc:spChg chg="mod">
          <ac:chgData name="Bernard Schmidt" userId="0974fc04-f1f2-453d-9df7-fd1f1583bab0" providerId="ADAL" clId="{59EF610D-BF82-E94E-9217-CE40A4D80F93}" dt="2022-08-19T14:22:06.306" v="2217" actId="20577"/>
          <ac:spMkLst>
            <pc:docMk/>
            <pc:sldMk cId="2484301395" sldId="323"/>
            <ac:spMk id="2" creationId="{F3198817-97B8-787B-5F5D-D388D28A9ECF}"/>
          </ac:spMkLst>
        </pc:spChg>
        <pc:spChg chg="mod">
          <ac:chgData name="Bernard Schmidt" userId="0974fc04-f1f2-453d-9df7-fd1f1583bab0" providerId="ADAL" clId="{59EF610D-BF82-E94E-9217-CE40A4D80F93}" dt="2022-08-19T14:25:07.686" v="2244"/>
          <ac:spMkLst>
            <pc:docMk/>
            <pc:sldMk cId="2484301395" sldId="323"/>
            <ac:spMk id="4" creationId="{5D4DFCDE-313B-A5A2-25DD-EF51E6649B7B}"/>
          </ac:spMkLst>
        </pc:spChg>
      </pc:sldChg>
      <pc:sldChg chg="modSp add mod">
        <pc:chgData name="Bernard Schmidt" userId="0974fc04-f1f2-453d-9df7-fd1f1583bab0" providerId="ADAL" clId="{59EF610D-BF82-E94E-9217-CE40A4D80F93}" dt="2022-08-19T14:25:01.025" v="2243"/>
        <pc:sldMkLst>
          <pc:docMk/>
          <pc:sldMk cId="1768634079" sldId="324"/>
        </pc:sldMkLst>
        <pc:spChg chg="mod">
          <ac:chgData name="Bernard Schmidt" userId="0974fc04-f1f2-453d-9df7-fd1f1583bab0" providerId="ADAL" clId="{59EF610D-BF82-E94E-9217-CE40A4D80F93}" dt="2022-08-19T14:17:39.979" v="2174" actId="6549"/>
          <ac:spMkLst>
            <pc:docMk/>
            <pc:sldMk cId="1768634079" sldId="324"/>
            <ac:spMk id="2" creationId="{F3198817-97B8-787B-5F5D-D388D28A9ECF}"/>
          </ac:spMkLst>
        </pc:spChg>
        <pc:spChg chg="mod">
          <ac:chgData name="Bernard Schmidt" userId="0974fc04-f1f2-453d-9df7-fd1f1583bab0" providerId="ADAL" clId="{59EF610D-BF82-E94E-9217-CE40A4D80F93}" dt="2022-08-19T14:25:01.025" v="2243"/>
          <ac:spMkLst>
            <pc:docMk/>
            <pc:sldMk cId="1768634079" sldId="324"/>
            <ac:spMk id="4" creationId="{5D4DFCDE-313B-A5A2-25DD-EF51E6649B7B}"/>
          </ac:spMkLst>
        </pc:spChg>
      </pc:sldChg>
      <pc:sldChg chg="modSp add mod">
        <pc:chgData name="Bernard Schmidt" userId="0974fc04-f1f2-453d-9df7-fd1f1583bab0" providerId="ADAL" clId="{59EF610D-BF82-E94E-9217-CE40A4D80F93}" dt="2022-08-19T14:24:38.588" v="2242" actId="20577"/>
        <pc:sldMkLst>
          <pc:docMk/>
          <pc:sldMk cId="1838276706" sldId="325"/>
        </pc:sldMkLst>
        <pc:spChg chg="mod">
          <ac:chgData name="Bernard Schmidt" userId="0974fc04-f1f2-453d-9df7-fd1f1583bab0" providerId="ADAL" clId="{59EF610D-BF82-E94E-9217-CE40A4D80F93}" dt="2022-08-19T14:22:00.125" v="2210" actId="20577"/>
          <ac:spMkLst>
            <pc:docMk/>
            <pc:sldMk cId="1838276706" sldId="325"/>
            <ac:spMk id="2" creationId="{F3198817-97B8-787B-5F5D-D388D28A9ECF}"/>
          </ac:spMkLst>
        </pc:spChg>
        <pc:spChg chg="mod">
          <ac:chgData name="Bernard Schmidt" userId="0974fc04-f1f2-453d-9df7-fd1f1583bab0" providerId="ADAL" clId="{59EF610D-BF82-E94E-9217-CE40A4D80F93}" dt="2022-08-19T14:24:38.588" v="2242" actId="20577"/>
          <ac:spMkLst>
            <pc:docMk/>
            <pc:sldMk cId="1838276706" sldId="325"/>
            <ac:spMk id="4" creationId="{5D4DFCDE-313B-A5A2-25DD-EF51E6649B7B}"/>
          </ac:spMkLst>
        </pc:spChg>
      </pc:sldChg>
      <pc:sldMasterChg chg="modSldLayout">
        <pc:chgData name="Bernard Schmidt" userId="0974fc04-f1f2-453d-9df7-fd1f1583bab0" providerId="ADAL" clId="{59EF610D-BF82-E94E-9217-CE40A4D80F93}" dt="2022-08-19T14:11:15.091" v="2034" actId="14100"/>
        <pc:sldMasterMkLst>
          <pc:docMk/>
          <pc:sldMasterMk cId="0" sldId="2147483648"/>
        </pc:sldMasterMkLst>
        <pc:sldLayoutChg chg="modSp mod">
          <pc:chgData name="Bernard Schmidt" userId="0974fc04-f1f2-453d-9df7-fd1f1583bab0" providerId="ADAL" clId="{59EF610D-BF82-E94E-9217-CE40A4D80F93}" dt="2022-08-19T14:06:17.847" v="1992" actId="255"/>
          <pc:sldLayoutMkLst>
            <pc:docMk/>
            <pc:sldMasterMk cId="0" sldId="2147483648"/>
            <pc:sldLayoutMk cId="2782842921" sldId="2147483704"/>
          </pc:sldLayoutMkLst>
          <pc:spChg chg="mod">
            <ac:chgData name="Bernard Schmidt" userId="0974fc04-f1f2-453d-9df7-fd1f1583bab0" providerId="ADAL" clId="{59EF610D-BF82-E94E-9217-CE40A4D80F93}" dt="2022-08-19T14:05:55.590" v="1989" actId="113"/>
            <ac:spMkLst>
              <pc:docMk/>
              <pc:sldMasterMk cId="0" sldId="2147483648"/>
              <pc:sldLayoutMk cId="2782842921" sldId="2147483704"/>
              <ac:spMk id="2" creationId="{00000000-0000-0000-0000-000000000000}"/>
            </ac:spMkLst>
          </pc:spChg>
          <pc:spChg chg="mod">
            <ac:chgData name="Bernard Schmidt" userId="0974fc04-f1f2-453d-9df7-fd1f1583bab0" providerId="ADAL" clId="{59EF610D-BF82-E94E-9217-CE40A4D80F93}" dt="2022-08-19T14:06:17.847" v="1992" actId="255"/>
            <ac:spMkLst>
              <pc:docMk/>
              <pc:sldMasterMk cId="0" sldId="2147483648"/>
              <pc:sldLayoutMk cId="2782842921" sldId="2147483704"/>
              <ac:spMk id="3" creationId="{00000000-0000-0000-0000-000000000000}"/>
            </ac:spMkLst>
          </pc:spChg>
        </pc:sldLayoutChg>
        <pc:sldLayoutChg chg="modSp mod">
          <pc:chgData name="Bernard Schmidt" userId="0974fc04-f1f2-453d-9df7-fd1f1583bab0" providerId="ADAL" clId="{59EF610D-BF82-E94E-9217-CE40A4D80F93}" dt="2022-08-19T14:04:53.027" v="1982" actId="255"/>
          <pc:sldLayoutMkLst>
            <pc:docMk/>
            <pc:sldMasterMk cId="0" sldId="2147483648"/>
            <pc:sldLayoutMk cId="2025063337" sldId="2147483705"/>
          </pc:sldLayoutMkLst>
          <pc:spChg chg="mod">
            <ac:chgData name="Bernard Schmidt" userId="0974fc04-f1f2-453d-9df7-fd1f1583bab0" providerId="ADAL" clId="{59EF610D-BF82-E94E-9217-CE40A4D80F93}" dt="2022-08-19T14:04:12.167" v="1978" actId="113"/>
            <ac:spMkLst>
              <pc:docMk/>
              <pc:sldMasterMk cId="0" sldId="2147483648"/>
              <pc:sldLayoutMk cId="2025063337" sldId="2147483705"/>
              <ac:spMk id="2" creationId="{00000000-0000-0000-0000-000000000000}"/>
            </ac:spMkLst>
          </pc:spChg>
          <pc:spChg chg="mod">
            <ac:chgData name="Bernard Schmidt" userId="0974fc04-f1f2-453d-9df7-fd1f1583bab0" providerId="ADAL" clId="{59EF610D-BF82-E94E-9217-CE40A4D80F93}" dt="2022-08-19T14:04:53.027" v="1982" actId="255"/>
            <ac:spMkLst>
              <pc:docMk/>
              <pc:sldMasterMk cId="0" sldId="2147483648"/>
              <pc:sldLayoutMk cId="2025063337" sldId="2147483705"/>
              <ac:spMk id="3" creationId="{00000000-0000-0000-0000-000000000000}"/>
            </ac:spMkLst>
          </pc:spChg>
        </pc:sldLayoutChg>
        <pc:sldLayoutChg chg="modSp mod">
          <pc:chgData name="Bernard Schmidt" userId="0974fc04-f1f2-453d-9df7-fd1f1583bab0" providerId="ADAL" clId="{59EF610D-BF82-E94E-9217-CE40A4D80F93}" dt="2022-08-19T14:05:45.580" v="1987" actId="255"/>
          <pc:sldLayoutMkLst>
            <pc:docMk/>
            <pc:sldMasterMk cId="0" sldId="2147483648"/>
            <pc:sldLayoutMk cId="1562041744" sldId="2147483706"/>
          </pc:sldLayoutMkLst>
          <pc:spChg chg="mod">
            <ac:chgData name="Bernard Schmidt" userId="0974fc04-f1f2-453d-9df7-fd1f1583bab0" providerId="ADAL" clId="{59EF610D-BF82-E94E-9217-CE40A4D80F93}" dt="2022-08-19T14:05:21.852" v="1984" actId="113"/>
            <ac:spMkLst>
              <pc:docMk/>
              <pc:sldMasterMk cId="0" sldId="2147483648"/>
              <pc:sldLayoutMk cId="1562041744" sldId="2147483706"/>
              <ac:spMk id="2" creationId="{00000000-0000-0000-0000-000000000000}"/>
            </ac:spMkLst>
          </pc:spChg>
          <pc:spChg chg="mod">
            <ac:chgData name="Bernard Schmidt" userId="0974fc04-f1f2-453d-9df7-fd1f1583bab0" providerId="ADAL" clId="{59EF610D-BF82-E94E-9217-CE40A4D80F93}" dt="2022-08-19T14:05:45.580" v="1987" actId="255"/>
            <ac:spMkLst>
              <pc:docMk/>
              <pc:sldMasterMk cId="0" sldId="2147483648"/>
              <pc:sldLayoutMk cId="1562041744" sldId="2147483706"/>
              <ac:spMk id="3" creationId="{00000000-0000-0000-0000-000000000000}"/>
            </ac:spMkLst>
          </pc:spChg>
        </pc:sldLayoutChg>
        <pc:sldLayoutChg chg="modSp mod">
          <pc:chgData name="Bernard Schmidt" userId="0974fc04-f1f2-453d-9df7-fd1f1583bab0" providerId="ADAL" clId="{59EF610D-BF82-E94E-9217-CE40A4D80F93}" dt="2022-08-19T14:06:51.372" v="1997" actId="255"/>
          <pc:sldLayoutMkLst>
            <pc:docMk/>
            <pc:sldMasterMk cId="0" sldId="2147483648"/>
            <pc:sldLayoutMk cId="121212844" sldId="2147483707"/>
          </pc:sldLayoutMkLst>
          <pc:spChg chg="mod">
            <ac:chgData name="Bernard Schmidt" userId="0974fc04-f1f2-453d-9df7-fd1f1583bab0" providerId="ADAL" clId="{59EF610D-BF82-E94E-9217-CE40A4D80F93}" dt="2022-08-19T14:06:31.558" v="1994" actId="113"/>
            <ac:spMkLst>
              <pc:docMk/>
              <pc:sldMasterMk cId="0" sldId="2147483648"/>
              <pc:sldLayoutMk cId="121212844" sldId="2147483707"/>
              <ac:spMk id="2" creationId="{00000000-0000-0000-0000-000000000000}"/>
            </ac:spMkLst>
          </pc:spChg>
          <pc:spChg chg="mod">
            <ac:chgData name="Bernard Schmidt" userId="0974fc04-f1f2-453d-9df7-fd1f1583bab0" providerId="ADAL" clId="{59EF610D-BF82-E94E-9217-CE40A4D80F93}" dt="2022-08-19T14:06:51.372" v="1997" actId="255"/>
            <ac:spMkLst>
              <pc:docMk/>
              <pc:sldMasterMk cId="0" sldId="2147483648"/>
              <pc:sldLayoutMk cId="121212844" sldId="2147483707"/>
              <ac:spMk id="3" creationId="{00000000-0000-0000-0000-000000000000}"/>
            </ac:spMkLst>
          </pc:spChg>
        </pc:sldLayoutChg>
        <pc:sldLayoutChg chg="modSp mod">
          <pc:chgData name="Bernard Schmidt" userId="0974fc04-f1f2-453d-9df7-fd1f1583bab0" providerId="ADAL" clId="{59EF610D-BF82-E94E-9217-CE40A4D80F93}" dt="2022-08-19T14:08:23.005" v="2003" actId="255"/>
          <pc:sldLayoutMkLst>
            <pc:docMk/>
            <pc:sldMasterMk cId="0" sldId="2147483648"/>
            <pc:sldLayoutMk cId="1751790626" sldId="2147483708"/>
          </pc:sldLayoutMkLst>
          <pc:spChg chg="mod">
            <ac:chgData name="Bernard Schmidt" userId="0974fc04-f1f2-453d-9df7-fd1f1583bab0" providerId="ADAL" clId="{59EF610D-BF82-E94E-9217-CE40A4D80F93}" dt="2022-08-19T14:08:00.683" v="2000" actId="113"/>
            <ac:spMkLst>
              <pc:docMk/>
              <pc:sldMasterMk cId="0" sldId="2147483648"/>
              <pc:sldLayoutMk cId="1751790626" sldId="2147483708"/>
              <ac:spMk id="2" creationId="{00000000-0000-0000-0000-000000000000}"/>
            </ac:spMkLst>
          </pc:spChg>
          <pc:spChg chg="mod">
            <ac:chgData name="Bernard Schmidt" userId="0974fc04-f1f2-453d-9df7-fd1f1583bab0" providerId="ADAL" clId="{59EF610D-BF82-E94E-9217-CE40A4D80F93}" dt="2022-08-19T14:08:23.005" v="2003" actId="255"/>
            <ac:spMkLst>
              <pc:docMk/>
              <pc:sldMasterMk cId="0" sldId="2147483648"/>
              <pc:sldLayoutMk cId="1751790626" sldId="2147483708"/>
              <ac:spMk id="3" creationId="{00000000-0000-0000-0000-000000000000}"/>
            </ac:spMkLst>
          </pc:spChg>
          <pc:picChg chg="mod modCrop">
            <ac:chgData name="Bernard Schmidt" userId="0974fc04-f1f2-453d-9df7-fd1f1583bab0" providerId="ADAL" clId="{59EF610D-BF82-E94E-9217-CE40A4D80F93}" dt="2022-08-19T14:07:34.107" v="1998" actId="732"/>
            <ac:picMkLst>
              <pc:docMk/>
              <pc:sldMasterMk cId="0" sldId="2147483648"/>
              <pc:sldLayoutMk cId="1751790626" sldId="2147483708"/>
              <ac:picMk id="4" creationId="{00000000-0000-0000-0000-000000000000}"/>
            </ac:picMkLst>
          </pc:picChg>
        </pc:sldLayoutChg>
        <pc:sldLayoutChg chg="modSp mod">
          <pc:chgData name="Bernard Schmidt" userId="0974fc04-f1f2-453d-9df7-fd1f1583bab0" providerId="ADAL" clId="{59EF610D-BF82-E94E-9217-CE40A4D80F93}" dt="2022-08-19T14:08:53.494" v="2008" actId="14100"/>
          <pc:sldLayoutMkLst>
            <pc:docMk/>
            <pc:sldMasterMk cId="0" sldId="2147483648"/>
            <pc:sldLayoutMk cId="3214638261" sldId="2147483729"/>
          </pc:sldLayoutMkLst>
          <pc:spChg chg="mod">
            <ac:chgData name="Bernard Schmidt" userId="0974fc04-f1f2-453d-9df7-fd1f1583bab0" providerId="ADAL" clId="{59EF610D-BF82-E94E-9217-CE40A4D80F93}" dt="2022-08-19T14:08:35.232" v="2005" actId="113"/>
            <ac:spMkLst>
              <pc:docMk/>
              <pc:sldMasterMk cId="0" sldId="2147483648"/>
              <pc:sldLayoutMk cId="3214638261" sldId="2147483729"/>
              <ac:spMk id="2" creationId="{00000000-0000-0000-0000-000000000000}"/>
            </ac:spMkLst>
          </pc:spChg>
          <pc:spChg chg="mod">
            <ac:chgData name="Bernard Schmidt" userId="0974fc04-f1f2-453d-9df7-fd1f1583bab0" providerId="ADAL" clId="{59EF610D-BF82-E94E-9217-CE40A4D80F93}" dt="2022-08-19T14:08:53.494" v="2008" actId="14100"/>
            <ac:spMkLst>
              <pc:docMk/>
              <pc:sldMasterMk cId="0" sldId="2147483648"/>
              <pc:sldLayoutMk cId="3214638261" sldId="2147483729"/>
              <ac:spMk id="3" creationId="{00000000-0000-0000-0000-000000000000}"/>
            </ac:spMkLst>
          </pc:spChg>
        </pc:sldLayoutChg>
        <pc:sldLayoutChg chg="modSp mod">
          <pc:chgData name="Bernard Schmidt" userId="0974fc04-f1f2-453d-9df7-fd1f1583bab0" providerId="ADAL" clId="{59EF610D-BF82-E94E-9217-CE40A4D80F93}" dt="2022-08-19T14:09:18.054" v="2013" actId="14100"/>
          <pc:sldLayoutMkLst>
            <pc:docMk/>
            <pc:sldMasterMk cId="0" sldId="2147483648"/>
            <pc:sldLayoutMk cId="714164586" sldId="2147483730"/>
          </pc:sldLayoutMkLst>
          <pc:spChg chg="mod">
            <ac:chgData name="Bernard Schmidt" userId="0974fc04-f1f2-453d-9df7-fd1f1583bab0" providerId="ADAL" clId="{59EF610D-BF82-E94E-9217-CE40A4D80F93}" dt="2022-08-19T14:09:04.461" v="2010" actId="113"/>
            <ac:spMkLst>
              <pc:docMk/>
              <pc:sldMasterMk cId="0" sldId="2147483648"/>
              <pc:sldLayoutMk cId="714164586" sldId="2147483730"/>
              <ac:spMk id="2" creationId="{00000000-0000-0000-0000-000000000000}"/>
            </ac:spMkLst>
          </pc:spChg>
          <pc:spChg chg="mod">
            <ac:chgData name="Bernard Schmidt" userId="0974fc04-f1f2-453d-9df7-fd1f1583bab0" providerId="ADAL" clId="{59EF610D-BF82-E94E-9217-CE40A4D80F93}" dt="2022-08-19T14:09:18.054" v="2013" actId="14100"/>
            <ac:spMkLst>
              <pc:docMk/>
              <pc:sldMasterMk cId="0" sldId="2147483648"/>
              <pc:sldLayoutMk cId="714164586" sldId="2147483730"/>
              <ac:spMk id="3" creationId="{00000000-0000-0000-0000-000000000000}"/>
            </ac:spMkLst>
          </pc:spChg>
        </pc:sldLayoutChg>
        <pc:sldLayoutChg chg="modSp mod">
          <pc:chgData name="Bernard Schmidt" userId="0974fc04-f1f2-453d-9df7-fd1f1583bab0" providerId="ADAL" clId="{59EF610D-BF82-E94E-9217-CE40A4D80F93}" dt="2022-08-19T14:09:42.400" v="2018" actId="14100"/>
          <pc:sldLayoutMkLst>
            <pc:docMk/>
            <pc:sldMasterMk cId="0" sldId="2147483648"/>
            <pc:sldLayoutMk cId="1502335895" sldId="2147483731"/>
          </pc:sldLayoutMkLst>
          <pc:spChg chg="mod">
            <ac:chgData name="Bernard Schmidt" userId="0974fc04-f1f2-453d-9df7-fd1f1583bab0" providerId="ADAL" clId="{59EF610D-BF82-E94E-9217-CE40A4D80F93}" dt="2022-08-19T14:09:29.774" v="2015" actId="113"/>
            <ac:spMkLst>
              <pc:docMk/>
              <pc:sldMasterMk cId="0" sldId="2147483648"/>
              <pc:sldLayoutMk cId="1502335895" sldId="2147483731"/>
              <ac:spMk id="2" creationId="{00000000-0000-0000-0000-000000000000}"/>
            </ac:spMkLst>
          </pc:spChg>
          <pc:spChg chg="mod">
            <ac:chgData name="Bernard Schmidt" userId="0974fc04-f1f2-453d-9df7-fd1f1583bab0" providerId="ADAL" clId="{59EF610D-BF82-E94E-9217-CE40A4D80F93}" dt="2022-08-19T14:09:42.400" v="2018" actId="14100"/>
            <ac:spMkLst>
              <pc:docMk/>
              <pc:sldMasterMk cId="0" sldId="2147483648"/>
              <pc:sldLayoutMk cId="1502335895" sldId="2147483731"/>
              <ac:spMk id="3" creationId="{00000000-0000-0000-0000-000000000000}"/>
            </ac:spMkLst>
          </pc:spChg>
        </pc:sldLayoutChg>
        <pc:sldLayoutChg chg="modSp mod">
          <pc:chgData name="Bernard Schmidt" userId="0974fc04-f1f2-453d-9df7-fd1f1583bab0" providerId="ADAL" clId="{59EF610D-BF82-E94E-9217-CE40A4D80F93}" dt="2022-08-19T14:10:11.788" v="2023" actId="14100"/>
          <pc:sldLayoutMkLst>
            <pc:docMk/>
            <pc:sldMasterMk cId="0" sldId="2147483648"/>
            <pc:sldLayoutMk cId="4285400362" sldId="2147483732"/>
          </pc:sldLayoutMkLst>
          <pc:spChg chg="mod">
            <ac:chgData name="Bernard Schmidt" userId="0974fc04-f1f2-453d-9df7-fd1f1583bab0" providerId="ADAL" clId="{59EF610D-BF82-E94E-9217-CE40A4D80F93}" dt="2022-08-19T14:09:54.244" v="2020" actId="113"/>
            <ac:spMkLst>
              <pc:docMk/>
              <pc:sldMasterMk cId="0" sldId="2147483648"/>
              <pc:sldLayoutMk cId="4285400362" sldId="2147483732"/>
              <ac:spMk id="2" creationId="{00000000-0000-0000-0000-000000000000}"/>
            </ac:spMkLst>
          </pc:spChg>
          <pc:spChg chg="mod">
            <ac:chgData name="Bernard Schmidt" userId="0974fc04-f1f2-453d-9df7-fd1f1583bab0" providerId="ADAL" clId="{59EF610D-BF82-E94E-9217-CE40A4D80F93}" dt="2022-08-19T14:10:11.788" v="2023" actId="14100"/>
            <ac:spMkLst>
              <pc:docMk/>
              <pc:sldMasterMk cId="0" sldId="2147483648"/>
              <pc:sldLayoutMk cId="4285400362" sldId="2147483732"/>
              <ac:spMk id="3" creationId="{00000000-0000-0000-0000-000000000000}"/>
            </ac:spMkLst>
          </pc:spChg>
        </pc:sldLayoutChg>
        <pc:sldLayoutChg chg="modSp mod">
          <pc:chgData name="Bernard Schmidt" userId="0974fc04-f1f2-453d-9df7-fd1f1583bab0" providerId="ADAL" clId="{59EF610D-BF82-E94E-9217-CE40A4D80F93}" dt="2022-08-19T14:10:39.382" v="2029" actId="14100"/>
          <pc:sldLayoutMkLst>
            <pc:docMk/>
            <pc:sldMasterMk cId="0" sldId="2147483648"/>
            <pc:sldLayoutMk cId="169079910" sldId="2147483733"/>
          </pc:sldLayoutMkLst>
          <pc:spChg chg="mod">
            <ac:chgData name="Bernard Schmidt" userId="0974fc04-f1f2-453d-9df7-fd1f1583bab0" providerId="ADAL" clId="{59EF610D-BF82-E94E-9217-CE40A4D80F93}" dt="2022-08-19T14:10:22.235" v="2025" actId="113"/>
            <ac:spMkLst>
              <pc:docMk/>
              <pc:sldMasterMk cId="0" sldId="2147483648"/>
              <pc:sldLayoutMk cId="169079910" sldId="2147483733"/>
              <ac:spMk id="2" creationId="{00000000-0000-0000-0000-000000000000}"/>
            </ac:spMkLst>
          </pc:spChg>
          <pc:spChg chg="mod">
            <ac:chgData name="Bernard Schmidt" userId="0974fc04-f1f2-453d-9df7-fd1f1583bab0" providerId="ADAL" clId="{59EF610D-BF82-E94E-9217-CE40A4D80F93}" dt="2022-08-19T14:10:39.382" v="2029" actId="14100"/>
            <ac:spMkLst>
              <pc:docMk/>
              <pc:sldMasterMk cId="0" sldId="2147483648"/>
              <pc:sldLayoutMk cId="169079910" sldId="2147483733"/>
              <ac:spMk id="3" creationId="{00000000-0000-0000-0000-000000000000}"/>
            </ac:spMkLst>
          </pc:spChg>
        </pc:sldLayoutChg>
        <pc:sldLayoutChg chg="modSp mod">
          <pc:chgData name="Bernard Schmidt" userId="0974fc04-f1f2-453d-9df7-fd1f1583bab0" providerId="ADAL" clId="{59EF610D-BF82-E94E-9217-CE40A4D80F93}" dt="2022-08-19T14:11:15.091" v="2034" actId="14100"/>
          <pc:sldLayoutMkLst>
            <pc:docMk/>
            <pc:sldMasterMk cId="0" sldId="2147483648"/>
            <pc:sldLayoutMk cId="468801200" sldId="2147483734"/>
          </pc:sldLayoutMkLst>
          <pc:spChg chg="mod">
            <ac:chgData name="Bernard Schmidt" userId="0974fc04-f1f2-453d-9df7-fd1f1583bab0" providerId="ADAL" clId="{59EF610D-BF82-E94E-9217-CE40A4D80F93}" dt="2022-08-19T14:10:52.981" v="2031" actId="113"/>
            <ac:spMkLst>
              <pc:docMk/>
              <pc:sldMasterMk cId="0" sldId="2147483648"/>
              <pc:sldLayoutMk cId="468801200" sldId="2147483734"/>
              <ac:spMk id="2" creationId="{00000000-0000-0000-0000-000000000000}"/>
            </ac:spMkLst>
          </pc:spChg>
          <pc:spChg chg="mod">
            <ac:chgData name="Bernard Schmidt" userId="0974fc04-f1f2-453d-9df7-fd1f1583bab0" providerId="ADAL" clId="{59EF610D-BF82-E94E-9217-CE40A4D80F93}" dt="2022-08-19T14:11:15.091" v="2034" actId="14100"/>
            <ac:spMkLst>
              <pc:docMk/>
              <pc:sldMasterMk cId="0" sldId="2147483648"/>
              <pc:sldLayoutMk cId="468801200" sldId="2147483734"/>
              <ac:spMk id="3"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7.jpeg"/><Relationship Id="rId6" Type="http://schemas.openxmlformats.org/officeDocument/2006/relationships/image" Target="../media/image18.jpeg"/><Relationship Id="rId5" Type="http://schemas.openxmlformats.org/officeDocument/2006/relationships/image" Target="../media/image19.jpeg"/><Relationship Id="rId4"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0C5FB-E74F-4374-9A21-094842ECF9B3}" type="doc">
      <dgm:prSet loTypeId="urn:microsoft.com/office/officeart/2008/layout/AscendingPictureAccentProcess" loCatId="picture" qsTypeId="urn:microsoft.com/office/officeart/2005/8/quickstyle/simple2" qsCatId="simple" csTypeId="urn:microsoft.com/office/officeart/2005/8/colors/colorful3" csCatId="colorful" phldr="1"/>
      <dgm:spPr/>
    </dgm:pt>
    <dgm:pt modelId="{E6A37A32-4FDB-4160-8224-649A61B9B7FA}">
      <dgm:prSet phldrT="[Text]"/>
      <dgm:spPr/>
      <dgm:t>
        <a:bodyPr/>
        <a:lstStyle/>
        <a:p>
          <a:r>
            <a:rPr lang="en-US" dirty="0"/>
            <a:t>Name</a:t>
          </a:r>
          <a:br>
            <a:rPr lang="en-US" dirty="0"/>
          </a:br>
          <a:r>
            <a:rPr lang="en-US" dirty="0"/>
            <a:t>Scrum Master</a:t>
          </a:r>
        </a:p>
      </dgm:t>
    </dgm:pt>
    <dgm:pt modelId="{FBC227AB-04B5-4E02-B9C8-CE059397AE6F}" type="parTrans" cxnId="{261139F4-D2EA-421C-B10D-3618FDDE855E}">
      <dgm:prSet/>
      <dgm:spPr/>
      <dgm:t>
        <a:bodyPr/>
        <a:lstStyle/>
        <a:p>
          <a:endParaRPr lang="en-US"/>
        </a:p>
      </dgm:t>
    </dgm:pt>
    <dgm:pt modelId="{B8DCDEB4-DADC-41EF-B582-800BCBDD8234}" type="sibTrans" cxnId="{261139F4-D2EA-421C-B10D-3618FDDE855E}">
      <dgm:prSet/>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miling businesswoman with digital tablet looking out office window"/>
        </a:ext>
      </dgm:extLst>
    </dgm:pt>
    <dgm:pt modelId="{EF1FAB9C-EEAC-458E-8DA1-803B62CC2AD6}">
      <dgm:prSet phldrT="[Text]"/>
      <dgm:spPr/>
      <dgm:t>
        <a:bodyPr/>
        <a:lstStyle/>
        <a:p>
          <a:r>
            <a:rPr lang="en-US" dirty="0"/>
            <a:t>Name</a:t>
          </a:r>
          <a:br>
            <a:rPr lang="en-US" dirty="0"/>
          </a:br>
          <a:r>
            <a:rPr lang="en-US" dirty="0"/>
            <a:t>Developer</a:t>
          </a:r>
        </a:p>
      </dgm:t>
    </dgm:pt>
    <dgm:pt modelId="{A65EAEA3-2485-44BD-8A01-991658150C1F}" type="parTrans" cxnId="{F766B632-7857-4A52-8280-79E5D455DB77}">
      <dgm:prSet/>
      <dgm:spPr/>
      <dgm:t>
        <a:bodyPr/>
        <a:lstStyle/>
        <a:p>
          <a:endParaRPr lang="en-US"/>
        </a:p>
      </dgm:t>
    </dgm:pt>
    <dgm:pt modelId="{12B3D08B-F07A-467F-978D-FE9E79E11867}" type="sibTrans" cxnId="{F766B632-7857-4A52-8280-79E5D455DB77}">
      <dgm:prSet/>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miling woman holding file folder at the office"/>
        </a:ext>
      </dgm:extLst>
    </dgm:pt>
    <dgm:pt modelId="{1174EA91-0D82-4211-BF7E-02BB16428B26}">
      <dgm:prSet phldrT="[Text]"/>
      <dgm:spPr/>
      <dgm:t>
        <a:bodyPr/>
        <a:lstStyle/>
        <a:p>
          <a:r>
            <a:rPr lang="en-US" dirty="0"/>
            <a:t>Name</a:t>
          </a:r>
          <a:br>
            <a:rPr lang="en-US" dirty="0"/>
          </a:br>
          <a:r>
            <a:rPr lang="en-US" dirty="0"/>
            <a:t>Developer</a:t>
          </a:r>
        </a:p>
      </dgm:t>
    </dgm:pt>
    <dgm:pt modelId="{D898F056-1907-41F1-AFDD-3C7AA30D4784}" type="parTrans" cxnId="{4ADAF13E-E80B-459F-9E0C-3F05CE8C3E68}">
      <dgm:prSet/>
      <dgm:spPr/>
      <dgm:t>
        <a:bodyPr/>
        <a:lstStyle/>
        <a:p>
          <a:endParaRPr lang="en-US"/>
        </a:p>
      </dgm:t>
    </dgm:pt>
    <dgm:pt modelId="{914F4B16-3AEF-420B-97E1-F685172A44F6}" type="sibTrans" cxnId="{4ADAF13E-E80B-459F-9E0C-3F05CE8C3E68}">
      <dgm:prSet/>
      <dgm:spPr>
        <a:blipFill>
          <a:blip xmlns:r="http://schemas.openxmlformats.org/officeDocument/2006/relationships" r:embed="rId3"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enior woman with her family"/>
        </a:ext>
      </dgm:extLst>
    </dgm:pt>
    <dgm:pt modelId="{FF6720FC-D597-4E8B-8DED-B5175774475A}">
      <dgm:prSet phldrT="[Text]"/>
      <dgm:spPr/>
      <dgm:t>
        <a:bodyPr/>
        <a:lstStyle/>
        <a:p>
          <a:r>
            <a:rPr lang="en-US" dirty="0"/>
            <a:t>Name</a:t>
          </a:r>
          <a:br>
            <a:rPr lang="en-US" dirty="0"/>
          </a:br>
          <a:r>
            <a:rPr lang="en-US" dirty="0"/>
            <a:t>Product Owner</a:t>
          </a:r>
        </a:p>
      </dgm:t>
    </dgm:pt>
    <dgm:pt modelId="{D79BE36A-E982-461A-B497-99A870FE4510}" type="parTrans" cxnId="{2365F23A-75C8-4AAB-B162-6300F531347B}">
      <dgm:prSet/>
      <dgm:spPr/>
      <dgm:t>
        <a:bodyPr/>
        <a:lstStyle/>
        <a:p>
          <a:endParaRPr lang="en-US"/>
        </a:p>
      </dgm:t>
    </dgm:pt>
    <dgm:pt modelId="{10DF836C-16B9-456E-9415-3953E42162EA}" type="sibTrans" cxnId="{2365F23A-75C8-4AAB-B162-6300F531347B}">
      <dgm:prSet/>
      <dgm:spPr>
        <a:blipFill>
          <a:blip xmlns:r="http://schemas.openxmlformats.org/officeDocument/2006/relationships" r:embed="rId4"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tudent during chemistry lesson"/>
        </a:ext>
      </dgm:extLst>
    </dgm:pt>
    <dgm:pt modelId="{BC3DC443-B727-4059-B20A-21E8B4F9D7C0}">
      <dgm:prSet phldrT="[Text]"/>
      <dgm:spPr/>
      <dgm:t>
        <a:bodyPr/>
        <a:lstStyle/>
        <a:p>
          <a:r>
            <a:rPr lang="en-US" dirty="0"/>
            <a:t>Name</a:t>
          </a:r>
          <a:br>
            <a:rPr lang="en-US" dirty="0"/>
          </a:br>
          <a:r>
            <a:rPr lang="en-US" dirty="0"/>
            <a:t>Developer</a:t>
          </a:r>
        </a:p>
      </dgm:t>
    </dgm:pt>
    <dgm:pt modelId="{015F5A43-2D0A-4ADC-8530-ECDFFA236DAA}" type="parTrans" cxnId="{14E62036-DF0B-440F-921A-099ADFAFB60E}">
      <dgm:prSet/>
      <dgm:spPr/>
      <dgm:t>
        <a:bodyPr/>
        <a:lstStyle/>
        <a:p>
          <a:endParaRPr lang="en-US"/>
        </a:p>
      </dgm:t>
    </dgm:pt>
    <dgm:pt modelId="{F7E59D5D-8EA7-4D25-8884-6B11F0DC712C}" type="sibTrans" cxnId="{14E62036-DF0B-440F-921A-099ADFAFB60E}">
      <dgm:prSet/>
      <dgm:spPr>
        <a:blipFill>
          <a:blip xmlns:r="http://schemas.openxmlformats.org/officeDocument/2006/relationships" r:embed="rId5"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Three teenagers taking a selfie on their mobile phone"/>
        </a:ext>
      </dgm:extLst>
    </dgm:pt>
    <dgm:pt modelId="{1D280BCA-5803-431E-982A-6F36D343DF82}">
      <dgm:prSet phldrT="[Text]"/>
      <dgm:spPr/>
      <dgm:t>
        <a:bodyPr/>
        <a:lstStyle/>
        <a:p>
          <a:r>
            <a:rPr lang="en-US" dirty="0"/>
            <a:t>Name</a:t>
          </a:r>
          <a:br>
            <a:rPr lang="en-US" dirty="0"/>
          </a:br>
          <a:r>
            <a:rPr lang="en-US" dirty="0"/>
            <a:t>Developer</a:t>
          </a:r>
        </a:p>
      </dgm:t>
    </dgm:pt>
    <dgm:pt modelId="{17BC456C-F22D-455F-AC35-12A31BD72800}" type="parTrans" cxnId="{54A7D819-0BAA-4BC9-8C81-857D6CA9817A}">
      <dgm:prSet/>
      <dgm:spPr/>
      <dgm:t>
        <a:bodyPr/>
        <a:lstStyle/>
        <a:p>
          <a:endParaRPr lang="en-US"/>
        </a:p>
      </dgm:t>
    </dgm:pt>
    <dgm:pt modelId="{1D1CA476-61C3-4E6F-A3A4-6E78DB6AFFC8}" type="sibTrans" cxnId="{54A7D819-0BAA-4BC9-8C81-857D6CA9817A}">
      <dgm:prSet/>
      <dgm:spPr>
        <a:blipFill>
          <a:blip xmlns:r="http://schemas.openxmlformats.org/officeDocument/2006/relationships" r:embed="rId6"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Person creating a calendar with adhesive notes on a blackboard"/>
        </a:ext>
      </dgm:extLst>
    </dgm:pt>
    <dgm:pt modelId="{8D97B856-74F4-460F-AA72-9670CAF9E0D3}" type="pres">
      <dgm:prSet presAssocID="{D7A0C5FB-E74F-4374-9A21-094842ECF9B3}" presName="Name0" presStyleCnt="0">
        <dgm:presLayoutVars>
          <dgm:chMax val="7"/>
          <dgm:chPref val="7"/>
          <dgm:dir/>
        </dgm:presLayoutVars>
      </dgm:prSet>
      <dgm:spPr/>
    </dgm:pt>
    <dgm:pt modelId="{1B598459-4681-4D85-A8D3-E75FA4D85B87}" type="pres">
      <dgm:prSet presAssocID="{D7A0C5FB-E74F-4374-9A21-094842ECF9B3}" presName="dot1" presStyleLbl="alignNode1" presStyleIdx="0" presStyleCnt="17"/>
      <dgm:spPr/>
    </dgm:pt>
    <dgm:pt modelId="{1DF1421F-6A35-4A7F-B5B7-0017594FC941}" type="pres">
      <dgm:prSet presAssocID="{D7A0C5FB-E74F-4374-9A21-094842ECF9B3}" presName="dot2" presStyleLbl="alignNode1" presStyleIdx="1" presStyleCnt="17"/>
      <dgm:spPr/>
    </dgm:pt>
    <dgm:pt modelId="{198CD03E-F8D5-4931-AAAE-8A9E51413B32}" type="pres">
      <dgm:prSet presAssocID="{D7A0C5FB-E74F-4374-9A21-094842ECF9B3}" presName="dot3" presStyleLbl="alignNode1" presStyleIdx="2" presStyleCnt="17"/>
      <dgm:spPr/>
    </dgm:pt>
    <dgm:pt modelId="{52B69EB5-96F3-4118-A5A5-20502904364B}" type="pres">
      <dgm:prSet presAssocID="{D7A0C5FB-E74F-4374-9A21-094842ECF9B3}" presName="dot4" presStyleLbl="alignNode1" presStyleIdx="3" presStyleCnt="17"/>
      <dgm:spPr/>
    </dgm:pt>
    <dgm:pt modelId="{2DA7E644-77BE-4A8E-A1FB-96EBAC14081E}" type="pres">
      <dgm:prSet presAssocID="{D7A0C5FB-E74F-4374-9A21-094842ECF9B3}" presName="dot5" presStyleLbl="alignNode1" presStyleIdx="4" presStyleCnt="17"/>
      <dgm:spPr/>
    </dgm:pt>
    <dgm:pt modelId="{2A6B1E12-42D5-44F4-9241-F6D12D85750A}" type="pres">
      <dgm:prSet presAssocID="{D7A0C5FB-E74F-4374-9A21-094842ECF9B3}" presName="dot6" presStyleLbl="alignNode1" presStyleIdx="5" presStyleCnt="17"/>
      <dgm:spPr/>
    </dgm:pt>
    <dgm:pt modelId="{93A0F8B6-5B9E-45A6-9984-ADE58E79F164}" type="pres">
      <dgm:prSet presAssocID="{D7A0C5FB-E74F-4374-9A21-094842ECF9B3}" presName="dot7" presStyleLbl="alignNode1" presStyleIdx="6" presStyleCnt="17"/>
      <dgm:spPr/>
    </dgm:pt>
    <dgm:pt modelId="{A83D97CB-C82D-4F14-9BD6-F4DF4FBE3C86}" type="pres">
      <dgm:prSet presAssocID="{D7A0C5FB-E74F-4374-9A21-094842ECF9B3}" presName="dot8" presStyleLbl="alignNode1" presStyleIdx="7" presStyleCnt="17"/>
      <dgm:spPr/>
    </dgm:pt>
    <dgm:pt modelId="{BF3813CE-D0F7-4F3D-B885-2B302CBEBF42}" type="pres">
      <dgm:prSet presAssocID="{D7A0C5FB-E74F-4374-9A21-094842ECF9B3}" presName="dot9" presStyleLbl="alignNode1" presStyleIdx="8" presStyleCnt="17"/>
      <dgm:spPr/>
    </dgm:pt>
    <dgm:pt modelId="{5F27158F-F283-4014-835B-93EEA5A9F3AB}" type="pres">
      <dgm:prSet presAssocID="{D7A0C5FB-E74F-4374-9A21-094842ECF9B3}" presName="dot10" presStyleLbl="alignNode1" presStyleIdx="9" presStyleCnt="17"/>
      <dgm:spPr/>
    </dgm:pt>
    <dgm:pt modelId="{E4287D05-0669-48A8-8683-79761BB94488}" type="pres">
      <dgm:prSet presAssocID="{D7A0C5FB-E74F-4374-9A21-094842ECF9B3}" presName="dotArrow1" presStyleLbl="alignNode1" presStyleIdx="10" presStyleCnt="17"/>
      <dgm:spPr/>
    </dgm:pt>
    <dgm:pt modelId="{DEDA26A0-843F-4D2A-A06F-5A7E7D72511D}" type="pres">
      <dgm:prSet presAssocID="{D7A0C5FB-E74F-4374-9A21-094842ECF9B3}" presName="dotArrow2" presStyleLbl="alignNode1" presStyleIdx="11" presStyleCnt="17"/>
      <dgm:spPr/>
    </dgm:pt>
    <dgm:pt modelId="{9F1A3CFF-BA7C-46E1-924F-0290F488EEEF}" type="pres">
      <dgm:prSet presAssocID="{D7A0C5FB-E74F-4374-9A21-094842ECF9B3}" presName="dotArrow3" presStyleLbl="alignNode1" presStyleIdx="12" presStyleCnt="17"/>
      <dgm:spPr/>
    </dgm:pt>
    <dgm:pt modelId="{08696A7C-74B8-4D54-8E0F-B82F089BB4B1}" type="pres">
      <dgm:prSet presAssocID="{D7A0C5FB-E74F-4374-9A21-094842ECF9B3}" presName="dotArrow4" presStyleLbl="alignNode1" presStyleIdx="13" presStyleCnt="17"/>
      <dgm:spPr/>
    </dgm:pt>
    <dgm:pt modelId="{F95A0395-072E-42F8-A260-B674C13E691D}" type="pres">
      <dgm:prSet presAssocID="{D7A0C5FB-E74F-4374-9A21-094842ECF9B3}" presName="dotArrow5" presStyleLbl="alignNode1" presStyleIdx="14" presStyleCnt="17"/>
      <dgm:spPr/>
    </dgm:pt>
    <dgm:pt modelId="{6426DAD5-7D56-4702-B7AF-2C149C477355}" type="pres">
      <dgm:prSet presAssocID="{D7A0C5FB-E74F-4374-9A21-094842ECF9B3}" presName="dotArrow6" presStyleLbl="alignNode1" presStyleIdx="15" presStyleCnt="17"/>
      <dgm:spPr/>
    </dgm:pt>
    <dgm:pt modelId="{75F2D925-D440-48BE-A1E2-5514DF9B2E2C}" type="pres">
      <dgm:prSet presAssocID="{D7A0C5FB-E74F-4374-9A21-094842ECF9B3}" presName="dotArrow7" presStyleLbl="alignNode1" presStyleIdx="16" presStyleCnt="17"/>
      <dgm:spPr/>
    </dgm:pt>
    <dgm:pt modelId="{AF2352B2-BAF3-4BA2-9B79-ED464CEF0F18}" type="pres">
      <dgm:prSet presAssocID="{E6A37A32-4FDB-4160-8224-649A61B9B7FA}" presName="parTx1" presStyleLbl="node1" presStyleIdx="0" presStyleCnt="6"/>
      <dgm:spPr/>
    </dgm:pt>
    <dgm:pt modelId="{FD2157EF-B138-4635-9CD5-7FE9D02B5810}" type="pres">
      <dgm:prSet presAssocID="{B8DCDEB4-DADC-41EF-B582-800BCBDD8234}" presName="picture1" presStyleCnt="0"/>
      <dgm:spPr/>
    </dgm:pt>
    <dgm:pt modelId="{8F24774C-FF29-4665-B17D-F3BF003C2891}" type="pres">
      <dgm:prSet presAssocID="{B8DCDEB4-DADC-41EF-B582-800BCBDD8234}" presName="imageRepeatNode" presStyleLbl="fgImgPlace1" presStyleIdx="0" presStyleCnt="6"/>
      <dgm:spPr/>
    </dgm:pt>
    <dgm:pt modelId="{F7C0DA6B-BFD4-47A3-AC62-9B29C142387D}" type="pres">
      <dgm:prSet presAssocID="{FF6720FC-D597-4E8B-8DED-B5175774475A}" presName="parTx2" presStyleLbl="node1" presStyleIdx="1" presStyleCnt="6"/>
      <dgm:spPr/>
    </dgm:pt>
    <dgm:pt modelId="{8DB78DF5-ABB4-4861-9EB6-2EF568846CBE}" type="pres">
      <dgm:prSet presAssocID="{10DF836C-16B9-456E-9415-3953E42162EA}" presName="picture2" presStyleCnt="0"/>
      <dgm:spPr/>
    </dgm:pt>
    <dgm:pt modelId="{D1CD7601-483A-40DD-8F01-DB3E217A2C42}" type="pres">
      <dgm:prSet presAssocID="{10DF836C-16B9-456E-9415-3953E42162EA}" presName="imageRepeatNode" presStyleLbl="fgImgPlace1" presStyleIdx="1" presStyleCnt="6"/>
      <dgm:spPr/>
    </dgm:pt>
    <dgm:pt modelId="{637BF39F-A937-496D-AB05-408C0FCD5619}" type="pres">
      <dgm:prSet presAssocID="{BC3DC443-B727-4059-B20A-21E8B4F9D7C0}" presName="parTx3" presStyleLbl="node1" presStyleIdx="2" presStyleCnt="6"/>
      <dgm:spPr/>
    </dgm:pt>
    <dgm:pt modelId="{9CB5EF80-EBBE-4596-9485-06C0C1B3E5E5}" type="pres">
      <dgm:prSet presAssocID="{F7E59D5D-8EA7-4D25-8884-6B11F0DC712C}" presName="picture3" presStyleCnt="0"/>
      <dgm:spPr/>
    </dgm:pt>
    <dgm:pt modelId="{24052803-FE34-406B-BBC7-7C0C43378E60}" type="pres">
      <dgm:prSet presAssocID="{F7E59D5D-8EA7-4D25-8884-6B11F0DC712C}" presName="imageRepeatNode" presStyleLbl="fgImgPlace1" presStyleIdx="2" presStyleCnt="6"/>
      <dgm:spPr/>
    </dgm:pt>
    <dgm:pt modelId="{57CDF58B-EF1D-412C-8B71-74918DA25B96}" type="pres">
      <dgm:prSet presAssocID="{1D280BCA-5803-431E-982A-6F36D343DF82}" presName="parTx4" presStyleLbl="node1" presStyleIdx="3" presStyleCnt="6"/>
      <dgm:spPr/>
    </dgm:pt>
    <dgm:pt modelId="{FC2B5687-D2D5-4BCD-A787-FF9F9490054E}" type="pres">
      <dgm:prSet presAssocID="{1D1CA476-61C3-4E6F-A3A4-6E78DB6AFFC8}" presName="picture4" presStyleCnt="0"/>
      <dgm:spPr/>
    </dgm:pt>
    <dgm:pt modelId="{D7E60D10-6E07-43B8-826B-D7E5BA148F23}" type="pres">
      <dgm:prSet presAssocID="{1D1CA476-61C3-4E6F-A3A4-6E78DB6AFFC8}" presName="imageRepeatNode" presStyleLbl="fgImgPlace1" presStyleIdx="3" presStyleCnt="6"/>
      <dgm:spPr/>
    </dgm:pt>
    <dgm:pt modelId="{F67D6E62-3B09-4296-944A-BA50389C6254}" type="pres">
      <dgm:prSet presAssocID="{1174EA91-0D82-4211-BF7E-02BB16428B26}" presName="parTx5" presStyleLbl="node1" presStyleIdx="4" presStyleCnt="6"/>
      <dgm:spPr/>
    </dgm:pt>
    <dgm:pt modelId="{527BCA7E-5875-4A39-BDB7-D8D28382C505}" type="pres">
      <dgm:prSet presAssocID="{914F4B16-3AEF-420B-97E1-F685172A44F6}" presName="picture5" presStyleCnt="0"/>
      <dgm:spPr/>
    </dgm:pt>
    <dgm:pt modelId="{2501B313-0A71-4B45-A6CB-DBBFB9117890}" type="pres">
      <dgm:prSet presAssocID="{914F4B16-3AEF-420B-97E1-F685172A44F6}" presName="imageRepeatNode" presStyleLbl="fgImgPlace1" presStyleIdx="4" presStyleCnt="6"/>
      <dgm:spPr/>
    </dgm:pt>
    <dgm:pt modelId="{38DD5E63-4704-4C6D-B390-4683840BFB9D}" type="pres">
      <dgm:prSet presAssocID="{EF1FAB9C-EEAC-458E-8DA1-803B62CC2AD6}" presName="parTx6" presStyleLbl="node1" presStyleIdx="5" presStyleCnt="6"/>
      <dgm:spPr/>
    </dgm:pt>
    <dgm:pt modelId="{D034475B-35A7-4D62-9ED8-5C567CCB8552}" type="pres">
      <dgm:prSet presAssocID="{12B3D08B-F07A-467F-978D-FE9E79E11867}" presName="picture6" presStyleCnt="0"/>
      <dgm:spPr/>
    </dgm:pt>
    <dgm:pt modelId="{BD8175EC-DBFE-457A-B442-7691E199E090}" type="pres">
      <dgm:prSet presAssocID="{12B3D08B-F07A-467F-978D-FE9E79E11867}" presName="imageRepeatNode" presStyleLbl="fgImgPlace1" presStyleIdx="5" presStyleCnt="6"/>
      <dgm:spPr/>
    </dgm:pt>
  </dgm:ptLst>
  <dgm:cxnLst>
    <dgm:cxn modelId="{50A55A0D-BDE4-409E-B4B2-9FC19422E828}" type="presOf" srcId="{1D280BCA-5803-431E-982A-6F36D343DF82}" destId="{57CDF58B-EF1D-412C-8B71-74918DA25B96}" srcOrd="0" destOrd="0" presId="urn:microsoft.com/office/officeart/2008/layout/AscendingPictureAccentProcess"/>
    <dgm:cxn modelId="{54A7D819-0BAA-4BC9-8C81-857D6CA9817A}" srcId="{D7A0C5FB-E74F-4374-9A21-094842ECF9B3}" destId="{1D280BCA-5803-431E-982A-6F36D343DF82}" srcOrd="3" destOrd="0" parTransId="{17BC456C-F22D-455F-AC35-12A31BD72800}" sibTransId="{1D1CA476-61C3-4E6F-A3A4-6E78DB6AFFC8}"/>
    <dgm:cxn modelId="{6FC88D25-04CD-4722-A9B3-C2DF12F70AC6}" type="presOf" srcId="{1D1CA476-61C3-4E6F-A3A4-6E78DB6AFFC8}" destId="{D7E60D10-6E07-43B8-826B-D7E5BA148F23}" srcOrd="0" destOrd="0" presId="urn:microsoft.com/office/officeart/2008/layout/AscendingPictureAccentProcess"/>
    <dgm:cxn modelId="{F766B632-7857-4A52-8280-79E5D455DB77}" srcId="{D7A0C5FB-E74F-4374-9A21-094842ECF9B3}" destId="{EF1FAB9C-EEAC-458E-8DA1-803B62CC2AD6}" srcOrd="5" destOrd="0" parTransId="{A65EAEA3-2485-44BD-8A01-991658150C1F}" sibTransId="{12B3D08B-F07A-467F-978D-FE9E79E11867}"/>
    <dgm:cxn modelId="{14E62036-DF0B-440F-921A-099ADFAFB60E}" srcId="{D7A0C5FB-E74F-4374-9A21-094842ECF9B3}" destId="{BC3DC443-B727-4059-B20A-21E8B4F9D7C0}" srcOrd="2" destOrd="0" parTransId="{015F5A43-2D0A-4ADC-8530-ECDFFA236DAA}" sibTransId="{F7E59D5D-8EA7-4D25-8884-6B11F0DC712C}"/>
    <dgm:cxn modelId="{58507139-421E-4CEF-83EF-FAE900B9A837}" type="presOf" srcId="{EF1FAB9C-EEAC-458E-8DA1-803B62CC2AD6}" destId="{38DD5E63-4704-4C6D-B390-4683840BFB9D}" srcOrd="0" destOrd="0" presId="urn:microsoft.com/office/officeart/2008/layout/AscendingPictureAccentProcess"/>
    <dgm:cxn modelId="{2365F23A-75C8-4AAB-B162-6300F531347B}" srcId="{D7A0C5FB-E74F-4374-9A21-094842ECF9B3}" destId="{FF6720FC-D597-4E8B-8DED-B5175774475A}" srcOrd="1" destOrd="0" parTransId="{D79BE36A-E982-461A-B497-99A870FE4510}" sibTransId="{10DF836C-16B9-456E-9415-3953E42162EA}"/>
    <dgm:cxn modelId="{4ADAF13E-E80B-459F-9E0C-3F05CE8C3E68}" srcId="{D7A0C5FB-E74F-4374-9A21-094842ECF9B3}" destId="{1174EA91-0D82-4211-BF7E-02BB16428B26}" srcOrd="4" destOrd="0" parTransId="{D898F056-1907-41F1-AFDD-3C7AA30D4784}" sibTransId="{914F4B16-3AEF-420B-97E1-F685172A44F6}"/>
    <dgm:cxn modelId="{37A65B47-9940-486E-8820-E691065E29CC}" type="presOf" srcId="{914F4B16-3AEF-420B-97E1-F685172A44F6}" destId="{2501B313-0A71-4B45-A6CB-DBBFB9117890}" srcOrd="0" destOrd="0" presId="urn:microsoft.com/office/officeart/2008/layout/AscendingPictureAccentProcess"/>
    <dgm:cxn modelId="{68448D62-6276-4260-B077-EC2816D2F887}" type="presOf" srcId="{FF6720FC-D597-4E8B-8DED-B5175774475A}" destId="{F7C0DA6B-BFD4-47A3-AC62-9B29C142387D}" srcOrd="0" destOrd="0" presId="urn:microsoft.com/office/officeart/2008/layout/AscendingPictureAccentProcess"/>
    <dgm:cxn modelId="{4B61AA83-936B-43D0-982C-149C34A83724}" type="presOf" srcId="{E6A37A32-4FDB-4160-8224-649A61B9B7FA}" destId="{AF2352B2-BAF3-4BA2-9B79-ED464CEF0F18}" srcOrd="0" destOrd="0" presId="urn:microsoft.com/office/officeart/2008/layout/AscendingPictureAccentProcess"/>
    <dgm:cxn modelId="{BE99FC8C-6706-47E6-A673-FBE4A46DF95E}" type="presOf" srcId="{B8DCDEB4-DADC-41EF-B582-800BCBDD8234}" destId="{8F24774C-FF29-4665-B17D-F3BF003C2891}" srcOrd="0" destOrd="0" presId="urn:microsoft.com/office/officeart/2008/layout/AscendingPictureAccentProcess"/>
    <dgm:cxn modelId="{E482CE9A-4AC2-4B6A-ABCB-DFD0440240D0}" type="presOf" srcId="{F7E59D5D-8EA7-4D25-8884-6B11F0DC712C}" destId="{24052803-FE34-406B-BBC7-7C0C43378E60}" srcOrd="0" destOrd="0" presId="urn:microsoft.com/office/officeart/2008/layout/AscendingPictureAccentProcess"/>
    <dgm:cxn modelId="{D9211CA0-5F89-49CF-A578-9E7E664DF9CC}" type="presOf" srcId="{12B3D08B-F07A-467F-978D-FE9E79E11867}" destId="{BD8175EC-DBFE-457A-B442-7691E199E090}" srcOrd="0" destOrd="0" presId="urn:microsoft.com/office/officeart/2008/layout/AscendingPictureAccentProcess"/>
    <dgm:cxn modelId="{72CA46A5-FAE8-4DD8-8350-E310A00AC06B}" type="presOf" srcId="{D7A0C5FB-E74F-4374-9A21-094842ECF9B3}" destId="{8D97B856-74F4-460F-AA72-9670CAF9E0D3}" srcOrd="0" destOrd="0" presId="urn:microsoft.com/office/officeart/2008/layout/AscendingPictureAccentProcess"/>
    <dgm:cxn modelId="{E5ED86D9-E159-49F5-8D28-DEE2AC63B760}" type="presOf" srcId="{BC3DC443-B727-4059-B20A-21E8B4F9D7C0}" destId="{637BF39F-A937-496D-AB05-408C0FCD5619}" srcOrd="0" destOrd="0" presId="urn:microsoft.com/office/officeart/2008/layout/AscendingPictureAccentProcess"/>
    <dgm:cxn modelId="{7FAE85F0-9ACF-4758-8F4D-FC160344D9AE}" type="presOf" srcId="{1174EA91-0D82-4211-BF7E-02BB16428B26}" destId="{F67D6E62-3B09-4296-944A-BA50389C6254}" srcOrd="0" destOrd="0" presId="urn:microsoft.com/office/officeart/2008/layout/AscendingPictureAccentProcess"/>
    <dgm:cxn modelId="{DEB0EEF0-A9D3-4EF4-BB17-C820E62EE1FB}" type="presOf" srcId="{10DF836C-16B9-456E-9415-3953E42162EA}" destId="{D1CD7601-483A-40DD-8F01-DB3E217A2C42}" srcOrd="0" destOrd="0" presId="urn:microsoft.com/office/officeart/2008/layout/AscendingPictureAccentProcess"/>
    <dgm:cxn modelId="{261139F4-D2EA-421C-B10D-3618FDDE855E}" srcId="{D7A0C5FB-E74F-4374-9A21-094842ECF9B3}" destId="{E6A37A32-4FDB-4160-8224-649A61B9B7FA}" srcOrd="0" destOrd="0" parTransId="{FBC227AB-04B5-4E02-B9C8-CE059397AE6F}" sibTransId="{B8DCDEB4-DADC-41EF-B582-800BCBDD8234}"/>
    <dgm:cxn modelId="{E458C2AE-0C81-4434-9F17-01D61B901C14}" type="presParOf" srcId="{8D97B856-74F4-460F-AA72-9670CAF9E0D3}" destId="{1B598459-4681-4D85-A8D3-E75FA4D85B87}" srcOrd="0" destOrd="0" presId="urn:microsoft.com/office/officeart/2008/layout/AscendingPictureAccentProcess"/>
    <dgm:cxn modelId="{94F208A2-80D3-4ACF-ACAD-C2A1939122EE}" type="presParOf" srcId="{8D97B856-74F4-460F-AA72-9670CAF9E0D3}" destId="{1DF1421F-6A35-4A7F-B5B7-0017594FC941}" srcOrd="1" destOrd="0" presId="urn:microsoft.com/office/officeart/2008/layout/AscendingPictureAccentProcess"/>
    <dgm:cxn modelId="{23A801BB-6C07-4C0A-AD83-0B3FD6AEFCAD}" type="presParOf" srcId="{8D97B856-74F4-460F-AA72-9670CAF9E0D3}" destId="{198CD03E-F8D5-4931-AAAE-8A9E51413B32}" srcOrd="2" destOrd="0" presId="urn:microsoft.com/office/officeart/2008/layout/AscendingPictureAccentProcess"/>
    <dgm:cxn modelId="{193CABBA-D83C-4560-8B0C-33A25FB8999C}" type="presParOf" srcId="{8D97B856-74F4-460F-AA72-9670CAF9E0D3}" destId="{52B69EB5-96F3-4118-A5A5-20502904364B}" srcOrd="3" destOrd="0" presId="urn:microsoft.com/office/officeart/2008/layout/AscendingPictureAccentProcess"/>
    <dgm:cxn modelId="{8F79599D-ABD2-45C6-935B-0D6EC0178731}" type="presParOf" srcId="{8D97B856-74F4-460F-AA72-9670CAF9E0D3}" destId="{2DA7E644-77BE-4A8E-A1FB-96EBAC14081E}" srcOrd="4" destOrd="0" presId="urn:microsoft.com/office/officeart/2008/layout/AscendingPictureAccentProcess"/>
    <dgm:cxn modelId="{CF58CA0D-023A-481D-AB7B-62CDC1CCDA47}" type="presParOf" srcId="{8D97B856-74F4-460F-AA72-9670CAF9E0D3}" destId="{2A6B1E12-42D5-44F4-9241-F6D12D85750A}" srcOrd="5" destOrd="0" presId="urn:microsoft.com/office/officeart/2008/layout/AscendingPictureAccentProcess"/>
    <dgm:cxn modelId="{699C50C3-9DF6-4C9B-93C0-B2853517DD77}" type="presParOf" srcId="{8D97B856-74F4-460F-AA72-9670CAF9E0D3}" destId="{93A0F8B6-5B9E-45A6-9984-ADE58E79F164}" srcOrd="6" destOrd="0" presId="urn:microsoft.com/office/officeart/2008/layout/AscendingPictureAccentProcess"/>
    <dgm:cxn modelId="{66692D6C-83F5-43C8-9E00-8B0FD15F4FFC}" type="presParOf" srcId="{8D97B856-74F4-460F-AA72-9670CAF9E0D3}" destId="{A83D97CB-C82D-4F14-9BD6-F4DF4FBE3C86}" srcOrd="7" destOrd="0" presId="urn:microsoft.com/office/officeart/2008/layout/AscendingPictureAccentProcess"/>
    <dgm:cxn modelId="{5608AB92-FA76-4E88-A6F9-F55164F18FBE}" type="presParOf" srcId="{8D97B856-74F4-460F-AA72-9670CAF9E0D3}" destId="{BF3813CE-D0F7-4F3D-B885-2B302CBEBF42}" srcOrd="8" destOrd="0" presId="urn:microsoft.com/office/officeart/2008/layout/AscendingPictureAccentProcess"/>
    <dgm:cxn modelId="{ED46B79B-6FD6-4B53-A016-F8F8706BDCE1}" type="presParOf" srcId="{8D97B856-74F4-460F-AA72-9670CAF9E0D3}" destId="{5F27158F-F283-4014-835B-93EEA5A9F3AB}" srcOrd="9" destOrd="0" presId="urn:microsoft.com/office/officeart/2008/layout/AscendingPictureAccentProcess"/>
    <dgm:cxn modelId="{DBCB1189-CA97-4502-B5C0-87503346B845}" type="presParOf" srcId="{8D97B856-74F4-460F-AA72-9670CAF9E0D3}" destId="{E4287D05-0669-48A8-8683-79761BB94488}" srcOrd="10" destOrd="0" presId="urn:microsoft.com/office/officeart/2008/layout/AscendingPictureAccentProcess"/>
    <dgm:cxn modelId="{9F4CFFB9-7A7D-4D87-8655-E9CDC022174A}" type="presParOf" srcId="{8D97B856-74F4-460F-AA72-9670CAF9E0D3}" destId="{DEDA26A0-843F-4D2A-A06F-5A7E7D72511D}" srcOrd="11" destOrd="0" presId="urn:microsoft.com/office/officeart/2008/layout/AscendingPictureAccentProcess"/>
    <dgm:cxn modelId="{68EDCE41-520D-4ADA-825E-5D5DE9D28306}" type="presParOf" srcId="{8D97B856-74F4-460F-AA72-9670CAF9E0D3}" destId="{9F1A3CFF-BA7C-46E1-924F-0290F488EEEF}" srcOrd="12" destOrd="0" presId="urn:microsoft.com/office/officeart/2008/layout/AscendingPictureAccentProcess"/>
    <dgm:cxn modelId="{59C4959B-6DCE-481F-BB34-3348EF925F63}" type="presParOf" srcId="{8D97B856-74F4-460F-AA72-9670CAF9E0D3}" destId="{08696A7C-74B8-4D54-8E0F-B82F089BB4B1}" srcOrd="13" destOrd="0" presId="urn:microsoft.com/office/officeart/2008/layout/AscendingPictureAccentProcess"/>
    <dgm:cxn modelId="{2BF38BAD-05BA-423F-83AF-F40D48A768AD}" type="presParOf" srcId="{8D97B856-74F4-460F-AA72-9670CAF9E0D3}" destId="{F95A0395-072E-42F8-A260-B674C13E691D}" srcOrd="14" destOrd="0" presId="urn:microsoft.com/office/officeart/2008/layout/AscendingPictureAccentProcess"/>
    <dgm:cxn modelId="{737ACF5A-88D6-49AD-A8CD-FCA1C5AFACFC}" type="presParOf" srcId="{8D97B856-74F4-460F-AA72-9670CAF9E0D3}" destId="{6426DAD5-7D56-4702-B7AF-2C149C477355}" srcOrd="15" destOrd="0" presId="urn:microsoft.com/office/officeart/2008/layout/AscendingPictureAccentProcess"/>
    <dgm:cxn modelId="{27C79C99-DF46-440E-AF9E-991E34C1C0F5}" type="presParOf" srcId="{8D97B856-74F4-460F-AA72-9670CAF9E0D3}" destId="{75F2D925-D440-48BE-A1E2-5514DF9B2E2C}" srcOrd="16" destOrd="0" presId="urn:microsoft.com/office/officeart/2008/layout/AscendingPictureAccentProcess"/>
    <dgm:cxn modelId="{27214339-846F-4965-A40A-30B20D659F5F}" type="presParOf" srcId="{8D97B856-74F4-460F-AA72-9670CAF9E0D3}" destId="{AF2352B2-BAF3-4BA2-9B79-ED464CEF0F18}" srcOrd="17" destOrd="0" presId="urn:microsoft.com/office/officeart/2008/layout/AscendingPictureAccentProcess"/>
    <dgm:cxn modelId="{F10E296C-CA7B-4ADB-97EB-7A293A069F5C}" type="presParOf" srcId="{8D97B856-74F4-460F-AA72-9670CAF9E0D3}" destId="{FD2157EF-B138-4635-9CD5-7FE9D02B5810}" srcOrd="18" destOrd="0" presId="urn:microsoft.com/office/officeart/2008/layout/AscendingPictureAccentProcess"/>
    <dgm:cxn modelId="{E5CB6D1A-34E4-4CC2-8D5C-9CB21662D0B1}" type="presParOf" srcId="{FD2157EF-B138-4635-9CD5-7FE9D02B5810}" destId="{8F24774C-FF29-4665-B17D-F3BF003C2891}" srcOrd="0" destOrd="0" presId="urn:microsoft.com/office/officeart/2008/layout/AscendingPictureAccentProcess"/>
    <dgm:cxn modelId="{BEBC4226-A548-4FA1-93A4-DB1468DCC2E1}" type="presParOf" srcId="{8D97B856-74F4-460F-AA72-9670CAF9E0D3}" destId="{F7C0DA6B-BFD4-47A3-AC62-9B29C142387D}" srcOrd="19" destOrd="0" presId="urn:microsoft.com/office/officeart/2008/layout/AscendingPictureAccentProcess"/>
    <dgm:cxn modelId="{56F73E6D-498E-4D72-96EB-1EAD9A61BF8B}" type="presParOf" srcId="{8D97B856-74F4-460F-AA72-9670CAF9E0D3}" destId="{8DB78DF5-ABB4-4861-9EB6-2EF568846CBE}" srcOrd="20" destOrd="0" presId="urn:microsoft.com/office/officeart/2008/layout/AscendingPictureAccentProcess"/>
    <dgm:cxn modelId="{F727F4EB-73E7-4690-AB97-CCBAC9F1FAA5}" type="presParOf" srcId="{8DB78DF5-ABB4-4861-9EB6-2EF568846CBE}" destId="{D1CD7601-483A-40DD-8F01-DB3E217A2C42}" srcOrd="0" destOrd="0" presId="urn:microsoft.com/office/officeart/2008/layout/AscendingPictureAccentProcess"/>
    <dgm:cxn modelId="{BC80A273-584F-43E4-B937-23C9C3537692}" type="presParOf" srcId="{8D97B856-74F4-460F-AA72-9670CAF9E0D3}" destId="{637BF39F-A937-496D-AB05-408C0FCD5619}" srcOrd="21" destOrd="0" presId="urn:microsoft.com/office/officeart/2008/layout/AscendingPictureAccentProcess"/>
    <dgm:cxn modelId="{8B6DE897-FF9A-428A-AA62-9CB4208F535D}" type="presParOf" srcId="{8D97B856-74F4-460F-AA72-9670CAF9E0D3}" destId="{9CB5EF80-EBBE-4596-9485-06C0C1B3E5E5}" srcOrd="22" destOrd="0" presId="urn:microsoft.com/office/officeart/2008/layout/AscendingPictureAccentProcess"/>
    <dgm:cxn modelId="{A870D963-FD3A-4471-BCC2-A17FDFC99C07}" type="presParOf" srcId="{9CB5EF80-EBBE-4596-9485-06C0C1B3E5E5}" destId="{24052803-FE34-406B-BBC7-7C0C43378E60}" srcOrd="0" destOrd="0" presId="urn:microsoft.com/office/officeart/2008/layout/AscendingPictureAccentProcess"/>
    <dgm:cxn modelId="{C3AD2053-E0A5-4D88-9A01-5BA44BECA26B}" type="presParOf" srcId="{8D97B856-74F4-460F-AA72-9670CAF9E0D3}" destId="{57CDF58B-EF1D-412C-8B71-74918DA25B96}" srcOrd="23" destOrd="0" presId="urn:microsoft.com/office/officeart/2008/layout/AscendingPictureAccentProcess"/>
    <dgm:cxn modelId="{0C68C4FA-21ED-4992-8829-F1E04986C168}" type="presParOf" srcId="{8D97B856-74F4-460F-AA72-9670CAF9E0D3}" destId="{FC2B5687-D2D5-4BCD-A787-FF9F9490054E}" srcOrd="24" destOrd="0" presId="urn:microsoft.com/office/officeart/2008/layout/AscendingPictureAccentProcess"/>
    <dgm:cxn modelId="{8BB20B09-8E41-4875-9B0F-3A22D87410BA}" type="presParOf" srcId="{FC2B5687-D2D5-4BCD-A787-FF9F9490054E}" destId="{D7E60D10-6E07-43B8-826B-D7E5BA148F23}" srcOrd="0" destOrd="0" presId="urn:microsoft.com/office/officeart/2008/layout/AscendingPictureAccentProcess"/>
    <dgm:cxn modelId="{0DA3D7CE-68AA-4A89-9E58-BA949D6D81EB}" type="presParOf" srcId="{8D97B856-74F4-460F-AA72-9670CAF9E0D3}" destId="{F67D6E62-3B09-4296-944A-BA50389C6254}" srcOrd="25" destOrd="0" presId="urn:microsoft.com/office/officeart/2008/layout/AscendingPictureAccentProcess"/>
    <dgm:cxn modelId="{3745BF4B-F782-49BC-9445-0AD0DAECEFF9}" type="presParOf" srcId="{8D97B856-74F4-460F-AA72-9670CAF9E0D3}" destId="{527BCA7E-5875-4A39-BDB7-D8D28382C505}" srcOrd="26" destOrd="0" presId="urn:microsoft.com/office/officeart/2008/layout/AscendingPictureAccentProcess"/>
    <dgm:cxn modelId="{0FF43990-2FFD-46F5-8B5D-A2ABF3F0589D}" type="presParOf" srcId="{527BCA7E-5875-4A39-BDB7-D8D28382C505}" destId="{2501B313-0A71-4B45-A6CB-DBBFB9117890}" srcOrd="0" destOrd="0" presId="urn:microsoft.com/office/officeart/2008/layout/AscendingPictureAccentProcess"/>
    <dgm:cxn modelId="{846229EF-65E2-4FF0-8C0C-98EAC66AC07C}" type="presParOf" srcId="{8D97B856-74F4-460F-AA72-9670CAF9E0D3}" destId="{38DD5E63-4704-4C6D-B390-4683840BFB9D}" srcOrd="27" destOrd="0" presId="urn:microsoft.com/office/officeart/2008/layout/AscendingPictureAccentProcess"/>
    <dgm:cxn modelId="{CC8D7552-6B2D-4CD9-AD85-8B9F9BF1A39B}" type="presParOf" srcId="{8D97B856-74F4-460F-AA72-9670CAF9E0D3}" destId="{D034475B-35A7-4D62-9ED8-5C567CCB8552}" srcOrd="28" destOrd="0" presId="urn:microsoft.com/office/officeart/2008/layout/AscendingPictureAccentProcess"/>
    <dgm:cxn modelId="{1EB122DE-84B3-4FBA-9214-4221E15502BC}" type="presParOf" srcId="{D034475B-35A7-4D62-9ED8-5C567CCB8552}" destId="{BD8175EC-DBFE-457A-B442-7691E199E090}"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98459-4681-4D85-A8D3-E75FA4D85B87}">
      <dsp:nvSpPr>
        <dsp:cNvPr id="0" name=""/>
        <dsp:cNvSpPr/>
      </dsp:nvSpPr>
      <dsp:spPr>
        <a:xfrm>
          <a:off x="2879044" y="4525060"/>
          <a:ext cx="74829" cy="74829"/>
        </a:xfrm>
        <a:prstGeom prst="ellipse">
          <a:avLst/>
        </a:prstGeom>
        <a:solidFill>
          <a:schemeClr val="accent3">
            <a:hueOff val="0"/>
            <a:satOff val="0"/>
            <a:lumOff val="0"/>
            <a:alphaOff val="0"/>
          </a:schemeClr>
        </a:solidFill>
        <a:ln w="42500" cap="flat" cmpd="sng" algn="ctr">
          <a:solidFill>
            <a:schemeClr val="accent3">
              <a:hueOff val="0"/>
              <a:satOff val="0"/>
              <a:lumOff val="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1DF1421F-6A35-4A7F-B5B7-0017594FC941}">
      <dsp:nvSpPr>
        <dsp:cNvPr id="0" name=""/>
        <dsp:cNvSpPr/>
      </dsp:nvSpPr>
      <dsp:spPr>
        <a:xfrm>
          <a:off x="2719807" y="4593335"/>
          <a:ext cx="74829" cy="74829"/>
        </a:xfrm>
        <a:prstGeom prst="ellipse">
          <a:avLst/>
        </a:prstGeom>
        <a:solidFill>
          <a:schemeClr val="accent3">
            <a:hueOff val="-33330"/>
            <a:satOff val="-3450"/>
            <a:lumOff val="833"/>
            <a:alphaOff val="0"/>
          </a:schemeClr>
        </a:solidFill>
        <a:ln w="42500" cap="flat" cmpd="sng" algn="ctr">
          <a:solidFill>
            <a:schemeClr val="accent3">
              <a:hueOff val="-33330"/>
              <a:satOff val="-3450"/>
              <a:lumOff val="833"/>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198CD03E-F8D5-4931-AAAE-8A9E51413B32}">
      <dsp:nvSpPr>
        <dsp:cNvPr id="0" name=""/>
        <dsp:cNvSpPr/>
      </dsp:nvSpPr>
      <dsp:spPr>
        <a:xfrm>
          <a:off x="2557577" y="4651476"/>
          <a:ext cx="74829" cy="74829"/>
        </a:xfrm>
        <a:prstGeom prst="ellipse">
          <a:avLst/>
        </a:prstGeom>
        <a:solidFill>
          <a:schemeClr val="accent3">
            <a:hueOff val="-66660"/>
            <a:satOff val="-6899"/>
            <a:lumOff val="1667"/>
            <a:alphaOff val="0"/>
          </a:schemeClr>
        </a:solidFill>
        <a:ln w="42500" cap="flat" cmpd="sng" algn="ctr">
          <a:solidFill>
            <a:schemeClr val="accent3">
              <a:hueOff val="-66660"/>
              <a:satOff val="-6899"/>
              <a:lumOff val="16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52B69EB5-96F3-4118-A5A5-20502904364B}">
      <dsp:nvSpPr>
        <dsp:cNvPr id="0" name=""/>
        <dsp:cNvSpPr/>
      </dsp:nvSpPr>
      <dsp:spPr>
        <a:xfrm>
          <a:off x="2392952" y="4698948"/>
          <a:ext cx="74829" cy="74829"/>
        </a:xfrm>
        <a:prstGeom prst="ellipse">
          <a:avLst/>
        </a:prstGeom>
        <a:solidFill>
          <a:schemeClr val="accent3">
            <a:hueOff val="-99991"/>
            <a:satOff val="-10349"/>
            <a:lumOff val="2500"/>
            <a:alphaOff val="0"/>
          </a:schemeClr>
        </a:solidFill>
        <a:ln w="42500" cap="flat" cmpd="sng" algn="ctr">
          <a:solidFill>
            <a:schemeClr val="accent3">
              <a:hueOff val="-99991"/>
              <a:satOff val="-10349"/>
              <a:lumOff val="250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2DA7E644-77BE-4A8E-A1FB-96EBAC14081E}">
      <dsp:nvSpPr>
        <dsp:cNvPr id="0" name=""/>
        <dsp:cNvSpPr/>
      </dsp:nvSpPr>
      <dsp:spPr>
        <a:xfrm>
          <a:off x="2226532" y="4735753"/>
          <a:ext cx="74829" cy="74829"/>
        </a:xfrm>
        <a:prstGeom prst="ellipse">
          <a:avLst/>
        </a:prstGeom>
        <a:solidFill>
          <a:schemeClr val="accent3">
            <a:hueOff val="-133321"/>
            <a:satOff val="-13799"/>
            <a:lumOff val="3334"/>
            <a:alphaOff val="0"/>
          </a:schemeClr>
        </a:solidFill>
        <a:ln w="42500" cap="flat" cmpd="sng" algn="ctr">
          <a:solidFill>
            <a:schemeClr val="accent3">
              <a:hueOff val="-133321"/>
              <a:satOff val="-13799"/>
              <a:lumOff val="33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2A6B1E12-42D5-44F4-9241-F6D12D85750A}">
      <dsp:nvSpPr>
        <dsp:cNvPr id="0" name=""/>
        <dsp:cNvSpPr/>
      </dsp:nvSpPr>
      <dsp:spPr>
        <a:xfrm>
          <a:off x="3782982" y="3885513"/>
          <a:ext cx="74829" cy="74829"/>
        </a:xfrm>
        <a:prstGeom prst="ellipse">
          <a:avLst/>
        </a:prstGeom>
        <a:solidFill>
          <a:schemeClr val="accent3">
            <a:hueOff val="-166651"/>
            <a:satOff val="-17249"/>
            <a:lumOff val="4167"/>
            <a:alphaOff val="0"/>
          </a:schemeClr>
        </a:solidFill>
        <a:ln w="42500" cap="flat" cmpd="sng" algn="ctr">
          <a:solidFill>
            <a:schemeClr val="accent3">
              <a:hueOff val="-166651"/>
              <a:satOff val="-17249"/>
              <a:lumOff val="41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93A0F8B6-5B9E-45A6-9984-ADE58E79F164}">
      <dsp:nvSpPr>
        <dsp:cNvPr id="0" name=""/>
        <dsp:cNvSpPr/>
      </dsp:nvSpPr>
      <dsp:spPr>
        <a:xfrm>
          <a:off x="3650086" y="4012463"/>
          <a:ext cx="74829" cy="74829"/>
        </a:xfrm>
        <a:prstGeom prst="ellipse">
          <a:avLst/>
        </a:prstGeom>
        <a:solidFill>
          <a:schemeClr val="accent3">
            <a:hueOff val="-199981"/>
            <a:satOff val="-20698"/>
            <a:lumOff val="5000"/>
            <a:alphaOff val="0"/>
          </a:schemeClr>
        </a:solidFill>
        <a:ln w="42500" cap="flat" cmpd="sng" algn="ctr">
          <a:solidFill>
            <a:schemeClr val="accent3">
              <a:hueOff val="-199981"/>
              <a:satOff val="-20698"/>
              <a:lumOff val="500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A83D97CB-C82D-4F14-9BD6-F4DF4FBE3C86}">
      <dsp:nvSpPr>
        <dsp:cNvPr id="0" name=""/>
        <dsp:cNvSpPr/>
      </dsp:nvSpPr>
      <dsp:spPr>
        <a:xfrm>
          <a:off x="4360066" y="3131819"/>
          <a:ext cx="74829" cy="74829"/>
        </a:xfrm>
        <a:prstGeom prst="ellipse">
          <a:avLst/>
        </a:prstGeom>
        <a:solidFill>
          <a:schemeClr val="accent3">
            <a:hueOff val="-233311"/>
            <a:satOff val="-24148"/>
            <a:lumOff val="5834"/>
            <a:alphaOff val="0"/>
          </a:schemeClr>
        </a:solidFill>
        <a:ln w="42500" cap="flat" cmpd="sng" algn="ctr">
          <a:solidFill>
            <a:schemeClr val="accent3">
              <a:hueOff val="-233311"/>
              <a:satOff val="-24148"/>
              <a:lumOff val="58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BF3813CE-D0F7-4F3D-B885-2B302CBEBF42}">
      <dsp:nvSpPr>
        <dsp:cNvPr id="0" name=""/>
        <dsp:cNvSpPr/>
      </dsp:nvSpPr>
      <dsp:spPr>
        <a:xfrm>
          <a:off x="4750975" y="2240508"/>
          <a:ext cx="74829" cy="74829"/>
        </a:xfrm>
        <a:prstGeom prst="ellipse">
          <a:avLst/>
        </a:prstGeom>
        <a:solidFill>
          <a:schemeClr val="accent3">
            <a:hueOff val="-266642"/>
            <a:satOff val="-27598"/>
            <a:lumOff val="6667"/>
            <a:alphaOff val="0"/>
          </a:schemeClr>
        </a:solidFill>
        <a:ln w="42500" cap="flat" cmpd="sng" algn="ctr">
          <a:solidFill>
            <a:schemeClr val="accent3">
              <a:hueOff val="-266642"/>
              <a:satOff val="-27598"/>
              <a:lumOff val="66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5F27158F-F283-4014-835B-93EEA5A9F3AB}">
      <dsp:nvSpPr>
        <dsp:cNvPr id="0" name=""/>
        <dsp:cNvSpPr/>
      </dsp:nvSpPr>
      <dsp:spPr>
        <a:xfrm>
          <a:off x="4937150" y="1312392"/>
          <a:ext cx="74829" cy="74829"/>
        </a:xfrm>
        <a:prstGeom prst="ellipse">
          <a:avLst/>
        </a:prstGeom>
        <a:solidFill>
          <a:schemeClr val="accent3">
            <a:hueOff val="-299972"/>
            <a:satOff val="-31048"/>
            <a:lumOff val="7500"/>
            <a:alphaOff val="0"/>
          </a:schemeClr>
        </a:solidFill>
        <a:ln w="42500" cap="flat" cmpd="sng" algn="ctr">
          <a:solidFill>
            <a:schemeClr val="accent3">
              <a:hueOff val="-299972"/>
              <a:satOff val="-31048"/>
              <a:lumOff val="750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E4287D05-0669-48A8-8683-79761BB94488}">
      <dsp:nvSpPr>
        <dsp:cNvPr id="0" name=""/>
        <dsp:cNvSpPr/>
      </dsp:nvSpPr>
      <dsp:spPr>
        <a:xfrm>
          <a:off x="4774920" y="209321"/>
          <a:ext cx="74829" cy="74829"/>
        </a:xfrm>
        <a:prstGeom prst="ellipse">
          <a:avLst/>
        </a:prstGeom>
        <a:solidFill>
          <a:schemeClr val="accent3">
            <a:hueOff val="-333302"/>
            <a:satOff val="-34497"/>
            <a:lumOff val="8334"/>
            <a:alphaOff val="0"/>
          </a:schemeClr>
        </a:solidFill>
        <a:ln w="42500" cap="flat" cmpd="sng" algn="ctr">
          <a:solidFill>
            <a:schemeClr val="accent3">
              <a:hueOff val="-333302"/>
              <a:satOff val="-34497"/>
              <a:lumOff val="83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DEDA26A0-843F-4D2A-A06F-5A7E7D72511D}">
      <dsp:nvSpPr>
        <dsp:cNvPr id="0" name=""/>
        <dsp:cNvSpPr/>
      </dsp:nvSpPr>
      <dsp:spPr>
        <a:xfrm>
          <a:off x="4885668" y="120243"/>
          <a:ext cx="74829" cy="74829"/>
        </a:xfrm>
        <a:prstGeom prst="ellipse">
          <a:avLst/>
        </a:prstGeom>
        <a:solidFill>
          <a:schemeClr val="accent3">
            <a:hueOff val="-366632"/>
            <a:satOff val="-37947"/>
            <a:lumOff val="9167"/>
            <a:alphaOff val="0"/>
          </a:schemeClr>
        </a:solidFill>
        <a:ln w="42500" cap="flat" cmpd="sng" algn="ctr">
          <a:solidFill>
            <a:schemeClr val="accent3">
              <a:hueOff val="-366632"/>
              <a:satOff val="-37947"/>
              <a:lumOff val="91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9F1A3CFF-BA7C-46E1-924F-0290F488EEEF}">
      <dsp:nvSpPr>
        <dsp:cNvPr id="0" name=""/>
        <dsp:cNvSpPr/>
      </dsp:nvSpPr>
      <dsp:spPr>
        <a:xfrm>
          <a:off x="4997014" y="31165"/>
          <a:ext cx="74829" cy="74829"/>
        </a:xfrm>
        <a:prstGeom prst="ellipse">
          <a:avLst/>
        </a:prstGeom>
        <a:solidFill>
          <a:schemeClr val="accent3">
            <a:hueOff val="-399962"/>
            <a:satOff val="-41397"/>
            <a:lumOff val="10001"/>
            <a:alphaOff val="0"/>
          </a:schemeClr>
        </a:solidFill>
        <a:ln w="42500" cap="flat" cmpd="sng" algn="ctr">
          <a:solidFill>
            <a:schemeClr val="accent3">
              <a:hueOff val="-399962"/>
              <a:satOff val="-41397"/>
              <a:lumOff val="10001"/>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08696A7C-74B8-4D54-8E0F-B82F089BB4B1}">
      <dsp:nvSpPr>
        <dsp:cNvPr id="0" name=""/>
        <dsp:cNvSpPr/>
      </dsp:nvSpPr>
      <dsp:spPr>
        <a:xfrm>
          <a:off x="5107761" y="120243"/>
          <a:ext cx="74829" cy="74829"/>
        </a:xfrm>
        <a:prstGeom prst="ellipse">
          <a:avLst/>
        </a:prstGeom>
        <a:solidFill>
          <a:schemeClr val="accent3">
            <a:hueOff val="-433292"/>
            <a:satOff val="-44847"/>
            <a:lumOff val="10834"/>
            <a:alphaOff val="0"/>
          </a:schemeClr>
        </a:solidFill>
        <a:ln w="42500" cap="flat" cmpd="sng" algn="ctr">
          <a:solidFill>
            <a:schemeClr val="accent3">
              <a:hueOff val="-433292"/>
              <a:satOff val="-44847"/>
              <a:lumOff val="108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F95A0395-072E-42F8-A260-B674C13E691D}">
      <dsp:nvSpPr>
        <dsp:cNvPr id="0" name=""/>
        <dsp:cNvSpPr/>
      </dsp:nvSpPr>
      <dsp:spPr>
        <a:xfrm>
          <a:off x="5218509" y="209321"/>
          <a:ext cx="74829" cy="74829"/>
        </a:xfrm>
        <a:prstGeom prst="ellipse">
          <a:avLst/>
        </a:prstGeom>
        <a:solidFill>
          <a:schemeClr val="accent3">
            <a:hueOff val="-466623"/>
            <a:satOff val="-48296"/>
            <a:lumOff val="11667"/>
            <a:alphaOff val="0"/>
          </a:schemeClr>
        </a:solidFill>
        <a:ln w="42500" cap="flat" cmpd="sng" algn="ctr">
          <a:solidFill>
            <a:schemeClr val="accent3">
              <a:hueOff val="-466623"/>
              <a:satOff val="-48296"/>
              <a:lumOff val="116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6426DAD5-7D56-4702-B7AF-2C149C477355}">
      <dsp:nvSpPr>
        <dsp:cNvPr id="0" name=""/>
        <dsp:cNvSpPr/>
      </dsp:nvSpPr>
      <dsp:spPr>
        <a:xfrm>
          <a:off x="4997014" y="218922"/>
          <a:ext cx="74829" cy="74829"/>
        </a:xfrm>
        <a:prstGeom prst="ellipse">
          <a:avLst/>
        </a:prstGeom>
        <a:solidFill>
          <a:schemeClr val="accent3">
            <a:hueOff val="-499953"/>
            <a:satOff val="-51746"/>
            <a:lumOff val="12501"/>
            <a:alphaOff val="0"/>
          </a:schemeClr>
        </a:solidFill>
        <a:ln w="42500" cap="flat" cmpd="sng" algn="ctr">
          <a:solidFill>
            <a:schemeClr val="accent3">
              <a:hueOff val="-499953"/>
              <a:satOff val="-51746"/>
              <a:lumOff val="12501"/>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75F2D925-D440-48BE-A1E2-5514DF9B2E2C}">
      <dsp:nvSpPr>
        <dsp:cNvPr id="0" name=""/>
        <dsp:cNvSpPr/>
      </dsp:nvSpPr>
      <dsp:spPr>
        <a:xfrm>
          <a:off x="4997014" y="406679"/>
          <a:ext cx="74829" cy="74829"/>
        </a:xfrm>
        <a:prstGeom prst="ellipse">
          <a:avLst/>
        </a:prstGeom>
        <a:solidFill>
          <a:schemeClr val="accent3">
            <a:hueOff val="-533283"/>
            <a:satOff val="-55196"/>
            <a:lumOff val="13334"/>
            <a:alphaOff val="0"/>
          </a:schemeClr>
        </a:solidFill>
        <a:ln w="42500" cap="flat" cmpd="sng" algn="ctr">
          <a:solidFill>
            <a:schemeClr val="accent3">
              <a:hueOff val="-533283"/>
              <a:satOff val="-55196"/>
              <a:lumOff val="133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AF2352B2-BAF3-4BA2-9B79-ED464CEF0F18}">
      <dsp:nvSpPr>
        <dsp:cNvPr id="0" name=""/>
        <dsp:cNvSpPr/>
      </dsp:nvSpPr>
      <dsp:spPr>
        <a:xfrm>
          <a:off x="1840712" y="4870247"/>
          <a:ext cx="1613919" cy="432587"/>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Scrum Master</a:t>
          </a:r>
        </a:p>
      </dsp:txBody>
      <dsp:txXfrm>
        <a:off x="1861829" y="4891364"/>
        <a:ext cx="1571685" cy="390353"/>
      </dsp:txXfrm>
    </dsp:sp>
    <dsp:sp modelId="{8F24774C-FF29-4665-B17D-F3BF003C2891}">
      <dsp:nvSpPr>
        <dsp:cNvPr id="0" name=""/>
        <dsp:cNvSpPr/>
      </dsp:nvSpPr>
      <dsp:spPr>
        <a:xfrm>
          <a:off x="1392933" y="4445927"/>
          <a:ext cx="748293" cy="748360"/>
        </a:xfrm>
        <a:prstGeom prst="ellipse">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F7C0DA6B-BFD4-47A3-AC62-9B29C142387D}">
      <dsp:nvSpPr>
        <dsp:cNvPr id="0" name=""/>
        <dsp:cNvSpPr/>
      </dsp:nvSpPr>
      <dsp:spPr>
        <a:xfrm>
          <a:off x="3388183" y="4355516"/>
          <a:ext cx="1613919" cy="432587"/>
        </a:xfrm>
        <a:prstGeom prst="roundRect">
          <a:avLst/>
        </a:prstGeom>
        <a:solidFill>
          <a:schemeClr val="accent3">
            <a:hueOff val="-106657"/>
            <a:satOff val="-11039"/>
            <a:lumOff val="2667"/>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Product Owner</a:t>
          </a:r>
        </a:p>
      </dsp:txBody>
      <dsp:txXfrm>
        <a:off x="3409300" y="4376633"/>
        <a:ext cx="1571685" cy="390353"/>
      </dsp:txXfrm>
    </dsp:sp>
    <dsp:sp modelId="{D1CD7601-483A-40DD-8F01-DB3E217A2C42}">
      <dsp:nvSpPr>
        <dsp:cNvPr id="0" name=""/>
        <dsp:cNvSpPr/>
      </dsp:nvSpPr>
      <dsp:spPr>
        <a:xfrm>
          <a:off x="2940404" y="3931196"/>
          <a:ext cx="748293" cy="748360"/>
        </a:xfrm>
        <a:prstGeom prst="ellipse">
          <a:avLst/>
        </a:prstGeom>
        <a:blipFill>
          <a:blip xmlns:r="http://schemas.openxmlformats.org/officeDocument/2006/relationships" r:embed="rId2"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637BF39F-A937-496D-AB05-408C0FCD5619}">
      <dsp:nvSpPr>
        <dsp:cNvPr id="0" name=""/>
        <dsp:cNvSpPr/>
      </dsp:nvSpPr>
      <dsp:spPr>
        <a:xfrm>
          <a:off x="4151442" y="3584753"/>
          <a:ext cx="1613919" cy="432587"/>
        </a:xfrm>
        <a:prstGeom prst="roundRect">
          <a:avLst/>
        </a:prstGeom>
        <a:solidFill>
          <a:schemeClr val="accent3">
            <a:hueOff val="-213313"/>
            <a:satOff val="-22078"/>
            <a:lumOff val="5334"/>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4172559" y="3605870"/>
        <a:ext cx="1571685" cy="390353"/>
      </dsp:txXfrm>
    </dsp:sp>
    <dsp:sp modelId="{24052803-FE34-406B-BBC7-7C0C43378E60}">
      <dsp:nvSpPr>
        <dsp:cNvPr id="0" name=""/>
        <dsp:cNvSpPr/>
      </dsp:nvSpPr>
      <dsp:spPr>
        <a:xfrm>
          <a:off x="3703663" y="3160433"/>
          <a:ext cx="748293" cy="748360"/>
        </a:xfrm>
        <a:prstGeom prst="ellipse">
          <a:avLst/>
        </a:prstGeom>
        <a:blipFill>
          <a:blip xmlns:r="http://schemas.openxmlformats.org/officeDocument/2006/relationships" r:embed="rId3"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57CDF58B-EF1D-412C-8B71-74918DA25B96}">
      <dsp:nvSpPr>
        <dsp:cNvPr id="0" name=""/>
        <dsp:cNvSpPr/>
      </dsp:nvSpPr>
      <dsp:spPr>
        <a:xfrm>
          <a:off x="4611792" y="2740914"/>
          <a:ext cx="1613919" cy="432587"/>
        </a:xfrm>
        <a:prstGeom prst="roundRect">
          <a:avLst/>
        </a:prstGeom>
        <a:solidFill>
          <a:schemeClr val="accent3">
            <a:hueOff val="-319970"/>
            <a:satOff val="-33118"/>
            <a:lumOff val="800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4632909" y="2762031"/>
        <a:ext cx="1571685" cy="390353"/>
      </dsp:txXfrm>
    </dsp:sp>
    <dsp:sp modelId="{D7E60D10-6E07-43B8-826B-D7E5BA148F23}">
      <dsp:nvSpPr>
        <dsp:cNvPr id="0" name=""/>
        <dsp:cNvSpPr/>
      </dsp:nvSpPr>
      <dsp:spPr>
        <a:xfrm>
          <a:off x="4164013" y="2316594"/>
          <a:ext cx="748293" cy="748360"/>
        </a:xfrm>
        <a:prstGeom prst="ellipse">
          <a:avLst/>
        </a:prstGeom>
        <a:blipFill>
          <a:blip xmlns:r="http://schemas.openxmlformats.org/officeDocument/2006/relationships" r:embed="rId4"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F67D6E62-3B09-4296-944A-BA50389C6254}">
      <dsp:nvSpPr>
        <dsp:cNvPr id="0" name=""/>
        <dsp:cNvSpPr/>
      </dsp:nvSpPr>
      <dsp:spPr>
        <a:xfrm>
          <a:off x="4908715" y="1832000"/>
          <a:ext cx="1613919" cy="432587"/>
        </a:xfrm>
        <a:prstGeom prst="roundRect">
          <a:avLst/>
        </a:prstGeom>
        <a:solidFill>
          <a:schemeClr val="accent3">
            <a:hueOff val="-426626"/>
            <a:satOff val="-44157"/>
            <a:lumOff val="10667"/>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4929832" y="1853117"/>
        <a:ext cx="1571685" cy="390353"/>
      </dsp:txXfrm>
    </dsp:sp>
    <dsp:sp modelId="{2501B313-0A71-4B45-A6CB-DBBFB9117890}">
      <dsp:nvSpPr>
        <dsp:cNvPr id="0" name=""/>
        <dsp:cNvSpPr/>
      </dsp:nvSpPr>
      <dsp:spPr>
        <a:xfrm>
          <a:off x="4460936" y="1407680"/>
          <a:ext cx="748293" cy="748360"/>
        </a:xfrm>
        <a:prstGeom prst="ellipse">
          <a:avLst/>
        </a:prstGeom>
        <a:blipFill>
          <a:blip xmlns:r="http://schemas.openxmlformats.org/officeDocument/2006/relationships" r:embed="rId5"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38DD5E63-4704-4C6D-B390-4683840BFB9D}">
      <dsp:nvSpPr>
        <dsp:cNvPr id="0" name=""/>
        <dsp:cNvSpPr/>
      </dsp:nvSpPr>
      <dsp:spPr>
        <a:xfrm>
          <a:off x="5070347" y="938022"/>
          <a:ext cx="1613919" cy="432587"/>
        </a:xfrm>
        <a:prstGeom prst="roundRect">
          <a:avLst/>
        </a:prstGeom>
        <a:solidFill>
          <a:schemeClr val="accent3">
            <a:hueOff val="-533283"/>
            <a:satOff val="-55196"/>
            <a:lumOff val="13334"/>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5091464" y="959139"/>
        <a:ext cx="1571685" cy="390353"/>
      </dsp:txXfrm>
    </dsp:sp>
    <dsp:sp modelId="{BD8175EC-DBFE-457A-B442-7691E199E090}">
      <dsp:nvSpPr>
        <dsp:cNvPr id="0" name=""/>
        <dsp:cNvSpPr/>
      </dsp:nvSpPr>
      <dsp:spPr>
        <a:xfrm>
          <a:off x="4622568" y="513702"/>
          <a:ext cx="748293" cy="748360"/>
        </a:xfrm>
        <a:prstGeom prst="ellipse">
          <a:avLst/>
        </a:prstGeom>
        <a:blipFill>
          <a:blip xmlns:r="http://schemas.openxmlformats.org/officeDocument/2006/relationships" r:embed="rId6"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3B9F0CED-7E24-BF4C-9217-89A85EA4613D}" type="datetimeFigureOut">
              <a:rPr lang="en-US"/>
              <a:pPr>
                <a:defRPr/>
              </a:pPr>
              <a:t>1/23/23</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02E9CC9B-1844-7749-A6D1-3AF634BC835B}" type="slidenum">
              <a:rPr lang="en-US"/>
              <a:pPr>
                <a:defRPr/>
              </a:pPr>
              <a:t>‹#›</a:t>
            </a:fld>
            <a:endParaRPr lang="en-US"/>
          </a:p>
        </p:txBody>
      </p:sp>
    </p:spTree>
    <p:extLst>
      <p:ext uri="{BB962C8B-B14F-4D97-AF65-F5344CB8AC3E}">
        <p14:creationId xmlns:p14="http://schemas.microsoft.com/office/powerpoint/2010/main" val="63229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8A491313-BF83-BC4F-87DA-A29417CF61EE}" type="datetimeFigureOut">
              <a:rPr lang="en-US"/>
              <a:pPr>
                <a:defRPr/>
              </a:pPr>
              <a:t>1/23/23</a:t>
            </a:fld>
            <a:endParaRPr lang="en-US"/>
          </a:p>
        </p:txBody>
      </p:sp>
      <p:sp>
        <p:nvSpPr>
          <p:cNvPr id="4" name="Rectangle 4"/>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anchor="ctr"/>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42310910-2610-F946-B908-1B939B60B29B}" type="slidenum">
              <a:rPr lang="en-US"/>
              <a:pPr>
                <a:defRPr/>
              </a:pPr>
              <a:t>‹#›</a:t>
            </a:fld>
            <a:endParaRPr lang="en-US"/>
          </a:p>
        </p:txBody>
      </p:sp>
    </p:spTree>
    <p:extLst>
      <p:ext uri="{BB962C8B-B14F-4D97-AF65-F5344CB8AC3E}">
        <p14:creationId xmlns:p14="http://schemas.microsoft.com/office/powerpoint/2010/main" val="237778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val="0"/>
              </a:ext>
            </a:extLst>
          </a:blip>
          <a:srcRect t="13109" b="29773"/>
          <a:stretch/>
        </p:blipFill>
        <p:spPr>
          <a:xfrm>
            <a:off x="0" y="0"/>
            <a:ext cx="12192000" cy="4648200"/>
          </a:xfrm>
          <a:prstGeom prst="rect">
            <a:avLst/>
          </a:prstGeom>
        </p:spPr>
      </p:pic>
      <p:sp>
        <p:nvSpPr>
          <p:cNvPr id="5" name="Rectangle 10"/>
          <p:cNvSpPr/>
          <p:nvPr userDrawn="1"/>
        </p:nvSpPr>
        <p:spPr>
          <a:xfrm>
            <a:off x="0" y="4038600"/>
            <a:ext cx="12192000" cy="609600"/>
          </a:xfrm>
          <a:prstGeom prst="rect">
            <a:avLst/>
          </a:prstGeom>
          <a:solidFill>
            <a:schemeClr val="tx1">
              <a:alpha val="66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11430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24400"/>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A9395A22-D4AB-46B0-8C1B-450A5E2AA2DE}"/>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07" cy="685800"/>
          </a:xfrm>
          <a:prstGeom prst="rect">
            <a:avLst/>
          </a:prstGeom>
        </p:spPr>
      </p:pic>
    </p:spTree>
    <p:extLst>
      <p:ext uri="{BB962C8B-B14F-4D97-AF65-F5344CB8AC3E}">
        <p14:creationId xmlns:p14="http://schemas.microsoft.com/office/powerpoint/2010/main" val="20250633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9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8475" b="34357"/>
          <a:stretch/>
        </p:blipFill>
        <p:spPr bwMode="auto">
          <a:xfrm>
            <a:off x="0" y="3081"/>
            <a:ext cx="12192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690799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10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87" b="21487"/>
          <a:stretch/>
        </p:blipFill>
        <p:spPr bwMode="auto">
          <a:xfrm>
            <a:off x="0" y="3081"/>
            <a:ext cx="12192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4688012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7" name="Rectangle 37"/>
          <p:cNvSpPr>
            <a:spLocks noGrp="1"/>
          </p:cNvSpPr>
          <p:nvPr>
            <p:ph type="body" sz="quarter" idx="13"/>
          </p:nvPr>
        </p:nvSpPr>
        <p:spPr>
          <a:xfrm>
            <a:off x="414528" y="381000"/>
            <a:ext cx="9847072" cy="228600"/>
          </a:xfrm>
          <a:solidFill>
            <a:schemeClr val="tx2">
              <a:tint val="40000"/>
            </a:schemeClr>
          </a:solidFill>
        </p:spPr>
        <p:txBody>
          <a:bodyPr anchor="ctr"/>
          <a:lstStyle>
            <a:lvl1pPr>
              <a:buFontTx/>
              <a:buNone/>
              <a:defRPr sz="1100"/>
            </a:lvl1pPr>
            <a:extLst/>
          </a:lstStyle>
          <a:p>
            <a:pPr lvl="0"/>
            <a:r>
              <a:rPr lang="en-US" dirty="0"/>
              <a:t>Click to edit Master text styles</a:t>
            </a:r>
          </a:p>
        </p:txBody>
      </p:sp>
      <p:sp>
        <p:nvSpPr>
          <p:cNvPr id="43" name="Rectangle 37"/>
          <p:cNvSpPr>
            <a:spLocks noGrp="1"/>
          </p:cNvSpPr>
          <p:nvPr>
            <p:ph type="body" sz="quarter" idx="15"/>
          </p:nvPr>
        </p:nvSpPr>
        <p:spPr>
          <a:xfrm>
            <a:off x="406400" y="838200"/>
            <a:ext cx="9855200"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1" name="Rectangle 37"/>
          <p:cNvSpPr>
            <a:spLocks noGrp="1"/>
          </p:cNvSpPr>
          <p:nvPr>
            <p:ph type="body" sz="quarter" idx="17"/>
          </p:nvPr>
        </p:nvSpPr>
        <p:spPr>
          <a:xfrm>
            <a:off x="414528" y="12954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5" name="Rectangle 37"/>
          <p:cNvSpPr>
            <a:spLocks noGrp="1"/>
          </p:cNvSpPr>
          <p:nvPr>
            <p:ph type="body" sz="quarter" idx="19"/>
          </p:nvPr>
        </p:nvSpPr>
        <p:spPr>
          <a:xfrm>
            <a:off x="414528" y="1752600"/>
            <a:ext cx="9847072"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7" name="Rectangle 37"/>
          <p:cNvSpPr>
            <a:spLocks noGrp="1"/>
          </p:cNvSpPr>
          <p:nvPr>
            <p:ph type="body" sz="quarter" idx="21"/>
          </p:nvPr>
        </p:nvSpPr>
        <p:spPr>
          <a:xfrm>
            <a:off x="414528" y="2209800"/>
            <a:ext cx="9847072"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9" name="Rectangle 37"/>
          <p:cNvSpPr>
            <a:spLocks noGrp="1"/>
          </p:cNvSpPr>
          <p:nvPr>
            <p:ph type="body" sz="quarter" idx="23"/>
          </p:nvPr>
        </p:nvSpPr>
        <p:spPr>
          <a:xfrm>
            <a:off x="414528" y="26670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1" name="Rectangle 37"/>
          <p:cNvSpPr>
            <a:spLocks noGrp="1"/>
          </p:cNvSpPr>
          <p:nvPr>
            <p:ph type="body" sz="quarter" idx="25"/>
          </p:nvPr>
        </p:nvSpPr>
        <p:spPr>
          <a:xfrm>
            <a:off x="414528" y="31242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3" name="Rectangle 37"/>
          <p:cNvSpPr>
            <a:spLocks noGrp="1"/>
          </p:cNvSpPr>
          <p:nvPr>
            <p:ph type="body" sz="quarter" idx="27"/>
          </p:nvPr>
        </p:nvSpPr>
        <p:spPr>
          <a:xfrm>
            <a:off x="414528" y="35814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5" name="Rectangle 37"/>
          <p:cNvSpPr>
            <a:spLocks noGrp="1"/>
          </p:cNvSpPr>
          <p:nvPr>
            <p:ph type="body" sz="quarter" idx="29"/>
          </p:nvPr>
        </p:nvSpPr>
        <p:spPr>
          <a:xfrm>
            <a:off x="414528" y="4038600"/>
            <a:ext cx="9847072"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57" name="Rectangle 37"/>
          <p:cNvSpPr>
            <a:spLocks noGrp="1"/>
          </p:cNvSpPr>
          <p:nvPr>
            <p:ph type="body" sz="quarter" idx="31"/>
          </p:nvPr>
        </p:nvSpPr>
        <p:spPr>
          <a:xfrm>
            <a:off x="414528" y="44958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6" name="Rectangle 37"/>
          <p:cNvSpPr>
            <a:spLocks noGrp="1"/>
          </p:cNvSpPr>
          <p:nvPr>
            <p:ph type="body" sz="quarter" idx="33"/>
          </p:nvPr>
        </p:nvSpPr>
        <p:spPr>
          <a:xfrm>
            <a:off x="414528" y="49530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8" name="Rectangle 37"/>
          <p:cNvSpPr>
            <a:spLocks noGrp="1"/>
          </p:cNvSpPr>
          <p:nvPr>
            <p:ph type="body" sz="quarter" idx="35"/>
          </p:nvPr>
        </p:nvSpPr>
        <p:spPr>
          <a:xfrm>
            <a:off x="414528" y="54102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98" name="Rectangle 37"/>
          <p:cNvSpPr>
            <a:spLocks noGrp="1"/>
          </p:cNvSpPr>
          <p:nvPr>
            <p:ph type="body" sz="quarter" idx="14"/>
          </p:nvPr>
        </p:nvSpPr>
        <p:spPr>
          <a:xfrm>
            <a:off x="10261600" y="381000"/>
            <a:ext cx="914400" cy="228600"/>
          </a:xfrm>
          <a:solidFill>
            <a:schemeClr val="tx2"/>
          </a:solidFill>
        </p:spPr>
        <p:txBody>
          <a:bodyPr anchor="ctr"/>
          <a:lstStyle>
            <a:lvl1pPr algn="r">
              <a:buFontTx/>
              <a:buNone/>
              <a:defRPr sz="1050">
                <a:solidFill>
                  <a:schemeClr val="bg1"/>
                </a:solidFill>
              </a:defRPr>
            </a:lvl1pPr>
            <a:extLst/>
          </a:lstStyle>
          <a:p>
            <a:pPr lvl="0"/>
            <a:r>
              <a:rPr lang="en-US" dirty="0"/>
              <a:t>Click to edit Master text styles</a:t>
            </a:r>
          </a:p>
        </p:txBody>
      </p:sp>
      <p:sp>
        <p:nvSpPr>
          <p:cNvPr id="44" name="Rectangle 37"/>
          <p:cNvSpPr>
            <a:spLocks noGrp="1"/>
          </p:cNvSpPr>
          <p:nvPr>
            <p:ph type="body" sz="quarter" idx="16"/>
          </p:nvPr>
        </p:nvSpPr>
        <p:spPr>
          <a:xfrm>
            <a:off x="10261600" y="838200"/>
            <a:ext cx="9144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2" name="Rectangle 37"/>
          <p:cNvSpPr>
            <a:spLocks noGrp="1"/>
          </p:cNvSpPr>
          <p:nvPr>
            <p:ph type="body" sz="quarter" idx="18"/>
          </p:nvPr>
        </p:nvSpPr>
        <p:spPr>
          <a:xfrm>
            <a:off x="10261600" y="1295400"/>
            <a:ext cx="9144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6" name="Rectangle 37"/>
          <p:cNvSpPr>
            <a:spLocks noGrp="1"/>
          </p:cNvSpPr>
          <p:nvPr>
            <p:ph type="body" sz="quarter" idx="20"/>
          </p:nvPr>
        </p:nvSpPr>
        <p:spPr>
          <a:xfrm>
            <a:off x="10261600" y="1752600"/>
            <a:ext cx="914400" cy="228600"/>
          </a:xfrm>
          <a:solidFill>
            <a:schemeClr val="tx2"/>
          </a:solidFill>
        </p:spPr>
        <p:txBody>
          <a:bodyPr anchor="ctr"/>
          <a:lstStyle>
            <a:lvl1pPr algn="r">
              <a:buFontTx/>
              <a:buNone/>
              <a:defRPr sz="1100">
                <a:solidFill>
                  <a:schemeClr val="bg1"/>
                </a:solidFill>
              </a:defRPr>
            </a:lvl1pPr>
            <a:extLst/>
          </a:lstStyle>
          <a:p>
            <a:pPr lvl="0"/>
            <a:endParaRPr lang="en-US" dirty="0"/>
          </a:p>
        </p:txBody>
      </p:sp>
      <p:sp>
        <p:nvSpPr>
          <p:cNvPr id="48" name="Rectangle 37"/>
          <p:cNvSpPr>
            <a:spLocks noGrp="1"/>
          </p:cNvSpPr>
          <p:nvPr>
            <p:ph type="body" sz="quarter" idx="22"/>
          </p:nvPr>
        </p:nvSpPr>
        <p:spPr>
          <a:xfrm>
            <a:off x="10261600" y="22098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0" name="Rectangle 37"/>
          <p:cNvSpPr>
            <a:spLocks noGrp="1"/>
          </p:cNvSpPr>
          <p:nvPr>
            <p:ph type="body" sz="quarter" idx="24"/>
          </p:nvPr>
        </p:nvSpPr>
        <p:spPr>
          <a:xfrm>
            <a:off x="10261600" y="26670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2" name="Rectangle 37"/>
          <p:cNvSpPr>
            <a:spLocks noGrp="1"/>
          </p:cNvSpPr>
          <p:nvPr>
            <p:ph type="body" sz="quarter" idx="26"/>
          </p:nvPr>
        </p:nvSpPr>
        <p:spPr>
          <a:xfrm>
            <a:off x="10261600" y="31242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4" name="Rectangle 37"/>
          <p:cNvSpPr>
            <a:spLocks noGrp="1"/>
          </p:cNvSpPr>
          <p:nvPr>
            <p:ph type="body" sz="quarter" idx="28"/>
          </p:nvPr>
        </p:nvSpPr>
        <p:spPr>
          <a:xfrm>
            <a:off x="10261600" y="35814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6" name="Rectangle 37"/>
          <p:cNvSpPr>
            <a:spLocks noGrp="1"/>
          </p:cNvSpPr>
          <p:nvPr>
            <p:ph type="body" sz="quarter" idx="30"/>
          </p:nvPr>
        </p:nvSpPr>
        <p:spPr>
          <a:xfrm>
            <a:off x="10261600" y="40386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8" name="Rectangle 37"/>
          <p:cNvSpPr>
            <a:spLocks noGrp="1"/>
          </p:cNvSpPr>
          <p:nvPr>
            <p:ph type="body" sz="quarter" idx="32"/>
          </p:nvPr>
        </p:nvSpPr>
        <p:spPr>
          <a:xfrm>
            <a:off x="10261600" y="44958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7" name="Rectangle 37"/>
          <p:cNvSpPr>
            <a:spLocks noGrp="1"/>
          </p:cNvSpPr>
          <p:nvPr>
            <p:ph type="body" sz="quarter" idx="34"/>
          </p:nvPr>
        </p:nvSpPr>
        <p:spPr>
          <a:xfrm>
            <a:off x="10261600" y="49530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9" name="Rectangle 37"/>
          <p:cNvSpPr>
            <a:spLocks noGrp="1"/>
          </p:cNvSpPr>
          <p:nvPr>
            <p:ph type="body" sz="quarter" idx="36"/>
          </p:nvPr>
        </p:nvSpPr>
        <p:spPr>
          <a:xfrm>
            <a:off x="10261600" y="54102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30" name="Rectangle 37"/>
          <p:cNvSpPr>
            <a:spLocks noGrp="1"/>
          </p:cNvSpPr>
          <p:nvPr>
            <p:ph type="body" sz="quarter" idx="37"/>
          </p:nvPr>
        </p:nvSpPr>
        <p:spPr>
          <a:xfrm>
            <a:off x="414528" y="5867400"/>
            <a:ext cx="9847072" cy="228600"/>
          </a:xfrm>
          <a:solidFill>
            <a:schemeClr val="tx2">
              <a:tint val="40000"/>
            </a:schemeClr>
          </a:solidFill>
        </p:spPr>
        <p:txBody>
          <a:bodyPr anchor="ctr">
            <a:noAutofit/>
          </a:bodyPr>
          <a:lstStyle>
            <a:lvl1pPr>
              <a:buFontTx/>
              <a:buNone/>
              <a:defRPr sz="1100"/>
            </a:lvl1pPr>
            <a:extLst/>
          </a:lstStyle>
          <a:p>
            <a:pPr lvl="0"/>
            <a:r>
              <a:rPr lang="en-US"/>
              <a:t>Click to edit Master text styles</a:t>
            </a:r>
          </a:p>
        </p:txBody>
      </p:sp>
      <p:sp>
        <p:nvSpPr>
          <p:cNvPr id="31" name="Rectangle 37"/>
          <p:cNvSpPr>
            <a:spLocks noGrp="1"/>
          </p:cNvSpPr>
          <p:nvPr>
            <p:ph type="body" sz="quarter" idx="38"/>
          </p:nvPr>
        </p:nvSpPr>
        <p:spPr>
          <a:xfrm>
            <a:off x="10261600" y="58674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Tree>
    <p:extLst>
      <p:ext uri="{BB962C8B-B14F-4D97-AF65-F5344CB8AC3E}">
        <p14:creationId xmlns:p14="http://schemas.microsoft.com/office/powerpoint/2010/main" val="3488100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w/single col text">
    <p:spTree>
      <p:nvGrpSpPr>
        <p:cNvPr id="1" name=""/>
        <p:cNvGrpSpPr/>
        <p:nvPr/>
      </p:nvGrpSpPr>
      <p:grpSpPr>
        <a:xfrm>
          <a:off x="0" y="0"/>
          <a:ext cx="0" cy="0"/>
          <a:chOff x="0" y="0"/>
          <a:chExt cx="0" cy="0"/>
        </a:xfrm>
      </p:grpSpPr>
      <p:sp>
        <p:nvSpPr>
          <p:cNvPr id="19" name="Rectangle 8"/>
          <p:cNvSpPr>
            <a:spLocks noGrp="1"/>
          </p:cNvSpPr>
          <p:nvPr>
            <p:ph type="body" sz="quarter" idx="13"/>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
        <p:nvSpPr>
          <p:cNvPr id="3" name="Text Placeholder 2"/>
          <p:cNvSpPr>
            <a:spLocks noGrp="1"/>
          </p:cNvSpPr>
          <p:nvPr>
            <p:ph type="body" sz="quarter" idx="14"/>
          </p:nvPr>
        </p:nvSpPr>
        <p:spPr>
          <a:xfrm>
            <a:off x="406400" y="1066800"/>
            <a:ext cx="10769600" cy="50292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6996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ing w/2col">
    <p:spTree>
      <p:nvGrpSpPr>
        <p:cNvPr id="1" name=""/>
        <p:cNvGrpSpPr/>
        <p:nvPr/>
      </p:nvGrpSpPr>
      <p:grpSpPr>
        <a:xfrm>
          <a:off x="0" y="0"/>
          <a:ext cx="0" cy="0"/>
          <a:chOff x="0" y="0"/>
          <a:chExt cx="0" cy="0"/>
        </a:xfrm>
      </p:grpSpPr>
      <p:sp>
        <p:nvSpPr>
          <p:cNvPr id="14" name="Text Placeholder 2"/>
          <p:cNvSpPr>
            <a:spLocks noGrp="1"/>
          </p:cNvSpPr>
          <p:nvPr>
            <p:ph type="body" sz="quarter" idx="14"/>
          </p:nvPr>
        </p:nvSpPr>
        <p:spPr>
          <a:xfrm>
            <a:off x="406400" y="1066800"/>
            <a:ext cx="51816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type="body" sz="quarter" idx="15"/>
          </p:nvPr>
        </p:nvSpPr>
        <p:spPr>
          <a:xfrm>
            <a:off x="5994400" y="1066800"/>
            <a:ext cx="51816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8"/>
          <p:cNvSpPr>
            <a:spLocks noGrp="1"/>
          </p:cNvSpPr>
          <p:nvPr>
            <p:ph type="body" sz="quarter" idx="16"/>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756848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4343400"/>
            <a:ext cx="10769600" cy="1981200"/>
          </a:xfrm>
        </p:spPr>
        <p:txBody>
          <a:bodyPr numCol="3"/>
          <a:lstStyle>
            <a:lvl1pPr>
              <a:defRPr baseline="0"/>
            </a:lvl1pPr>
            <a:lvl2pPr marL="0" indent="0">
              <a:defRPr/>
            </a:lvl2pPr>
          </a:lstStyle>
          <a:p>
            <a:pPr lvl="0"/>
            <a:r>
              <a:rPr lang="en-US" dirty="0"/>
              <a:t>Click to edit Master text styles</a:t>
            </a:r>
          </a:p>
          <a:p>
            <a:pPr lvl="1"/>
            <a:r>
              <a:rPr lang="en-US" dirty="0"/>
              <a:t>Second level</a:t>
            </a:r>
          </a:p>
        </p:txBody>
      </p:sp>
      <p:sp>
        <p:nvSpPr>
          <p:cNvPr id="12" name="Picture Placeholder 11"/>
          <p:cNvSpPr>
            <a:spLocks noGrp="1"/>
          </p:cNvSpPr>
          <p:nvPr>
            <p:ph type="pic" sz="quarter" idx="14"/>
          </p:nvPr>
        </p:nvSpPr>
        <p:spPr>
          <a:xfrm>
            <a:off x="406400" y="838200"/>
            <a:ext cx="10769600" cy="3200400"/>
          </a:xfrm>
        </p:spPr>
        <p:txBody>
          <a:bodyPr/>
          <a:lstStyle/>
          <a:p>
            <a:endParaRPr lang="en-US" dirty="0"/>
          </a:p>
        </p:txBody>
      </p:sp>
      <p:sp>
        <p:nvSpPr>
          <p:cNvPr id="5" name="Rectangle 8"/>
          <p:cNvSpPr>
            <a:spLocks noGrp="1"/>
          </p:cNvSpPr>
          <p:nvPr>
            <p:ph type="body" sz="quarter" idx="15"/>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174791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Chart">
    <p:spTree>
      <p:nvGrpSpPr>
        <p:cNvPr id="1" name=""/>
        <p:cNvGrpSpPr/>
        <p:nvPr/>
      </p:nvGrpSpPr>
      <p:grpSpPr>
        <a:xfrm>
          <a:off x="0" y="0"/>
          <a:ext cx="0" cy="0"/>
          <a:chOff x="0" y="0"/>
          <a:chExt cx="0" cy="0"/>
        </a:xfrm>
      </p:grpSpPr>
      <p:sp>
        <p:nvSpPr>
          <p:cNvPr id="5" name="Chart Placeholder 4"/>
          <p:cNvSpPr>
            <a:spLocks noGrp="1"/>
          </p:cNvSpPr>
          <p:nvPr>
            <p:ph type="chart" sz="quarter" idx="10"/>
          </p:nvPr>
        </p:nvSpPr>
        <p:spPr>
          <a:xfrm>
            <a:off x="914400" y="533400"/>
            <a:ext cx="10160000" cy="5715000"/>
          </a:xfrm>
        </p:spPr>
        <p:txBody>
          <a:bodyPr/>
          <a:lstStyle/>
          <a:p>
            <a:endParaRPr lang="en-US"/>
          </a:p>
        </p:txBody>
      </p:sp>
    </p:spTree>
    <p:extLst>
      <p:ext uri="{BB962C8B-B14F-4D97-AF65-F5344CB8AC3E}">
        <p14:creationId xmlns:p14="http://schemas.microsoft.com/office/powerpoint/2010/main" val="2127810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Tree>
    <p:extLst>
      <p:ext uri="{BB962C8B-B14F-4D97-AF65-F5344CB8AC3E}">
        <p14:creationId xmlns:p14="http://schemas.microsoft.com/office/powerpoint/2010/main" val="618800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1A6613"/>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044054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2_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a:ln>
            <a:noFill/>
          </a:ln>
        </p:spPr>
        <p:txBody>
          <a:bodyPr vert="horz"/>
          <a:lstStyle>
            <a:lvl1pPr algn="l">
              <a:defRPr sz="2000" b="0" cap="all" spc="150" baseline="0">
                <a:solidFill>
                  <a:schemeClr val="bg1">
                    <a:lumMod val="50000"/>
                  </a:schemeClr>
                </a:solidFill>
              </a:defRPr>
            </a:lvl1pPr>
            <a:extLst/>
          </a:lstStyle>
          <a:p>
            <a:r>
              <a:rPr lang="en-US" dirty="0"/>
              <a:t>Click to edit Master title style</a:t>
            </a:r>
          </a:p>
        </p:txBody>
      </p:sp>
    </p:spTree>
    <p:extLst>
      <p:ext uri="{BB962C8B-B14F-4D97-AF65-F5344CB8AC3E}">
        <p14:creationId xmlns:p14="http://schemas.microsoft.com/office/powerpoint/2010/main" val="413276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11247" b="31619"/>
          <a:stretch/>
        </p:blipFill>
        <p:spPr bwMode="auto">
          <a:xfrm>
            <a:off x="0" y="0"/>
            <a:ext cx="12192000" cy="464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rgbClr val="463E38">
              <a:alpha val="65882"/>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E12809C4-E326-49E0-B94B-F7E41C55A878}"/>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5620417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3_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lumMod val="50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289099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ection Divider 2">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5"/>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Johnson-Center_Architecural_Detai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717" y="0"/>
            <a:ext cx="11834283" cy="6858000"/>
          </a:xfrm>
          <a:prstGeom prst="rect">
            <a:avLst/>
          </a:prstGeom>
          <a:solidFill>
            <a:schemeClr val="accent5"/>
          </a:solidFill>
          <a:ln w="25400" cap="rnd" cmpd="sng" algn="ctr">
            <a:noFill/>
            <a:prstDash val="solid"/>
          </a:ln>
          <a:effectLst/>
          <a:extLs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046739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sp>
        <p:nvSpPr>
          <p:cNvPr id="7" name="Rectangle 6"/>
          <p:cNvSpPr/>
          <p:nvPr userDrawn="1"/>
        </p:nvSpPr>
        <p:spPr>
          <a:xfrm>
            <a:off x="0" y="0"/>
            <a:ext cx="12192000" cy="688975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11" name="Picture 10" descr="Bull Run_Architecural_Detail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933"/>
            <a:ext cx="9448800" cy="6935822"/>
          </a:xfrm>
          <a:prstGeom prst="rect">
            <a:avLst/>
          </a:prstGeom>
        </p:spPr>
      </p:pic>
      <p:sp>
        <p:nvSpPr>
          <p:cNvPr id="8"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806809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4">
    <p:spTree>
      <p:nvGrpSpPr>
        <p:cNvPr id="1" name=""/>
        <p:cNvGrpSpPr/>
        <p:nvPr/>
      </p:nvGrpSpPr>
      <p:grpSpPr>
        <a:xfrm>
          <a:off x="0" y="0"/>
          <a:ext cx="0" cy="0"/>
          <a:chOff x="0" y="0"/>
          <a:chExt cx="0" cy="0"/>
        </a:xfrm>
      </p:grpSpPr>
      <p:sp>
        <p:nvSpPr>
          <p:cNvPr id="7" name="Rectangle 6"/>
          <p:cNvSpPr/>
          <p:nvPr userDrawn="1"/>
        </p:nvSpPr>
        <p:spPr>
          <a:xfrm>
            <a:off x="0" y="0"/>
            <a:ext cx="12192000" cy="6889750"/>
          </a:xfrm>
          <a:prstGeom prst="rect">
            <a:avLst/>
          </a:prstGeom>
          <a:solidFill>
            <a:schemeClr val="tx2"/>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2" name="Picture 1" descr="Founder's Hall_Architecural Details.png"/>
          <p:cNvPicPr>
            <a:picLocks noChangeAspect="1"/>
          </p:cNvPicPr>
          <p:nvPr userDrawn="1"/>
        </p:nvPicPr>
        <p:blipFill rotWithShape="1">
          <a:blip r:embed="rId2">
            <a:extLst>
              <a:ext uri="{28A0092B-C50C-407E-A947-70E740481C1C}">
                <a14:useLocalDpi xmlns:a14="http://schemas.microsoft.com/office/drawing/2010/main" val="0"/>
              </a:ext>
            </a:extLst>
          </a:blip>
          <a:srcRect r="39063"/>
          <a:stretch/>
        </p:blipFill>
        <p:spPr>
          <a:xfrm>
            <a:off x="4978400" y="0"/>
            <a:ext cx="7213600" cy="6890412"/>
          </a:xfrm>
          <a:prstGeom prst="rect">
            <a:avLst/>
          </a:prstGeom>
        </p:spPr>
      </p:pic>
      <p:sp>
        <p:nvSpPr>
          <p:cNvPr id="8"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72586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5512" b="37358"/>
          <a:stretch/>
        </p:blipFill>
        <p:spPr bwMode="auto">
          <a:xfrm>
            <a:off x="0" y="-7938"/>
            <a:ext cx="12192000" cy="465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rgbClr val="FFBA03">
              <a:alpha val="66000"/>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10" name="Picture 9">
            <a:extLst>
              <a:ext uri="{FF2B5EF4-FFF2-40B4-BE49-F238E27FC236}">
                <a16:creationId xmlns:a16="http://schemas.microsoft.com/office/drawing/2014/main" id="{907868BA-A8EF-4602-B992-84D470E0FE34}"/>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6" cy="685800"/>
          </a:xfrm>
          <a:prstGeom prst="rect">
            <a:avLst/>
          </a:prstGeom>
        </p:spPr>
      </p:pic>
    </p:spTree>
    <p:extLst>
      <p:ext uri="{BB962C8B-B14F-4D97-AF65-F5344CB8AC3E}">
        <p14:creationId xmlns:p14="http://schemas.microsoft.com/office/powerpoint/2010/main" val="27828429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3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6315" b="16259"/>
          <a:stretch/>
        </p:blipFill>
        <p:spPr bwMode="auto">
          <a:xfrm>
            <a:off x="0" y="0"/>
            <a:ext cx="12192000" cy="465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tx1">
              <a:alpha val="66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BFD937DF-8F61-4975-906D-E6F414A095FB}"/>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212128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4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488" b="19597"/>
          <a:stretch/>
        </p:blipFill>
        <p:spPr bwMode="auto">
          <a:xfrm>
            <a:off x="0" y="-152400"/>
            <a:ext cx="121920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7517906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5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535" b="21369"/>
          <a:stretch/>
        </p:blipFill>
        <p:spPr bwMode="auto">
          <a:xfrm>
            <a:off x="0" y="1"/>
            <a:ext cx="12192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32146382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6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34" b="21434"/>
          <a:stretch/>
        </p:blipFill>
        <p:spPr bwMode="auto">
          <a:xfrm>
            <a:off x="0" y="3081"/>
            <a:ext cx="12192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7141645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7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87" b="21487"/>
          <a:stretch/>
        </p:blipFill>
        <p:spPr bwMode="auto">
          <a:xfrm>
            <a:off x="0" y="3081"/>
            <a:ext cx="12192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5023358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8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16" b="21416"/>
          <a:stretch/>
        </p:blipFill>
        <p:spPr bwMode="auto">
          <a:xfrm>
            <a:off x="0" y="3081"/>
            <a:ext cx="12192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42854003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11785600" y="0"/>
            <a:ext cx="406400" cy="6858000"/>
          </a:xfrm>
          <a:prstGeom prst="rect">
            <a:avLst/>
          </a:prstGeom>
          <a:solidFill>
            <a:schemeClr val="tx1"/>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027" name="Rectangle 3"/>
          <p:cNvSpPr>
            <a:spLocks noGrp="1"/>
          </p:cNvSpPr>
          <p:nvPr>
            <p:ph type="body" idx="1"/>
          </p:nvPr>
        </p:nvSpPr>
        <p:spPr bwMode="auto">
          <a:xfrm>
            <a:off x="508000" y="381000"/>
            <a:ext cx="106680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1" name="Rectangle 10"/>
          <p:cNvSpPr/>
          <p:nvPr/>
        </p:nvSpPr>
        <p:spPr>
          <a:xfrm>
            <a:off x="0" y="0"/>
            <a:ext cx="101600" cy="6858000"/>
          </a:xfrm>
          <a:prstGeom prst="rect">
            <a:avLst/>
          </a:prstGeom>
          <a:solidFill>
            <a:schemeClr val="tx2"/>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3" name="Rectangle 34"/>
          <p:cNvSpPr txBox="1">
            <a:spLocks/>
          </p:cNvSpPr>
          <p:nvPr/>
        </p:nvSpPr>
        <p:spPr>
          <a:xfrm>
            <a:off x="6197600" y="6477000"/>
            <a:ext cx="4978400" cy="304800"/>
          </a:xfrm>
          <a:prstGeom prst="rect">
            <a:avLst/>
          </a:prstGeom>
        </p:spPr>
        <p:txBody>
          <a:bodyPr rIns="0"/>
          <a:lstStyle>
            <a:lvl1pPr marL="0" algn="l" rtl="0" latinLnBrk="0">
              <a:defRPr sz="900" kern="1200" cap="all" spc="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r" fontAlgn="auto">
              <a:spcBef>
                <a:spcPts val="0"/>
              </a:spcBef>
              <a:spcAft>
                <a:spcPts val="0"/>
              </a:spcAft>
              <a:defRPr/>
            </a:pPr>
            <a:r>
              <a:rPr lang="en-US" sz="900" kern="0" spc="150" dirty="0">
                <a:solidFill>
                  <a:srgbClr val="000000"/>
                </a:solidFill>
              </a:rPr>
              <a:t>GEORGE MASON UNIVERSITY</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4" r:id="rId3"/>
    <p:sldLayoutId id="2147483707" r:id="rId4"/>
    <p:sldLayoutId id="2147483708" r:id="rId5"/>
    <p:sldLayoutId id="2147483729" r:id="rId6"/>
    <p:sldLayoutId id="2147483730" r:id="rId7"/>
    <p:sldLayoutId id="2147483731" r:id="rId8"/>
    <p:sldLayoutId id="2147483732" r:id="rId9"/>
    <p:sldLayoutId id="2147483733" r:id="rId10"/>
    <p:sldLayoutId id="2147483734" r:id="rId11"/>
    <p:sldLayoutId id="2147483709" r:id="rId12"/>
    <p:sldLayoutId id="2147483710" r:id="rId13"/>
    <p:sldLayoutId id="2147483711" r:id="rId14"/>
    <p:sldLayoutId id="2147483714" r:id="rId15"/>
    <p:sldLayoutId id="2147483728" r:id="rId16"/>
    <p:sldLayoutId id="2147483712" r:id="rId17"/>
    <p:sldLayoutId id="2147483725" r:id="rId18"/>
    <p:sldLayoutId id="2147483726" r:id="rId19"/>
    <p:sldLayoutId id="2147483727" r:id="rId20"/>
    <p:sldLayoutId id="2147483713" r:id="rId21"/>
    <p:sldLayoutId id="2147483717" r:id="rId22"/>
    <p:sldLayoutId id="2147483724" r:id="rId23"/>
  </p:sldLayoutIdLst>
  <p:hf sldNum="0" hdr="0" ftr="0" dt="0"/>
  <p:txStyles>
    <p:titleStyle>
      <a:lvl1pPr algn="l" rtl="0" eaLnBrk="1" fontAlgn="base" hangingPunct="1">
        <a:spcBef>
          <a:spcPct val="0"/>
        </a:spcBef>
        <a:spcAft>
          <a:spcPct val="0"/>
        </a:spcAft>
        <a:defRPr sz="2400" cap="small">
          <a:solidFill>
            <a:schemeClr val="bg1"/>
          </a:solidFill>
          <a:latin typeface="+mj-lt"/>
          <a:ea typeface="ＭＳ Ｐゴシック" charset="0"/>
          <a:cs typeface="ＭＳ Ｐゴシック" charset="0"/>
        </a:defRPr>
      </a:lvl1pPr>
      <a:lvl2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2pPr>
      <a:lvl3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3pPr>
      <a:lvl4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4pPr>
      <a:lvl5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9pPr>
      <a:extLst/>
    </p:titleStyle>
    <p:bodyStyle>
      <a:lvl1pPr marL="342900" indent="-342900" algn="l" rtl="0" eaLnBrk="1" fontAlgn="base" hangingPunct="1">
        <a:spcBef>
          <a:spcPct val="20000"/>
        </a:spcBef>
        <a:spcAft>
          <a:spcPct val="0"/>
        </a:spcAft>
        <a:defRPr sz="18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defRPr sz="1400">
          <a:solidFill>
            <a:srgbClr val="000000"/>
          </a:solidFill>
          <a:latin typeface="+mn-lt"/>
          <a:ea typeface="ＭＳ Ｐゴシック" charset="0"/>
          <a:cs typeface="+mn-cs"/>
        </a:defRPr>
      </a:lvl2pPr>
      <a:lvl3pPr marL="1143000" indent="-228600" algn="l" rtl="0" eaLnBrk="1" fontAlgn="base" hangingPunct="1">
        <a:spcBef>
          <a:spcPct val="20000"/>
        </a:spcBef>
        <a:spcAft>
          <a:spcPct val="0"/>
        </a:spcAft>
        <a:defRPr sz="1400">
          <a:solidFill>
            <a:srgbClr val="000000"/>
          </a:solidFill>
          <a:latin typeface="+mn-lt"/>
          <a:ea typeface="ＭＳ Ｐゴシック" charset="0"/>
          <a:cs typeface="+mn-cs"/>
        </a:defRPr>
      </a:lvl3pPr>
      <a:lvl4pPr marL="1600200" indent="-228600" algn="l" rtl="0" eaLnBrk="1" fontAlgn="base" hangingPunct="1">
        <a:spcBef>
          <a:spcPct val="20000"/>
        </a:spcBef>
        <a:spcAft>
          <a:spcPct val="0"/>
        </a:spcAft>
        <a:defRPr sz="1100">
          <a:solidFill>
            <a:srgbClr val="000000"/>
          </a:solidFill>
          <a:latin typeface="+mn-lt"/>
          <a:ea typeface="ＭＳ Ｐゴシック" charset="0"/>
          <a:cs typeface="+mn-cs"/>
        </a:defRPr>
      </a:lvl4pPr>
      <a:lvl5pPr marL="2057400" indent="-228600" algn="l" rtl="0" eaLnBrk="1" fontAlgn="base" hangingPunct="1">
        <a:spcBef>
          <a:spcPct val="20000"/>
        </a:spcBef>
        <a:spcAft>
          <a:spcPct val="0"/>
        </a:spcAft>
        <a:defRPr sz="1100">
          <a:solidFill>
            <a:srgbClr val="000000"/>
          </a:solidFill>
          <a:latin typeface="+mn-lt"/>
          <a:ea typeface="ＭＳ Ｐゴシック" charset="0"/>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sz="2400" dirty="0"/>
              <a:t>Sprint 1 Status Update</a:t>
            </a:r>
          </a:p>
        </p:txBody>
      </p:sp>
      <p:sp>
        <p:nvSpPr>
          <p:cNvPr id="3" name="Subtitle 2"/>
          <p:cNvSpPr>
            <a:spLocks noGrp="1"/>
          </p:cNvSpPr>
          <p:nvPr>
            <p:ph type="subTitle" idx="1"/>
          </p:nvPr>
        </p:nvSpPr>
        <p:spPr>
          <a:xfrm>
            <a:off x="304800" y="4706112"/>
            <a:ext cx="9144000" cy="1828800"/>
          </a:xfrm>
        </p:spPr>
        <p:txBody>
          <a:bodyPr>
            <a:noAutofit/>
          </a:bodyPr>
          <a:lstStyle/>
          <a:p>
            <a:r>
              <a:rPr lang="en-US" sz="2000"/>
              <a:t>Problem Definition</a:t>
            </a:r>
            <a:br>
              <a:rPr lang="en-US" dirty="0"/>
            </a:br>
            <a:endParaRPr lang="en-US" dirty="0"/>
          </a:p>
          <a:p>
            <a:r>
              <a:rPr lang="en-US" sz="1800" dirty="0"/>
              <a:t>Team Name</a:t>
            </a:r>
          </a:p>
          <a:p>
            <a:r>
              <a:rPr lang="en-US" sz="1800" dirty="0"/>
              <a:t>Week # </a:t>
            </a:r>
          </a:p>
          <a:p>
            <a:r>
              <a:rPr lang="en-US" sz="1800" dirty="0"/>
              <a:t>Date</a:t>
            </a:r>
            <a:endParaRPr lang="en-US" dirty="0"/>
          </a:p>
        </p:txBody>
      </p:sp>
    </p:spTree>
    <p:extLst>
      <p:ext uri="{BB962C8B-B14F-4D97-AF65-F5344CB8AC3E}">
        <p14:creationId xmlns:p14="http://schemas.microsoft.com/office/powerpoint/2010/main" val="404870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2 Status Update</a:t>
            </a:r>
          </a:p>
        </p:txBody>
      </p:sp>
      <p:sp>
        <p:nvSpPr>
          <p:cNvPr id="3" name="Subtitle 2"/>
          <p:cNvSpPr>
            <a:spLocks noGrp="1"/>
          </p:cNvSpPr>
          <p:nvPr>
            <p:ph type="subTitle" idx="1"/>
          </p:nvPr>
        </p:nvSpPr>
        <p:spPr/>
        <p:txBody>
          <a:bodyPr>
            <a:noAutofit/>
          </a:bodyPr>
          <a:lstStyle/>
          <a:p>
            <a:r>
              <a:rPr lang="en-US" dirty="0"/>
              <a:t>Datasets</a:t>
            </a:r>
            <a:br>
              <a:rPr lang="en-US" dirty="0"/>
            </a:br>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271045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3BA96CCA-EE7A-4B6F-8D70-21740F9660FA}"/>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2 Board</a:t>
            </a:r>
          </a:p>
          <a:p>
            <a:endParaRPr lang="en-US" sz="1100" b="1" dirty="0">
              <a:solidFill>
                <a:srgbClr val="FF0000"/>
              </a:solidFill>
            </a:endParaRPr>
          </a:p>
          <a:p>
            <a:r>
              <a:rPr lang="en-US" sz="1100" b="1" dirty="0">
                <a:solidFill>
                  <a:srgbClr val="FF0000"/>
                </a:solidFill>
              </a:rPr>
              <a:t>Work with instructor prior to mid-sprint-2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9142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5CCA42-0118-4370-B318-0F0A12EE339B}"/>
              </a:ext>
            </a:extLst>
          </p:cNvPr>
          <p:cNvSpPr>
            <a:spLocks noGrp="1"/>
          </p:cNvSpPr>
          <p:nvPr>
            <p:ph type="body" sz="quarter" idx="13"/>
          </p:nvPr>
        </p:nvSpPr>
        <p:spPr/>
        <p:txBody>
          <a:bodyPr/>
          <a:lstStyle/>
          <a:p>
            <a:r>
              <a:rPr lang="en-US" dirty="0"/>
              <a:t>Datasets</a:t>
            </a:r>
          </a:p>
          <a:p>
            <a:endParaRPr lang="en-US" dirty="0"/>
          </a:p>
        </p:txBody>
      </p:sp>
      <p:sp>
        <p:nvSpPr>
          <p:cNvPr id="3" name="Text Placeholder 2">
            <a:extLst>
              <a:ext uri="{FF2B5EF4-FFF2-40B4-BE49-F238E27FC236}">
                <a16:creationId xmlns:a16="http://schemas.microsoft.com/office/drawing/2014/main" id="{196AF411-86E6-4E5C-9002-3CCC1A4B8679}"/>
              </a:ext>
            </a:extLst>
          </p:cNvPr>
          <p:cNvSpPr>
            <a:spLocks noGrp="1"/>
          </p:cNvSpPr>
          <p:nvPr>
            <p:ph type="body" sz="quarter" idx="14"/>
          </p:nvPr>
        </p:nvSpPr>
        <p:spPr/>
        <p:txBody>
          <a:bodyPr/>
          <a:lstStyle/>
          <a:p>
            <a:r>
              <a:rPr lang="en-US" dirty="0"/>
              <a:t>Datasets Planned for Project [for each dataset]</a:t>
            </a:r>
          </a:p>
          <a:p>
            <a:pPr>
              <a:buFont typeface="Arial" panose="020B0604020202020204" pitchFamily="34" charset="0"/>
              <a:buChar char="•"/>
            </a:pPr>
            <a:r>
              <a:rPr lang="en-US" dirty="0"/>
              <a:t>Dataset Name:</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a:p>
            <a:pPr lvl="1">
              <a:buFont typeface="Arial" panose="020B0604020202020204" pitchFamily="34" charset="0"/>
              <a:buChar char="•"/>
            </a:pPr>
            <a:r>
              <a:rPr lang="en-US" dirty="0"/>
              <a:t>Dataset License: [e.g., creative commons licenses such as CCO; CC-BY; CC-BY-SA; PDDL; CDLA-Permissive-1.0, etc.]</a:t>
            </a:r>
          </a:p>
          <a:p>
            <a:pPr lvl="1">
              <a:buFont typeface="Arial" panose="020B0604020202020204" pitchFamily="34" charset="0"/>
              <a:buChar char="•"/>
            </a:pPr>
            <a:r>
              <a:rPr lang="en-US" dirty="0"/>
              <a:t>Dataset Location: [e.g., Internet; media/CD; ]</a:t>
            </a:r>
          </a:p>
          <a:p>
            <a:pPr lvl="1">
              <a:buFont typeface="Arial" panose="020B0604020202020204" pitchFamily="34" charset="0"/>
              <a:buChar char="•"/>
            </a:pPr>
            <a:r>
              <a:rPr lang="en-US" dirty="0"/>
              <a:t>Dataset Access: [e.g., provide URL; shipping address]</a:t>
            </a:r>
          </a:p>
          <a:p>
            <a:pPr lvl="1">
              <a:buFont typeface="Arial" panose="020B0604020202020204" pitchFamily="34" charset="0"/>
              <a:buChar char="•"/>
            </a:pPr>
            <a:r>
              <a:rPr lang="en-US" dirty="0"/>
              <a:t>Dataset Restrictions: [e.g., requires training; no restrictions; can only be used for non-profit work; etc.]</a:t>
            </a:r>
          </a:p>
          <a:p>
            <a:pPr lvl="1">
              <a:buFont typeface="Arial" panose="020B0604020202020204" pitchFamily="34" charset="0"/>
              <a:buChar char="•"/>
            </a:pPr>
            <a:r>
              <a:rPr lang="en-US" dirty="0"/>
              <a:t>Dataset Time Range: [data that has records base on timestamps, provide time range]</a:t>
            </a:r>
          </a:p>
          <a:p>
            <a:pPr lvl="1">
              <a:buFont typeface="Arial" panose="020B0604020202020204" pitchFamily="34" charset="0"/>
              <a:buChar char="•"/>
            </a:pPr>
            <a:r>
              <a:rPr lang="en-US" dirty="0"/>
              <a:t>Dataset Collection Process: [how is the data collected]</a:t>
            </a:r>
          </a:p>
          <a:p>
            <a:pPr lvl="1">
              <a:buFont typeface="Arial" panose="020B0604020202020204" pitchFamily="34" charset="0"/>
              <a:buChar char="•"/>
            </a:pPr>
            <a:r>
              <a:rPr lang="en-US" dirty="0"/>
              <a:t>Analytic/Algorithm that will use dataset: [one or more]</a:t>
            </a:r>
          </a:p>
          <a:p>
            <a:endParaRPr lang="en-US" dirty="0"/>
          </a:p>
        </p:txBody>
      </p:sp>
    </p:spTree>
    <p:extLst>
      <p:ext uri="{BB962C8B-B14F-4D97-AF65-F5344CB8AC3E}">
        <p14:creationId xmlns:p14="http://schemas.microsoft.com/office/powerpoint/2010/main" val="74911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367FB-DFE0-4D3B-B2A4-FBC347A0DD5D}"/>
              </a:ext>
            </a:extLst>
          </p:cNvPr>
          <p:cNvSpPr>
            <a:spLocks noGrp="1"/>
          </p:cNvSpPr>
          <p:nvPr>
            <p:ph type="body" sz="quarter" idx="13"/>
          </p:nvPr>
        </p:nvSpPr>
        <p:spPr/>
        <p:txBody>
          <a:bodyPr/>
          <a:lstStyle/>
          <a:p>
            <a:r>
              <a:rPr lang="en-US" dirty="0"/>
              <a:t>Dataset Quality – [dataset name]</a:t>
            </a:r>
          </a:p>
        </p:txBody>
      </p:sp>
      <p:sp>
        <p:nvSpPr>
          <p:cNvPr id="3" name="Text Placeholder 2">
            <a:extLst>
              <a:ext uri="{FF2B5EF4-FFF2-40B4-BE49-F238E27FC236}">
                <a16:creationId xmlns:a16="http://schemas.microsoft.com/office/drawing/2014/main" id="{A50645DF-8C64-4634-A992-D5FAB94B7146}"/>
              </a:ext>
            </a:extLst>
          </p:cNvPr>
          <p:cNvSpPr>
            <a:spLocks noGrp="1"/>
          </p:cNvSpPr>
          <p:nvPr>
            <p:ph type="body" sz="quarter" idx="14"/>
          </p:nvPr>
        </p:nvSpPr>
        <p:spPr/>
        <p:txBody>
          <a:bodyPr/>
          <a:lstStyle/>
          <a:p>
            <a:r>
              <a:rPr lang="en-US" dirty="0"/>
              <a:t>Dataset - [Name]: [slide for each dataset]</a:t>
            </a:r>
          </a:p>
          <a:p>
            <a:pPr>
              <a:buFont typeface="Arial" panose="020B0604020202020204" pitchFamily="34" charset="0"/>
              <a:buChar char="•"/>
            </a:pPr>
            <a:r>
              <a:rPr lang="en-US" dirty="0"/>
              <a:t>Completeness–requires that a particular column, element, or class of data is populated and does not feature null values or values in place of nulls (e.g., N/A).</a:t>
            </a:r>
          </a:p>
          <a:p>
            <a:pPr>
              <a:buFont typeface="Arial" panose="020B0604020202020204" pitchFamily="34" charset="0"/>
              <a:buChar char="•"/>
            </a:pPr>
            <a:r>
              <a:rPr lang="en-US" dirty="0"/>
              <a:t>Consistency–something that tests weather one fact is consistent with another.</a:t>
            </a:r>
          </a:p>
          <a:p>
            <a:pPr>
              <a:buFont typeface="Arial" panose="020B0604020202020204" pitchFamily="34" charset="0"/>
              <a:buChar char="•"/>
            </a:pPr>
            <a:r>
              <a:rPr lang="en-US" dirty="0"/>
              <a:t>Uniqueness–are all the entities or attributes within a dataset unique?•Integrity–are all the relationships populated for a particular entity? [e.g., the inability to link related records together may introduce duplication across systems]</a:t>
            </a:r>
          </a:p>
          <a:p>
            <a:pPr>
              <a:buFont typeface="Arial" panose="020B0604020202020204" pitchFamily="34" charset="0"/>
              <a:buChar char="•"/>
            </a:pPr>
            <a:r>
              <a:rPr lang="en-US" dirty="0"/>
              <a:t>Conformity–does the data conform to right conventions and standards?</a:t>
            </a:r>
          </a:p>
          <a:p>
            <a:pPr>
              <a:buFont typeface="Arial" panose="020B0604020202020204" pitchFamily="34" charset="0"/>
              <a:buChar char="•"/>
            </a:pPr>
            <a:r>
              <a:rPr lang="en-US" dirty="0"/>
              <a:t>Accuracy–refers to whether the data values stored for an object are the correct values. To be correct, a data values must be the right value and must be represented in a consistent and unambiguous form. For example, my birth date is December 13, 1941</a:t>
            </a:r>
          </a:p>
        </p:txBody>
      </p:sp>
    </p:spTree>
    <p:extLst>
      <p:ext uri="{BB962C8B-B14F-4D97-AF65-F5344CB8AC3E}">
        <p14:creationId xmlns:p14="http://schemas.microsoft.com/office/powerpoint/2010/main" val="203180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397318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63416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3 Status Update</a:t>
            </a:r>
          </a:p>
        </p:txBody>
      </p:sp>
      <p:sp>
        <p:nvSpPr>
          <p:cNvPr id="3" name="Subtitle 2"/>
          <p:cNvSpPr>
            <a:spLocks noGrp="1"/>
          </p:cNvSpPr>
          <p:nvPr>
            <p:ph type="subTitle" idx="1"/>
          </p:nvPr>
        </p:nvSpPr>
        <p:spPr/>
        <p:txBody>
          <a:bodyPr>
            <a:noAutofit/>
          </a:bodyPr>
          <a:lstStyle/>
          <a:p>
            <a:r>
              <a:rPr lang="en-US" dirty="0"/>
              <a:t>Algorithms &amp; Analysis / ML Model Exploration &amp; Selection</a:t>
            </a:r>
            <a:br>
              <a:rPr lang="en-US" dirty="0"/>
            </a:br>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318140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9BAB92FE-70EC-4D2F-B15C-0CC1FD6215A1}"/>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5FE2D3CE-F14F-4DED-A56B-7E3AD8D0D893}"/>
              </a:ext>
            </a:extLst>
          </p:cNvPr>
          <p:cNvSpPr txBox="1"/>
          <p:nvPr/>
        </p:nvSpPr>
        <p:spPr>
          <a:xfrm>
            <a:off x="65659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3 Board</a:t>
            </a:r>
          </a:p>
          <a:p>
            <a:endParaRPr lang="en-US" sz="1100" b="1" dirty="0">
              <a:solidFill>
                <a:srgbClr val="FF0000"/>
              </a:solidFill>
            </a:endParaRPr>
          </a:p>
          <a:p>
            <a:r>
              <a:rPr lang="en-US" sz="1100" b="1" dirty="0">
                <a:solidFill>
                  <a:srgbClr val="FF0000"/>
                </a:solidFill>
              </a:rPr>
              <a:t>Work with instructor prior to mid-sprint-3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315213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DDF41-9EB8-4030-A905-6AFB0CFF0172}"/>
              </a:ext>
            </a:extLst>
          </p:cNvPr>
          <p:cNvSpPr>
            <a:spLocks noGrp="1"/>
          </p:cNvSpPr>
          <p:nvPr>
            <p:ph type="body" sz="quarter" idx="13"/>
          </p:nvPr>
        </p:nvSpPr>
        <p:spPr/>
        <p:txBody>
          <a:bodyPr/>
          <a:lstStyle/>
          <a:p>
            <a:r>
              <a:rPr lang="en-US" dirty="0"/>
              <a:t>analytic/algorithm Specification</a:t>
            </a:r>
          </a:p>
        </p:txBody>
      </p:sp>
      <p:sp>
        <p:nvSpPr>
          <p:cNvPr id="3" name="Text Placeholder 2">
            <a:extLst>
              <a:ext uri="{FF2B5EF4-FFF2-40B4-BE49-F238E27FC236}">
                <a16:creationId xmlns:a16="http://schemas.microsoft.com/office/drawing/2014/main" id="{993A185B-B0A2-4F42-A558-F513BC01958A}"/>
              </a:ext>
            </a:extLst>
          </p:cNvPr>
          <p:cNvSpPr>
            <a:spLocks noGrp="1"/>
          </p:cNvSpPr>
          <p:nvPr>
            <p:ph type="body" sz="quarter" idx="14"/>
          </p:nvPr>
        </p:nvSpPr>
        <p:spPr/>
        <p:txBody>
          <a:bodyPr/>
          <a:lstStyle/>
          <a:p>
            <a:pPr>
              <a:buFont typeface="Arial" panose="020B0604020202020204" pitchFamily="34" charset="0"/>
              <a:buChar char="•"/>
            </a:pPr>
            <a:r>
              <a:rPr lang="en-US" dirty="0"/>
              <a:t>Name:</a:t>
            </a:r>
          </a:p>
          <a:p>
            <a:pPr>
              <a:buFont typeface="Arial" panose="020B0604020202020204" pitchFamily="34" charset="0"/>
              <a:buChar char="•"/>
            </a:pPr>
            <a:r>
              <a:rPr lang="en-US" dirty="0"/>
              <a:t>How it works: [brief description on the “inner workings of algorithm”</a:t>
            </a:r>
          </a:p>
          <a:p>
            <a:pPr>
              <a:buFont typeface="Arial" panose="020B0604020202020204" pitchFamily="34" charset="0"/>
              <a:buChar char="•"/>
            </a:pPr>
            <a:r>
              <a:rPr lang="en-US" dirty="0"/>
              <a:t>Data Inputs: [include description of data input requirements and any data preparation required, size of input data, data types such as training, testing, etc.,  e.g., conditioning, transformation, formats, etc.)</a:t>
            </a:r>
          </a:p>
          <a:p>
            <a:pPr>
              <a:buFont typeface="Arial" panose="020B0604020202020204" pitchFamily="34" charset="0"/>
              <a:buChar char="•"/>
            </a:pPr>
            <a:r>
              <a:rPr lang="en-US" dirty="0"/>
              <a:t>Data Outputs: [include description on the data output; how will output data be used]</a:t>
            </a:r>
          </a:p>
          <a:p>
            <a:pPr>
              <a:buFont typeface="Arial" panose="020B0604020202020204" pitchFamily="34" charset="0"/>
              <a:buChar char="•"/>
            </a:pPr>
            <a:r>
              <a:rPr lang="en-US" dirty="0"/>
              <a:t>Hyperparameters:</a:t>
            </a:r>
          </a:p>
          <a:p>
            <a:pPr>
              <a:buFont typeface="Arial" panose="020B0604020202020204" pitchFamily="34" charset="0"/>
              <a:buChar char="•"/>
            </a:pPr>
            <a:r>
              <a:rPr lang="en-US" dirty="0"/>
              <a:t>Model Tuning: </a:t>
            </a:r>
          </a:p>
          <a:p>
            <a:pPr>
              <a:buFont typeface="Arial" panose="020B0604020202020204" pitchFamily="34" charset="0"/>
              <a:buChar char="•"/>
            </a:pPr>
            <a:r>
              <a:rPr lang="en-US" dirty="0"/>
              <a:t>Model Training Resources Required: [CPU, GPU, cloud based, laptop, memory, etc.]</a:t>
            </a:r>
          </a:p>
          <a:p>
            <a:pPr>
              <a:buFont typeface="Arial" panose="020B0604020202020204" pitchFamily="34" charset="0"/>
              <a:buChar char="•"/>
            </a:pPr>
            <a:r>
              <a:rPr lang="en-US" dirty="0"/>
              <a:t>Model Deployment: [how will the trained model be used]</a:t>
            </a:r>
          </a:p>
        </p:txBody>
      </p:sp>
    </p:spTree>
    <p:extLst>
      <p:ext uri="{BB962C8B-B14F-4D97-AF65-F5344CB8AC3E}">
        <p14:creationId xmlns:p14="http://schemas.microsoft.com/office/powerpoint/2010/main" val="3517503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D19E09-270A-42D0-8552-595E5883B4B7}"/>
              </a:ext>
            </a:extLst>
          </p:cNvPr>
          <p:cNvSpPr>
            <a:spLocks noGrp="1"/>
          </p:cNvSpPr>
          <p:nvPr>
            <p:ph type="body" sz="quarter" idx="13"/>
          </p:nvPr>
        </p:nvSpPr>
        <p:spPr/>
        <p:txBody>
          <a:bodyPr/>
          <a:lstStyle/>
          <a:p>
            <a:r>
              <a:rPr lang="en-US" dirty="0"/>
              <a:t>analytics/algorithms - Demonstrations</a:t>
            </a:r>
          </a:p>
        </p:txBody>
      </p:sp>
      <p:sp>
        <p:nvSpPr>
          <p:cNvPr id="3" name="Text Placeholder 2">
            <a:extLst>
              <a:ext uri="{FF2B5EF4-FFF2-40B4-BE49-F238E27FC236}">
                <a16:creationId xmlns:a16="http://schemas.microsoft.com/office/drawing/2014/main" id="{28EBB5FB-75F6-4D0A-92E6-CD5CD1035450}"/>
              </a:ext>
            </a:extLst>
          </p:cNvPr>
          <p:cNvSpPr>
            <a:spLocks noGrp="1"/>
          </p:cNvSpPr>
          <p:nvPr>
            <p:ph type="body" sz="quarter" idx="14"/>
          </p:nvPr>
        </p:nvSpPr>
        <p:spPr/>
        <p:txBody>
          <a:bodyPr/>
          <a:lstStyle/>
          <a:p>
            <a:endParaRPr lang="en-US" dirty="0"/>
          </a:p>
        </p:txBody>
      </p:sp>
      <p:sp>
        <p:nvSpPr>
          <p:cNvPr id="4" name="TextBox 3">
            <a:extLst>
              <a:ext uri="{FF2B5EF4-FFF2-40B4-BE49-F238E27FC236}">
                <a16:creationId xmlns:a16="http://schemas.microsoft.com/office/drawing/2014/main" id="{D1DF2C82-6C95-4D7F-9D98-6635179ADDB1}"/>
              </a:ext>
            </a:extLst>
          </p:cNvPr>
          <p:cNvSpPr txBox="1"/>
          <p:nvPr/>
        </p:nvSpPr>
        <p:spPr>
          <a:xfrm>
            <a:off x="6553200" y="34290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[provide a demo for each analytic/algorithm be considered]</a:t>
            </a:r>
          </a:p>
          <a:p>
            <a:endParaRPr lang="en-US" dirty="0"/>
          </a:p>
        </p:txBody>
      </p:sp>
    </p:spTree>
    <p:extLst>
      <p:ext uri="{BB962C8B-B14F-4D97-AF65-F5344CB8AC3E}">
        <p14:creationId xmlns:p14="http://schemas.microsoft.com/office/powerpoint/2010/main" val="208560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B73E6715-4F5F-4584-87C1-489BBB9C8CFF}"/>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307592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3995532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2484301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4 Status Update</a:t>
            </a:r>
          </a:p>
        </p:txBody>
      </p:sp>
      <p:sp>
        <p:nvSpPr>
          <p:cNvPr id="3" name="Subtitle 2"/>
          <p:cNvSpPr>
            <a:spLocks noGrp="1"/>
          </p:cNvSpPr>
          <p:nvPr>
            <p:ph type="subTitle" idx="1"/>
          </p:nvPr>
        </p:nvSpPr>
        <p:spPr/>
        <p:txBody>
          <a:bodyPr>
            <a:noAutofit/>
          </a:bodyPr>
          <a:lstStyle/>
          <a:p>
            <a:r>
              <a:rPr lang="en-US" dirty="0"/>
              <a:t>Visualizations / ML Model Training, Evaluation, &amp; Verification</a:t>
            </a:r>
          </a:p>
          <a:p>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2844434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507AEBF0-D6C0-420D-A77D-FB0BC8D6C7D8}"/>
              </a:ext>
            </a:extLst>
          </p:cNvPr>
          <p:cNvSpPr>
            <a:spLocks noGrp="1"/>
          </p:cNvSpPr>
          <p:nvPr>
            <p:ph type="body" sz="quarter" idx="14"/>
          </p:nvPr>
        </p:nvSpPr>
        <p:spPr/>
        <p:txBody>
          <a:bodyPr/>
          <a:lstStyle/>
          <a:p>
            <a:endParaRPr lang="en-US"/>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4 Board</a:t>
            </a:r>
          </a:p>
          <a:p>
            <a:endParaRPr lang="en-US" sz="1100" b="1" dirty="0">
              <a:solidFill>
                <a:srgbClr val="FF0000"/>
              </a:solidFill>
            </a:endParaRPr>
          </a:p>
          <a:p>
            <a:r>
              <a:rPr lang="en-US" sz="1100" b="1" dirty="0">
                <a:solidFill>
                  <a:srgbClr val="FF0000"/>
                </a:solidFill>
              </a:rPr>
              <a:t>Work with instructor prior to mid-sprint-4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1492503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BF5232-CE46-47C5-9D55-B2EBD0FF7496}"/>
              </a:ext>
            </a:extLst>
          </p:cNvPr>
          <p:cNvSpPr>
            <a:spLocks noGrp="1"/>
          </p:cNvSpPr>
          <p:nvPr>
            <p:ph type="body" sz="quarter" idx="13"/>
          </p:nvPr>
        </p:nvSpPr>
        <p:spPr>
          <a:xfrm>
            <a:off x="406400" y="381000"/>
            <a:ext cx="10769600" cy="228600"/>
          </a:xfrm>
        </p:spPr>
        <p:txBody>
          <a:bodyPr/>
          <a:lstStyle/>
          <a:p>
            <a:r>
              <a:rPr lang="en-US" dirty="0"/>
              <a:t>Visualizations</a:t>
            </a:r>
          </a:p>
        </p:txBody>
      </p:sp>
      <p:sp>
        <p:nvSpPr>
          <p:cNvPr id="5" name="Text Placeholder 4">
            <a:extLst>
              <a:ext uri="{FF2B5EF4-FFF2-40B4-BE49-F238E27FC236}">
                <a16:creationId xmlns:a16="http://schemas.microsoft.com/office/drawing/2014/main" id="{686918DD-48D1-4146-A375-2DD4F2212317}"/>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1653816D-BF45-462E-AEED-AED399C6FBE0}"/>
              </a:ext>
            </a:extLst>
          </p:cNvPr>
          <p:cNvSpPr txBox="1"/>
          <p:nvPr/>
        </p:nvSpPr>
        <p:spPr>
          <a:xfrm>
            <a:off x="6553200" y="34290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[provide a series of visualizations for results based on sprint 3 work; these visualization should provide the audience with insights into your findings that will support your problem solution; it is important to discuss findings that are incorrect or not useful and findings that support the problem solution]</a:t>
            </a:r>
          </a:p>
        </p:txBody>
      </p:sp>
    </p:spTree>
    <p:extLst>
      <p:ext uri="{BB962C8B-B14F-4D97-AF65-F5344CB8AC3E}">
        <p14:creationId xmlns:p14="http://schemas.microsoft.com/office/powerpoint/2010/main" val="3653809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1444046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 Update</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1768634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5 Status Update</a:t>
            </a:r>
          </a:p>
        </p:txBody>
      </p:sp>
      <p:sp>
        <p:nvSpPr>
          <p:cNvPr id="3" name="Subtitle 2"/>
          <p:cNvSpPr>
            <a:spLocks noGrp="1"/>
          </p:cNvSpPr>
          <p:nvPr>
            <p:ph type="subTitle" idx="1"/>
          </p:nvPr>
        </p:nvSpPr>
        <p:spPr/>
        <p:txBody>
          <a:bodyPr>
            <a:noAutofit/>
          </a:bodyPr>
          <a:lstStyle/>
          <a:p>
            <a:r>
              <a:rPr lang="en-US" dirty="0"/>
              <a:t>Final Report &amp; Showcase Presentation Preparation</a:t>
            </a:r>
          </a:p>
          <a:p>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10804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Team Name — YouTrack</a:t>
            </a:r>
          </a:p>
        </p:txBody>
      </p:sp>
      <p:sp>
        <p:nvSpPr>
          <p:cNvPr id="4" name="Text Placeholder 3">
            <a:extLst>
              <a:ext uri="{FF2B5EF4-FFF2-40B4-BE49-F238E27FC236}">
                <a16:creationId xmlns:a16="http://schemas.microsoft.com/office/drawing/2014/main" id="{013CF753-DFBE-4578-9E7A-9A0C6BB7943B}"/>
              </a:ext>
            </a:extLst>
          </p:cNvPr>
          <p:cNvSpPr>
            <a:spLocks noGrp="1"/>
          </p:cNvSpPr>
          <p:nvPr>
            <p:ph type="body" sz="quarter" idx="14"/>
          </p:nvPr>
        </p:nvSpPr>
        <p:spPr/>
        <p:txBody>
          <a:bodyPr/>
          <a:lstStyle/>
          <a:p>
            <a:endParaRPr lang="en-US"/>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5 Board</a:t>
            </a:r>
          </a:p>
          <a:p>
            <a:endParaRPr lang="en-US" sz="1100" b="1" dirty="0">
              <a:solidFill>
                <a:srgbClr val="FF0000"/>
              </a:solidFill>
            </a:endParaRPr>
          </a:p>
          <a:p>
            <a:r>
              <a:rPr lang="en-US" sz="1100" b="1" dirty="0">
                <a:solidFill>
                  <a:srgbClr val="FF0000"/>
                </a:solidFill>
              </a:rPr>
              <a:t>Work with instructor prior to mid-sprint-5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1135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a:xfrm>
            <a:off x="406400" y="381000"/>
            <a:ext cx="10769600" cy="228600"/>
          </a:xfrm>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315069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32130-3788-4233-9FBE-B6225D54E662}"/>
              </a:ext>
            </a:extLst>
          </p:cNvPr>
          <p:cNvSpPr>
            <a:spLocks noGrp="1"/>
          </p:cNvSpPr>
          <p:nvPr>
            <p:ph type="body" sz="quarter" idx="13"/>
          </p:nvPr>
        </p:nvSpPr>
        <p:spPr>
          <a:xfrm>
            <a:off x="406400" y="381000"/>
            <a:ext cx="10769600" cy="228600"/>
          </a:xfrm>
        </p:spPr>
        <p:txBody>
          <a:bodyPr/>
          <a:lstStyle/>
          <a:p>
            <a:r>
              <a:rPr lang="en-US" dirty="0"/>
              <a:t>team Members</a:t>
            </a:r>
          </a:p>
          <a:p>
            <a:endParaRPr lang="en-US" dirty="0"/>
          </a:p>
        </p:txBody>
      </p:sp>
      <p:graphicFrame>
        <p:nvGraphicFramePr>
          <p:cNvPr id="4" name="Diagram 3">
            <a:extLst>
              <a:ext uri="{FF2B5EF4-FFF2-40B4-BE49-F238E27FC236}">
                <a16:creationId xmlns:a16="http://schemas.microsoft.com/office/drawing/2014/main" id="{144A252E-DAE9-41FE-8421-DB22E3BAF0E9}"/>
              </a:ext>
            </a:extLst>
          </p:cNvPr>
          <p:cNvGraphicFramePr/>
          <p:nvPr/>
        </p:nvGraphicFramePr>
        <p:xfrm>
          <a:off x="1828800" y="990600"/>
          <a:ext cx="8077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F3FE3A2-2B3A-4CED-9BA9-311E060144E3}"/>
              </a:ext>
            </a:extLst>
          </p:cNvPr>
          <p:cNvSpPr txBox="1"/>
          <p:nvPr/>
        </p:nvSpPr>
        <p:spPr>
          <a:xfrm>
            <a:off x="1981200" y="16002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team member picture and role. Teams can use whichever SmartArt graphic in place of this graphic.</a:t>
            </a:r>
          </a:p>
        </p:txBody>
      </p:sp>
    </p:spTree>
    <p:extLst>
      <p:ext uri="{BB962C8B-B14F-4D97-AF65-F5344CB8AC3E}">
        <p14:creationId xmlns:p14="http://schemas.microsoft.com/office/powerpoint/2010/main" val="2554722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183827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C42BB-A307-4C54-9DE5-FA4F7C75A30A}"/>
              </a:ext>
            </a:extLst>
          </p:cNvPr>
          <p:cNvSpPr>
            <a:spLocks noGrp="1"/>
          </p:cNvSpPr>
          <p:nvPr>
            <p:ph type="body" sz="quarter" idx="14"/>
          </p:nvPr>
        </p:nvSpPr>
        <p:spPr/>
        <p:txBody>
          <a:bodyPr/>
          <a:lstStyle/>
          <a:p>
            <a:r>
              <a:rPr lang="en-US" b="1">
                <a:solidFill>
                  <a:srgbClr val="0070C0"/>
                </a:solidFill>
              </a:rPr>
              <a:t>Problem Context:</a:t>
            </a:r>
          </a:p>
          <a:p>
            <a:pPr>
              <a:buFont typeface="Arial" panose="020B0604020202020204" pitchFamily="34" charset="0"/>
              <a:buChar char="•"/>
            </a:pPr>
            <a:r>
              <a:rPr lang="en-US" b="1">
                <a:solidFill>
                  <a:srgbClr val="0070C0"/>
                </a:solidFill>
              </a:rPr>
              <a:t>Domain of problem: </a:t>
            </a:r>
            <a:r>
              <a:rPr lang="en-US"/>
              <a:t>[e.g., health care. finance, retail, insurance, real estate, etc.; may be multiple domains]</a:t>
            </a:r>
          </a:p>
          <a:p>
            <a:pPr>
              <a:buFont typeface="Arial" panose="020B0604020202020204" pitchFamily="34" charset="0"/>
              <a:buChar char="•"/>
            </a:pPr>
            <a:r>
              <a:rPr lang="en-US" b="1">
                <a:solidFill>
                  <a:srgbClr val="0070C0"/>
                </a:solidFill>
              </a:rPr>
              <a:t>Importance of problem:  </a:t>
            </a:r>
            <a:r>
              <a:rPr lang="en-US"/>
              <a:t>[what are the negative impacts of this problem; 1-2 sentences; will need to provide a soundtrack]</a:t>
            </a:r>
          </a:p>
          <a:p>
            <a:pPr>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3C03DE14-BD21-459E-911A-F0A4F0ACA948}"/>
              </a:ext>
            </a:extLst>
          </p:cNvPr>
          <p:cNvSpPr>
            <a:spLocks noGrp="1"/>
          </p:cNvSpPr>
          <p:nvPr>
            <p:ph type="body" sz="quarter" idx="15"/>
          </p:nvPr>
        </p:nvSpPr>
        <p:spPr/>
        <p:txBody>
          <a:bodyPr/>
          <a:lstStyle/>
          <a:p>
            <a:r>
              <a:rPr lang="en-US" b="1">
                <a:solidFill>
                  <a:srgbClr val="00B050"/>
                </a:solidFill>
              </a:rPr>
              <a:t>Problem Statement: </a:t>
            </a:r>
            <a:r>
              <a:rPr lang="en-US"/>
              <a:t>[4-5 sentences; must be concise and terse]</a:t>
            </a:r>
            <a:endParaRPr lang="en-US" dirty="0"/>
          </a:p>
        </p:txBody>
      </p:sp>
      <p:sp>
        <p:nvSpPr>
          <p:cNvPr id="4" name="Text Placeholder 3">
            <a:extLst>
              <a:ext uri="{FF2B5EF4-FFF2-40B4-BE49-F238E27FC236}">
                <a16:creationId xmlns:a16="http://schemas.microsoft.com/office/drawing/2014/main" id="{3954537F-92F0-4874-B3FA-4493EC272D64}"/>
              </a:ext>
            </a:extLst>
          </p:cNvPr>
          <p:cNvSpPr>
            <a:spLocks noGrp="1"/>
          </p:cNvSpPr>
          <p:nvPr>
            <p:ph type="body" sz="quarter" idx="16"/>
          </p:nvPr>
        </p:nvSpPr>
        <p:spPr/>
        <p:txBody>
          <a:bodyPr/>
          <a:lstStyle/>
          <a:p>
            <a:r>
              <a:rPr lang="en-US" dirty="0"/>
              <a:t>problem statement</a:t>
            </a:r>
          </a:p>
        </p:txBody>
      </p:sp>
      <p:sp>
        <p:nvSpPr>
          <p:cNvPr id="5" name="TextBox 4">
            <a:extLst>
              <a:ext uri="{FF2B5EF4-FFF2-40B4-BE49-F238E27FC236}">
                <a16:creationId xmlns:a16="http://schemas.microsoft.com/office/drawing/2014/main" id="{0BF27D43-F6E9-42B7-BD8B-AC32E8DEF95A}"/>
              </a:ext>
            </a:extLst>
          </p:cNvPr>
          <p:cNvSpPr txBox="1"/>
          <p:nvPr/>
        </p:nvSpPr>
        <p:spPr>
          <a:xfrm>
            <a:off x="6553200" y="34290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Nice to have: A graphic(s) relating to the problem space would be useful</a:t>
            </a:r>
          </a:p>
        </p:txBody>
      </p:sp>
    </p:spTree>
    <p:extLst>
      <p:ext uri="{BB962C8B-B14F-4D97-AF65-F5344CB8AC3E}">
        <p14:creationId xmlns:p14="http://schemas.microsoft.com/office/powerpoint/2010/main" val="252508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83F9B6-28BB-4FFE-967C-D8B2922D1998}"/>
              </a:ext>
            </a:extLst>
          </p:cNvPr>
          <p:cNvSpPr>
            <a:spLocks noGrp="1"/>
          </p:cNvSpPr>
          <p:nvPr>
            <p:ph type="body" sz="quarter" idx="13"/>
          </p:nvPr>
        </p:nvSpPr>
        <p:spPr/>
        <p:txBody>
          <a:bodyPr/>
          <a:lstStyle/>
          <a:p>
            <a:r>
              <a:rPr lang="en-US" dirty="0"/>
              <a:t>Datasets</a:t>
            </a:r>
          </a:p>
        </p:txBody>
      </p:sp>
      <p:sp>
        <p:nvSpPr>
          <p:cNvPr id="3" name="Text Placeholder 2">
            <a:extLst>
              <a:ext uri="{FF2B5EF4-FFF2-40B4-BE49-F238E27FC236}">
                <a16:creationId xmlns:a16="http://schemas.microsoft.com/office/drawing/2014/main" id="{90D5D966-EBFC-4E58-A9A8-B793FE29B664}"/>
              </a:ext>
            </a:extLst>
          </p:cNvPr>
          <p:cNvSpPr>
            <a:spLocks noGrp="1"/>
          </p:cNvSpPr>
          <p:nvPr>
            <p:ph type="body" sz="quarter" idx="14"/>
          </p:nvPr>
        </p:nvSpPr>
        <p:spPr/>
        <p:txBody>
          <a:bodyPr/>
          <a:lstStyle/>
          <a:p>
            <a:r>
              <a:rPr lang="en-US" dirty="0"/>
              <a:t>Proposed Datasets for Project [for each dataset]</a:t>
            </a:r>
          </a:p>
          <a:p>
            <a:pPr>
              <a:buFont typeface="Arial" panose="020B0604020202020204" pitchFamily="34" charset="0"/>
              <a:buChar char="•"/>
            </a:pPr>
            <a:r>
              <a:rPr lang="en-US" dirty="0"/>
              <a:t>Dataset Name:</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p:txBody>
      </p:sp>
      <p:sp>
        <p:nvSpPr>
          <p:cNvPr id="4" name="TextBox 3">
            <a:extLst>
              <a:ext uri="{FF2B5EF4-FFF2-40B4-BE49-F238E27FC236}">
                <a16:creationId xmlns:a16="http://schemas.microsoft.com/office/drawing/2014/main" id="{9DDC1C45-27E1-4ACA-9C96-832CB901F720}"/>
              </a:ext>
            </a:extLst>
          </p:cNvPr>
          <p:cNvSpPr txBox="1"/>
          <p:nvPr/>
        </p:nvSpPr>
        <p:spPr>
          <a:xfrm>
            <a:off x="6546850" y="3429000"/>
            <a:ext cx="3657601"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a tentative set of datasets. Please note that this may change, and the team will provide detailed information for Sprint 2</a:t>
            </a:r>
          </a:p>
          <a:p>
            <a:endParaRPr lang="en-US" sz="1100" b="1" dirty="0">
              <a:solidFill>
                <a:srgbClr val="FF0000"/>
              </a:solidFill>
            </a:endParaRPr>
          </a:p>
          <a:p>
            <a:r>
              <a:rPr lang="en-US" sz="1100" b="1" dirty="0">
                <a:solidFill>
                  <a:srgbClr val="FF0000"/>
                </a:solidFill>
              </a:rPr>
              <a:t>N.B., for mid-sprint 1 this can be a work in progress</a:t>
            </a:r>
          </a:p>
        </p:txBody>
      </p:sp>
    </p:spTree>
    <p:extLst>
      <p:ext uri="{BB962C8B-B14F-4D97-AF65-F5344CB8AC3E}">
        <p14:creationId xmlns:p14="http://schemas.microsoft.com/office/powerpoint/2010/main" val="263641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E48604-943E-44E8-9EE7-C7C4463C3687}"/>
              </a:ext>
            </a:extLst>
          </p:cNvPr>
          <p:cNvSpPr>
            <a:spLocks noGrp="1"/>
          </p:cNvSpPr>
          <p:nvPr>
            <p:ph type="body" sz="quarter" idx="13"/>
          </p:nvPr>
        </p:nvSpPr>
        <p:spPr/>
        <p:txBody>
          <a:bodyPr/>
          <a:lstStyle/>
          <a:p>
            <a:r>
              <a:rPr lang="en-US" dirty="0"/>
              <a:t>Potential Analytics/algorithms</a:t>
            </a:r>
          </a:p>
        </p:txBody>
      </p:sp>
      <p:sp>
        <p:nvSpPr>
          <p:cNvPr id="3" name="Text Placeholder 2">
            <a:extLst>
              <a:ext uri="{FF2B5EF4-FFF2-40B4-BE49-F238E27FC236}">
                <a16:creationId xmlns:a16="http://schemas.microsoft.com/office/drawing/2014/main" id="{8AD49044-322B-4E2B-9D99-A3728A7CE602}"/>
              </a:ext>
            </a:extLst>
          </p:cNvPr>
          <p:cNvSpPr>
            <a:spLocks noGrp="1"/>
          </p:cNvSpPr>
          <p:nvPr>
            <p:ph type="body" sz="quarter" idx="14"/>
          </p:nvPr>
        </p:nvSpPr>
        <p:spPr/>
        <p:txBody>
          <a:bodyPr/>
          <a:lstStyle/>
          <a:p>
            <a:r>
              <a:rPr lang="en-US" dirty="0"/>
              <a:t>Analytic/Algorithm Name:</a:t>
            </a:r>
          </a:p>
          <a:p>
            <a:r>
              <a:rPr lang="en-US" dirty="0"/>
              <a:t>Datasets: Data required for analytic/algorithm</a:t>
            </a:r>
          </a:p>
          <a:p>
            <a:r>
              <a:rPr lang="en-US" dirty="0"/>
              <a:t>Computer Resources Required: large CPU; GPU; cloud resources; laptop; etc.</a:t>
            </a:r>
          </a:p>
          <a:p>
            <a:r>
              <a:rPr lang="en-US" dirty="0"/>
              <a:t>Training: if applicable</a:t>
            </a:r>
          </a:p>
          <a:p>
            <a:r>
              <a:rPr lang="en-US" dirty="0"/>
              <a:t>Optimization: if applicable</a:t>
            </a:r>
          </a:p>
          <a:p>
            <a:r>
              <a:rPr lang="en-US" dirty="0"/>
              <a:t>Testing: if applicable</a:t>
            </a:r>
          </a:p>
          <a:p>
            <a:endParaRPr lang="en-US" dirty="0"/>
          </a:p>
          <a:p>
            <a:endParaRPr lang="en-US" dirty="0"/>
          </a:p>
        </p:txBody>
      </p:sp>
      <p:sp>
        <p:nvSpPr>
          <p:cNvPr id="4" name="TextBox 3">
            <a:extLst>
              <a:ext uri="{FF2B5EF4-FFF2-40B4-BE49-F238E27FC236}">
                <a16:creationId xmlns:a16="http://schemas.microsoft.com/office/drawing/2014/main" id="{D520621B-D25D-4685-9E80-D19855841B39}"/>
              </a:ext>
            </a:extLst>
          </p:cNvPr>
          <p:cNvSpPr txBox="1"/>
          <p:nvPr/>
        </p:nvSpPr>
        <p:spPr>
          <a:xfrm>
            <a:off x="6553200" y="3435350"/>
            <a:ext cx="3657601"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a tentative set of analytics/algorithms you are considering for the project. Please note that this may change, and the team will provide detailed information for Sprint 3</a:t>
            </a:r>
          </a:p>
          <a:p>
            <a:endParaRPr lang="en-US" sz="1100" b="1" dirty="0">
              <a:solidFill>
                <a:srgbClr val="FF0000"/>
              </a:solidFill>
            </a:endParaRPr>
          </a:p>
          <a:p>
            <a:r>
              <a:rPr lang="en-US" sz="1100" b="1" dirty="0">
                <a:solidFill>
                  <a:srgbClr val="FF0000"/>
                </a:solidFill>
              </a:rPr>
              <a:t>N.B., for mid-sprint 1 this can be a work in progress</a:t>
            </a:r>
          </a:p>
        </p:txBody>
      </p:sp>
      <p:sp>
        <p:nvSpPr>
          <p:cNvPr id="5" name="TextBox 4">
            <a:extLst>
              <a:ext uri="{FF2B5EF4-FFF2-40B4-BE49-F238E27FC236}">
                <a16:creationId xmlns:a16="http://schemas.microsoft.com/office/drawing/2014/main" id="{AF648AF6-3B43-44F2-80E5-A1A9ED0FA8CF}"/>
              </a:ext>
            </a:extLst>
          </p:cNvPr>
          <p:cNvSpPr txBox="1"/>
          <p:nvPr/>
        </p:nvSpPr>
        <p:spPr>
          <a:xfrm>
            <a:off x="1981201" y="343535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[The course instructors need to assist the team in assessing the preliminary analytics and algorithms being considered for the project. This is critical to determine if the project is feasible.]</a:t>
            </a:r>
            <a:endParaRPr lang="en-US" sz="1100" b="1" dirty="0"/>
          </a:p>
        </p:txBody>
      </p:sp>
    </p:spTree>
    <p:extLst>
      <p:ext uri="{BB962C8B-B14F-4D97-AF65-F5344CB8AC3E}">
        <p14:creationId xmlns:p14="http://schemas.microsoft.com/office/powerpoint/2010/main" val="389405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58BF4B-123C-4250-87F8-AAF4697FEF72}"/>
              </a:ext>
            </a:extLst>
          </p:cNvPr>
          <p:cNvSpPr>
            <a:spLocks noGrp="1"/>
          </p:cNvSpPr>
          <p:nvPr>
            <p:ph type="body" sz="quarter" idx="13"/>
          </p:nvPr>
        </p:nvSpPr>
        <p:spPr/>
        <p:txBody>
          <a:bodyPr/>
          <a:lstStyle/>
          <a:p>
            <a:r>
              <a:rPr lang="en-US" dirty="0"/>
              <a:t>Project Schedule</a:t>
            </a:r>
          </a:p>
        </p:txBody>
      </p:sp>
      <p:sp>
        <p:nvSpPr>
          <p:cNvPr id="4" name="TextBox 3">
            <a:extLst>
              <a:ext uri="{FF2B5EF4-FFF2-40B4-BE49-F238E27FC236}">
                <a16:creationId xmlns:a16="http://schemas.microsoft.com/office/drawing/2014/main" id="{A4A0A745-19B7-4532-93E8-2DE770694AE5}"/>
              </a:ext>
            </a:extLst>
          </p:cNvPr>
          <p:cNvSpPr txBox="1"/>
          <p:nvPr/>
        </p:nvSpPr>
        <p:spPr>
          <a:xfrm>
            <a:off x="6553200" y="3429000"/>
            <a:ext cx="3657601"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draft schedule with dates and activities on how the team is going to produce a solution across a set of mid- and full-sprints</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1 this can be a work in progress</a:t>
            </a:r>
          </a:p>
        </p:txBody>
      </p:sp>
    </p:spTree>
    <p:extLst>
      <p:ext uri="{BB962C8B-B14F-4D97-AF65-F5344CB8AC3E}">
        <p14:creationId xmlns:p14="http://schemas.microsoft.com/office/powerpoint/2010/main" val="168958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150384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1172948544"/>
      </p:ext>
    </p:extLst>
  </p:cSld>
  <p:clrMapOvr>
    <a:masterClrMapping/>
  </p:clrMapOvr>
</p:sld>
</file>

<file path=ppt/theme/theme1.xml><?xml version="1.0" encoding="utf-8"?>
<a:theme xmlns:a="http://schemas.openxmlformats.org/drawingml/2006/main" name="MasonBrand.pxtx">
  <a:themeElements>
    <a:clrScheme name="Custom 6">
      <a:dk1>
        <a:srgbClr val="116020"/>
      </a:dk1>
      <a:lt1>
        <a:sysClr val="window" lastClr="FFFFFF"/>
      </a:lt1>
      <a:dk2>
        <a:srgbClr val="1E6E86"/>
      </a:dk2>
      <a:lt2>
        <a:srgbClr val="C5D1D7"/>
      </a:lt2>
      <a:accent1>
        <a:srgbClr val="990B01"/>
      </a:accent1>
      <a:accent2>
        <a:srgbClr val="DFBD17"/>
      </a:accent2>
      <a:accent3>
        <a:srgbClr val="99611F"/>
      </a:accent3>
      <a:accent4>
        <a:srgbClr val="8C7B70"/>
      </a:accent4>
      <a:accent5>
        <a:srgbClr val="719920"/>
      </a:accent5>
      <a:accent6>
        <a:srgbClr val="EE6D17"/>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2935</Words>
  <Application>Microsoft Macintosh PowerPoint</Application>
  <PresentationFormat>Widescreen</PresentationFormat>
  <Paragraphs>314</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MasonBrand.pxtx</vt:lpstr>
      <vt:lpstr>Sprint 1 Status Update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Sprint 2 Status Update</vt:lpstr>
      <vt:lpstr>PowerPoint Presentation</vt:lpstr>
      <vt:lpstr>PowerPoint Presentation</vt:lpstr>
      <vt:lpstr>PowerPoint Presentation</vt:lpstr>
      <vt:lpstr>PowerPoint Presentation</vt:lpstr>
      <vt:lpstr>PowerPoint Presentation</vt:lpstr>
      <vt:lpstr>Sprint 3 Status Update</vt:lpstr>
      <vt:lpstr>PowerPoint Presentation</vt:lpstr>
      <vt:lpstr>PowerPoint Presentation</vt:lpstr>
      <vt:lpstr>PowerPoint Presentation</vt:lpstr>
      <vt:lpstr>PowerPoint Presentation</vt:lpstr>
      <vt:lpstr>PowerPoint Presentation</vt:lpstr>
      <vt:lpstr>Sprint 4 Status Update</vt:lpstr>
      <vt:lpstr>PowerPoint Presentation</vt:lpstr>
      <vt:lpstr>PowerPoint Presentation</vt:lpstr>
      <vt:lpstr>PowerPoint Presentation</vt:lpstr>
      <vt:lpstr>PowerPoint Presentation</vt:lpstr>
      <vt:lpstr>Sprint 5 Status Update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2010-04-19T20:44:32Z</dcterms:created>
  <dcterms:modified xsi:type="dcterms:W3CDTF">2023-01-23T14:04:50Z</dcterms:modified>
</cp:coreProperties>
</file>