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99" r:id="rId4"/>
    <p:sldId id="302" r:id="rId5"/>
    <p:sldId id="304" r:id="rId6"/>
    <p:sldId id="306" r:id="rId7"/>
    <p:sldId id="307" r:id="rId8"/>
    <p:sldId id="309" r:id="rId9"/>
    <p:sldId id="310" r:id="rId10"/>
    <p:sldId id="311" r:id="rId11"/>
    <p:sldId id="312" r:id="rId12"/>
    <p:sldId id="276" r:id="rId13"/>
    <p:sldId id="293" r:id="rId14"/>
  </p:sldIdLst>
  <p:sldSz cx="9144000" cy="6858000" type="screen4x3"/>
  <p:notesSz cx="6669088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9" autoAdjust="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CDA41-9AD2-4408-8700-75A08895A0B1}" type="datetimeFigureOut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7A4A-92CF-487F-AE11-E26B175BDAD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7A4A-92CF-487F-AE11-E26B175BDAD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3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2F1B69-3241-4FF1-B3DA-12D37D16F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26A4ABB-3E37-4332-9360-3FE463785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9CE3E3A-22F9-4AD8-A0AE-C91479E3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8874-46ED-4103-86D4-4F58E3FB3322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0D3E4E-EFDA-42DB-90E3-05D70F4B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92D4F3A-7B0E-407F-8D0A-5637EC2F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2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DBEC38-80CD-45A2-8B6D-7199AE6D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E55B8C4-B8B9-433A-B9EA-4D4F3A474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1FE2AA2-4AF6-4F90-A255-D48C2066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D076-8C9E-487C-A0AA-F90D5B75CE39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B0E8BC-9BB2-483D-83D3-93913EBD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D6DB3E5-D2BA-42F9-B465-9DDBD53A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39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19EEB4A-6709-4A12-86FB-28B5E553E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772C555-B453-40DD-B857-97A90557D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8C94A06-CAD6-4D47-B737-82DD222A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223-4F18-4E23-8774-E548DED51FF9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5F4B0F-D811-4FD4-8EC0-1B689C61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6DB7B5F-D933-4245-B614-48AF887A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19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17DD96-4412-43F4-AFCF-1FE82EF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466859-8129-42E8-BE8D-3DCD4B40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066B89A-7168-497D-9530-3FA4707F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8121-273B-42D4-AA7C-342DE799F387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53DF2CA-3458-4602-9B39-69506223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6CD5054-825A-4621-9058-256D1590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7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839D49-33DC-4F52-8089-95697FB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7DA2222-5DC3-40A7-A680-C49FD865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2FAA7B6-2657-43F2-A1A1-819AA61B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4E6E-504E-427E-BFB3-07921FFF65C7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7B4A78-7D15-455A-B316-B2228BA2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7CD16A-F3A7-4233-9829-04B747D8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5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7D6BDF-CA71-413A-A4FD-5764E33D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E87D352-4512-411B-87E5-96344165D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6929C6B-C31E-44C3-BE39-66F8C073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3FC36F2-2E6E-48DB-8DC3-307E4467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638-CE63-4606-A2A0-C6F4E7812F92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F9645A0-68EE-4760-9024-B06D94F1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3002160-8572-48C7-BED7-46333019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A57F15-5F64-4F73-8D06-C2604B96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05E70C-88B0-441F-8497-67E69F08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4B39013-4679-4D1B-819F-DF17EE0D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BD259B4-5DD7-401A-A971-2055C0941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53C049F-F714-4274-BA38-D0AC42E1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D06D107-CF39-4687-920B-63982AA2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8EBF-5C85-4A90-9041-434B9A3F2E87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A4B8CEA-EDAB-4FE5-9D48-10B861BF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6F69053-200C-4308-92FA-7D14095D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9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144864-EF80-4E0D-B536-AADB17CC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D515221-D0AB-40AC-BA00-09E8E5C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05EF-3C56-4071-98F1-77160D96CAB7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98119D8-83E8-4667-A38E-0C0C632C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7AA2993-75DC-451E-8419-7872A52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50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E0016AA-DAAD-458B-B2B3-9687930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8E61-76B4-45D9-97B3-221DA87B9C72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3F982D5-2B1D-4DCD-A5BC-82260F25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78AD6E4-3826-4464-AA3F-A57C835F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34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111BA30-556B-4FE4-8A87-7F2C9DB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E52945-87D2-4EF2-9C5B-BAD9333B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9E2FE6E-10D0-467F-AA73-BBD7F074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4DB9277-9DA6-4D7C-8E2F-50FC4856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738B-4C32-49DE-928B-17371C64B957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D5D74AA-9A0A-45BB-AE72-BD14F3EA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969E0B9-4DCC-4B05-89CB-AF41CF4F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23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BD9FD7-4F1B-406D-8000-9D40CAD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76C9F8B-A276-4A72-9BC8-A5278EB4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A70DF3A-D0B0-4085-B3EB-7A2FC36D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5152EE0-22C1-4D09-8E29-E008E7C6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195-483B-41F0-ACCD-A16708CF8DDA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05819C2-A9B4-4EC7-B980-87126862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BDAB983-B3F5-4E0C-9399-FCF65753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7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352432-F49F-4D3E-B660-B4161E6C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7DBC86D-1346-403F-A299-1E7C365B8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E1DC3E-4BBA-42DA-A8A5-4E950851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77B7-2C64-4AEC-8C87-29211C8D1D51}" type="datetime1">
              <a:rPr lang="ru-RU" smtClean="0"/>
              <a:pPr/>
              <a:t>23.01.2020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7A2D8DC-3DF6-4317-885B-2FBE48FD9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EB37C37-CD56-41E6-A162-33056DFBE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45D3-62F2-4F42-AF41-58510AA7996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5516" y="2661815"/>
            <a:ext cx="8712968" cy="7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52413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600" b="1" cap="al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Векторный графический редактор</a:t>
            </a:r>
            <a:endParaRPr kumimoji="0" lang="ru-RU" sz="2600" b="1" i="0" u="none" strike="noStrike" cap="all" normalizeH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084168" y="4725144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241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kumimoji="0" 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Выполнил </a:t>
            </a:r>
          </a:p>
          <a:p>
            <a:pPr marL="0" marR="0" lvl="0" indent="25241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Утков А.С.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5241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kumimoji="0" 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ЕТ-212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9532" y="607040"/>
            <a:ext cx="84249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даление закрашенного прямоугольника происходит при нажатии внутри него</a:t>
            </a:r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alexc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6" y="1692026"/>
            <a:ext cx="8850368" cy="371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6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366" y="332656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C:\Users\alexc\Desktop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2" y="855876"/>
            <a:ext cx="6960443" cy="546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1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59532" y="1484785"/>
            <a:ext cx="8424936" cy="4351338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В ходе выполнения курсовой работы были выявлены объекты предметной области и 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определены классы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для них. После объектно-ориентированного </a:t>
            </a:r>
            <a:r>
              <a:rPr 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проектирования </a:t>
            </a:r>
            <a:r>
              <a:rPr lang="ru-RU" sz="2200" smtClean="0">
                <a:solidFill>
                  <a:srgbClr val="000000"/>
                </a:solidFill>
                <a:latin typeface="Times New Roman" panose="02020603050405020304" pitchFamily="18" charset="0"/>
              </a:rPr>
              <a:t>классы были реализованы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на языке С++. Разработанный код был проверен на контрольных тестах и в код были внесены необходимые исправления. </a:t>
            </a:r>
          </a:p>
          <a:p>
            <a:pPr algn="just"/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Таким образом, цель работы была достигнута, задачи – решены, и 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результате проделанной работы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получен 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векторный графический редактор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101984"/>
            <a:ext cx="8229600" cy="654032"/>
          </a:xfrm>
        </p:spPr>
        <p:txBody>
          <a:bodyPr>
            <a:noAutofit/>
          </a:bodyPr>
          <a:lstStyle/>
          <a:p>
            <a:pPr algn="ct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9532" y="1268760"/>
            <a:ext cx="84249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упрощенный графический редактор </a:t>
            </a:r>
            <a:r>
              <a:rPr lang="ru-RU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Corel</a:t>
            </a:r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v0.0 </a:t>
            </a:r>
            <a:r>
              <a:rPr lang="ru-RU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cо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следующими </a:t>
            </a:r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возможностями:</a:t>
            </a:r>
          </a:p>
          <a:p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- рисование линий</a:t>
            </a:r>
          </a:p>
          <a:p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- рисование прямоугольников (заполненных и нет)</a:t>
            </a:r>
          </a:p>
          <a:p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- выбор цветов рисования и заполнения из 16 или более</a:t>
            </a:r>
          </a:p>
          <a:p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- чтение и запись рисунка в собственном формате</a:t>
            </a:r>
          </a:p>
          <a:p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- удаление объектов</a:t>
            </a:r>
          </a:p>
          <a:p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движении мыши высвечивать координаты и размеры вставляемого объекта.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C02F4FB-2877-4D8C-9639-58DAF2A7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79BE4A-7266-47DD-B8CD-820A92392B90}"/>
              </a:ext>
            </a:extLst>
          </p:cNvPr>
          <p:cNvSpPr txBox="1"/>
          <p:nvPr/>
        </p:nvSpPr>
        <p:spPr>
          <a:xfrm>
            <a:off x="395536" y="332656"/>
            <a:ext cx="806489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выявляет следующие объекты: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кнопки управления, имеющие квадратную форму и отличающиеся изображением или цветом;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объект, отображающий текущие цвета рисования;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объект, отображающий текущие координаты мыши и вводимое имя файла при загрузке и сохранении;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объект “Линия”, позволяющий создать на поле для рисования прямую линию с возможностью её удаления;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объект “Прямоугольник”,  позволяющий создать на поле для рисования прямоугольник с возможностью его удаления;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объект “Закрашенный прямоугольник”,  позволяющий создать на поле для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рисования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закрашенный прямоугольник с возможностью его удаления;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поле для рисования, в котором происходит непосредственно работа с объектами “Линия”, “Прямоугольник” и “Закрашенный прямоугольник”.</a:t>
            </a: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3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C02F4FB-2877-4D8C-9639-58DAF2A7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79BE4A-7266-47DD-B8CD-820A92392B90}"/>
              </a:ext>
            </a:extLst>
          </p:cNvPr>
          <p:cNvSpPr txBox="1"/>
          <p:nvPr/>
        </p:nvSpPr>
        <p:spPr>
          <a:xfrm>
            <a:off x="428310" y="1860848"/>
            <a:ext cx="80648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управления по поведению можно разделить на 4 группы, различающиеся по поведению: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16 кнопок выбора цвета, изменяющие состояние объекта, отображающего текущие цвета рисования;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 кнопки создания новой фигуры;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 кнопка удаления с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выбранной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фигуры;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 кнопки загрузки и сохранения рисунка.</a:t>
            </a: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exc\Desktop\Untitled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79132"/>
            <a:ext cx="7735538" cy="55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455913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Иерархия классов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C02F4FB-2877-4D8C-9639-58DAF2A7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79BE4A-7266-47DD-B8CD-820A92392B90}"/>
              </a:ext>
            </a:extLst>
          </p:cNvPr>
          <p:cNvSpPr txBox="1"/>
          <p:nvPr/>
        </p:nvSpPr>
        <p:spPr>
          <a:xfrm>
            <a:off x="428310" y="1860848"/>
            <a:ext cx="80648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объектов классов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PaintArea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SelectedColors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StatusLine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 шаблон проектирования "Одиночка". Доступ к единственному объекту происходит через метод класса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07469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9532" y="1268760"/>
            <a:ext cx="84249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Особенности реализации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удаления фигур используется функция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delete_tool</a:t>
            </a:r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Она считывает координаты нажатия левой кнопки мыши и, проходя с конца по вектору, где хранятся фигуры, удаляет ту, которая была выбрана, после чего метод 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обновляет поле. Для определения типа фигуры используется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3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9532" y="607040"/>
            <a:ext cx="84249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случае с линией, удаление происходит при нажатии на расстоянии </a:t>
            </a:r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менее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max_dist</a:t>
            </a:r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от нее.</a:t>
            </a:r>
            <a:endParaRPr lang="ru-RU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alexc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4607"/>
            <a:ext cx="8438680" cy="41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9532" y="607040"/>
            <a:ext cx="84249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Аналогично линии, удаление прямоугольника происходит при нажатии на расстоянии </a:t>
            </a:r>
            <a:r>
              <a:rPr lang="ru-RU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менее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max_dist</a:t>
            </a:r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от любой из 4 сторон.</a:t>
            </a:r>
            <a:endParaRPr lang="ru-RU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lexc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" y="1988840"/>
            <a:ext cx="9063560" cy="32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17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444</Words>
  <Application>Microsoft Office PowerPoint</Application>
  <PresentationFormat>Экран (4:3)</PresentationFormat>
  <Paragraphs>49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>XYZ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Александр Утков</cp:lastModifiedBy>
  <cp:revision>219</cp:revision>
  <dcterms:created xsi:type="dcterms:W3CDTF">2016-05-24T05:49:50Z</dcterms:created>
  <dcterms:modified xsi:type="dcterms:W3CDTF">2020-01-23T00:19:05Z</dcterms:modified>
</cp:coreProperties>
</file>