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44" autoAdjust="0"/>
    <p:restoredTop sz="94660"/>
  </p:normalViewPr>
  <p:slideViewPr>
    <p:cSldViewPr snapToGrid="0">
      <p:cViewPr varScale="1">
        <p:scale>
          <a:sx n="70" d="100"/>
          <a:sy n="70" d="100"/>
        </p:scale>
        <p:origin x="9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28EC-CB17-42DA-AE6B-A99DDE83CF92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9014-ED48-471D-9C50-974A2F1EA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28EC-CB17-42DA-AE6B-A99DDE83CF92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9014-ED48-471D-9C50-974A2F1EA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2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28EC-CB17-42DA-AE6B-A99DDE83CF92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9014-ED48-471D-9C50-974A2F1EA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5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28EC-CB17-42DA-AE6B-A99DDE83CF92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9014-ED48-471D-9C50-974A2F1EA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05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28EC-CB17-42DA-AE6B-A99DDE83CF92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9014-ED48-471D-9C50-974A2F1EA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9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28EC-CB17-42DA-AE6B-A99DDE83CF92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9014-ED48-471D-9C50-974A2F1EA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2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28EC-CB17-42DA-AE6B-A99DDE83CF92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9014-ED48-471D-9C50-974A2F1EA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86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28EC-CB17-42DA-AE6B-A99DDE83CF92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9014-ED48-471D-9C50-974A2F1EA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60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28EC-CB17-42DA-AE6B-A99DDE83CF92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9014-ED48-471D-9C50-974A2F1EA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89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28EC-CB17-42DA-AE6B-A99DDE83CF92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9014-ED48-471D-9C50-974A2F1EA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53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28EC-CB17-42DA-AE6B-A99DDE83CF92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69014-ED48-471D-9C50-974A2F1EA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18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F28EC-CB17-42DA-AE6B-A99DDE83CF92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69014-ED48-471D-9C50-974A2F1EA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82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מעוגל 5"/>
          <p:cNvSpPr/>
          <p:nvPr/>
        </p:nvSpPr>
        <p:spPr>
          <a:xfrm>
            <a:off x="-736980" y="6048231"/>
            <a:ext cx="13361159" cy="777922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perspectiveRelaxedModerately"/>
              <a:lightRig rig="threePt" dir="t"/>
            </a:scene3d>
          </a:bodyPr>
          <a:lstStyle/>
          <a:p>
            <a:pPr algn="ctr" rtl="1"/>
            <a:endParaRPr lang="en-US" b="1">
              <a:ln w="76200">
                <a:solidFill>
                  <a:schemeClr val="tx1"/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innerShdw blurRad="114300">
                  <a:prstClr val="black"/>
                </a:innerShdw>
              </a:effectLst>
            </a:endParaRPr>
          </a:p>
        </p:txBody>
      </p:sp>
      <p:sp>
        <p:nvSpPr>
          <p:cNvPr id="7" name="מלבן מעוגל 6"/>
          <p:cNvSpPr/>
          <p:nvPr/>
        </p:nvSpPr>
        <p:spPr>
          <a:xfrm>
            <a:off x="-600503" y="6525906"/>
            <a:ext cx="13067337" cy="8188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144120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מסך רחב</PresentationFormat>
  <Paragraphs>0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ערכת נושא Office</vt:lpstr>
      <vt:lpstr>מצגת של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User</dc:creator>
  <cp:lastModifiedBy>User</cp:lastModifiedBy>
  <cp:revision>2</cp:revision>
  <dcterms:created xsi:type="dcterms:W3CDTF">2015-11-27T04:09:12Z</dcterms:created>
  <dcterms:modified xsi:type="dcterms:W3CDTF">2015-11-27T04:26:01Z</dcterms:modified>
</cp:coreProperties>
</file>