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5" r:id="rId6"/>
    <p:sldId id="331" r:id="rId7"/>
    <p:sldId id="332" r:id="rId8"/>
    <p:sldId id="335" r:id="rId9"/>
    <p:sldId id="334" r:id="rId10"/>
    <p:sldId id="326" r:id="rId11"/>
    <p:sldId id="333" r:id="rId12"/>
    <p:sldId id="336" r:id="rId13"/>
    <p:sldId id="324" r:id="rId14"/>
  </p:sldIdLst>
  <p:sldSz cx="12188825" cy="6858000"/>
  <p:notesSz cx="6858000" cy="9313863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5" pos="279">
          <p15:clr>
            <a:srgbClr val="A4A3A4"/>
          </p15:clr>
        </p15:guide>
        <p15:guide id="6" pos="7406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AFF"/>
    <a:srgbClr val="00004E"/>
    <a:srgbClr val="000484"/>
    <a:srgbClr val="003FE2"/>
    <a:srgbClr val="66BFFF"/>
    <a:srgbClr val="E6F4FF"/>
    <a:srgbClr val="A4D6A8"/>
    <a:srgbClr val="F4DDBA"/>
    <a:srgbClr val="88DAD6"/>
    <a:srgbClr val="A1A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879" autoAdjust="0"/>
  </p:normalViewPr>
  <p:slideViewPr>
    <p:cSldViewPr snapToGrid="0" snapToObjects="1">
      <p:cViewPr>
        <p:scale>
          <a:sx n="60" d="100"/>
          <a:sy n="60" d="100"/>
        </p:scale>
        <p:origin x="912" y="192"/>
      </p:cViewPr>
      <p:guideLst>
        <p:guide pos="3840"/>
        <p:guide pos="279"/>
        <p:guide pos="7406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550" y="108"/>
      </p:cViewPr>
      <p:guideLst>
        <p:guide orient="horz" pos="2880"/>
        <p:guide pos="2160"/>
        <p:guide orient="horz" pos="2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tra, Heidy" userId="7328cb71-4221-4fc6-95a3-fcf7e43fc1d5" providerId="ADAL" clId="{0C158E61-AEC4-48C9-A564-790D257D3C7A}"/>
    <pc:docChg chg="undo redo custSel modSld">
      <pc:chgData name="Dutra, Heidy" userId="7328cb71-4221-4fc6-95a3-fcf7e43fc1d5" providerId="ADAL" clId="{0C158E61-AEC4-48C9-A564-790D257D3C7A}" dt="2023-04-14T11:28:28.823" v="65"/>
      <pc:docMkLst>
        <pc:docMk/>
      </pc:docMkLst>
      <pc:sldChg chg="addSp delSp modSp mod">
        <pc:chgData name="Dutra, Heidy" userId="7328cb71-4221-4fc6-95a3-fcf7e43fc1d5" providerId="ADAL" clId="{0C158E61-AEC4-48C9-A564-790D257D3C7A}" dt="2023-04-14T11:28:28.823" v="65"/>
        <pc:sldMkLst>
          <pc:docMk/>
          <pc:sldMk cId="2743648566" sldId="336"/>
        </pc:sldMkLst>
        <pc:spChg chg="add del mod">
          <ac:chgData name="Dutra, Heidy" userId="7328cb71-4221-4fc6-95a3-fcf7e43fc1d5" providerId="ADAL" clId="{0C158E61-AEC4-48C9-A564-790D257D3C7A}" dt="2023-04-14T11:13:48.264" v="32" actId="478"/>
          <ac:spMkLst>
            <pc:docMk/>
            <pc:sldMk cId="2743648566" sldId="336"/>
            <ac:spMk id="4" creationId="{ECD69049-1BC8-29FF-9C51-73666E81032C}"/>
          </ac:spMkLst>
        </pc:spChg>
        <pc:graphicFrameChg chg="add mod">
          <ac:chgData name="Dutra, Heidy" userId="7328cb71-4221-4fc6-95a3-fcf7e43fc1d5" providerId="ADAL" clId="{0C158E61-AEC4-48C9-A564-790D257D3C7A}" dt="2023-04-14T11:28:28.823" v="65"/>
          <ac:graphicFrameMkLst>
            <pc:docMk/>
            <pc:sldMk cId="2743648566" sldId="336"/>
            <ac:graphicFrameMk id="5" creationId="{8A98FE6E-2410-D4CA-66BB-FB3B84128D4E}"/>
          </ac:graphicFrameMkLst>
        </pc:graphicFrameChg>
        <pc:picChg chg="mod">
          <ac:chgData name="Dutra, Heidy" userId="7328cb71-4221-4fc6-95a3-fcf7e43fc1d5" providerId="ADAL" clId="{0C158E61-AEC4-48C9-A564-790D257D3C7A}" dt="2023-04-14T11:25:19.391" v="49" actId="1076"/>
          <ac:picMkLst>
            <pc:docMk/>
            <pc:sldMk cId="2743648566" sldId="336"/>
            <ac:picMk id="3074" creationId="{5E6986F4-8083-53C6-AB82-1630718DAE2F}"/>
          </ac:picMkLst>
        </pc:picChg>
      </pc:sldChg>
    </pc:docChg>
  </pc:docChgLst>
  <pc:docChgLst>
    <pc:chgData name="Dreosso, Patricia Azanha" userId="cfcd42c4-9c76-41cb-9cbc-ef4cd59a352c" providerId="ADAL" clId="{A36F4D09-7D08-4E62-B125-615BCEF7FDB7}"/>
    <pc:docChg chg="custSel modSld">
      <pc:chgData name="Dreosso, Patricia Azanha" userId="cfcd42c4-9c76-41cb-9cbc-ef4cd59a352c" providerId="ADAL" clId="{A36F4D09-7D08-4E62-B125-615BCEF7FDB7}" dt="2023-06-15T18:20:49.239" v="75" actId="404"/>
      <pc:docMkLst>
        <pc:docMk/>
      </pc:docMkLst>
      <pc:sldChg chg="modSp mod">
        <pc:chgData name="Dreosso, Patricia Azanha" userId="cfcd42c4-9c76-41cb-9cbc-ef4cd59a352c" providerId="ADAL" clId="{A36F4D09-7D08-4E62-B125-615BCEF7FDB7}" dt="2023-06-15T18:20:49.239" v="75" actId="404"/>
        <pc:sldMkLst>
          <pc:docMk/>
          <pc:sldMk cId="3186800517" sldId="256"/>
        </pc:sldMkLst>
        <pc:spChg chg="mod">
          <ac:chgData name="Dreosso, Patricia Azanha" userId="cfcd42c4-9c76-41cb-9cbc-ef4cd59a352c" providerId="ADAL" clId="{A36F4D09-7D08-4E62-B125-615BCEF7FDB7}" dt="2023-06-15T18:20:49.239" v="75" actId="404"/>
          <ac:spMkLst>
            <pc:docMk/>
            <pc:sldMk cId="3186800517" sldId="256"/>
            <ac:spMk id="8" creationId="{00000000-0000-0000-0000-000000000000}"/>
          </ac:spMkLst>
        </pc:spChg>
      </pc:sldChg>
    </pc:docChg>
  </pc:docChgLst>
  <pc:docChgLst>
    <pc:chgData name="Solgate, Fernanda Rocha" userId="fc0eda71-2b45-41fe-bbda-f40f39d7be2b" providerId="ADAL" clId="{FAD5C45F-7986-4D51-A858-5212FE83A082}"/>
    <pc:docChg chg="undo custSel modSld">
      <pc:chgData name="Solgate, Fernanda Rocha" userId="fc0eda71-2b45-41fe-bbda-f40f39d7be2b" providerId="ADAL" clId="{FAD5C45F-7986-4D51-A858-5212FE83A082}" dt="2023-04-14T12:12:12.445" v="979" actId="113"/>
      <pc:docMkLst>
        <pc:docMk/>
      </pc:docMkLst>
      <pc:sldChg chg="modSp mod">
        <pc:chgData name="Solgate, Fernanda Rocha" userId="fc0eda71-2b45-41fe-bbda-f40f39d7be2b" providerId="ADAL" clId="{FAD5C45F-7986-4D51-A858-5212FE83A082}" dt="2023-04-14T11:51:13.118" v="11" actId="20577"/>
        <pc:sldMkLst>
          <pc:docMk/>
          <pc:sldMk cId="3186800517" sldId="256"/>
        </pc:sldMkLst>
        <pc:spChg chg="mod">
          <ac:chgData name="Solgate, Fernanda Rocha" userId="fc0eda71-2b45-41fe-bbda-f40f39d7be2b" providerId="ADAL" clId="{FAD5C45F-7986-4D51-A858-5212FE83A082}" dt="2023-04-14T11:51:13.118" v="11" actId="20577"/>
          <ac:spMkLst>
            <pc:docMk/>
            <pc:sldMk cId="3186800517" sldId="256"/>
            <ac:spMk id="4" creationId="{00000000-0000-0000-0000-000000000000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0:15.627" v="926" actId="255"/>
        <pc:sldMkLst>
          <pc:docMk/>
          <pc:sldMk cId="1563156630" sldId="325"/>
        </pc:sldMkLst>
        <pc:spChg chg="mod">
          <ac:chgData name="Solgate, Fernanda Rocha" userId="fc0eda71-2b45-41fe-bbda-f40f39d7be2b" providerId="ADAL" clId="{FAD5C45F-7986-4D51-A858-5212FE83A082}" dt="2023-04-14T12:10:15.627" v="926" actId="255"/>
          <ac:spMkLst>
            <pc:docMk/>
            <pc:sldMk cId="1563156630" sldId="325"/>
            <ac:spMk id="8" creationId="{DA64B5A0-46D5-2758-C946-5FC7F8DD8F0A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2:12.445" v="979" actId="113"/>
        <pc:sldMkLst>
          <pc:docMk/>
          <pc:sldMk cId="846354467" sldId="326"/>
        </pc:sldMkLst>
        <pc:spChg chg="mod">
          <ac:chgData name="Solgate, Fernanda Rocha" userId="fc0eda71-2b45-41fe-bbda-f40f39d7be2b" providerId="ADAL" clId="{FAD5C45F-7986-4D51-A858-5212FE83A082}" dt="2023-04-14T12:12:12.445" v="979" actId="113"/>
          <ac:spMkLst>
            <pc:docMk/>
            <pc:sldMk cId="846354467" sldId="326"/>
            <ac:spMk id="7" creationId="{72981B2B-8EDC-7BF9-A2C4-B5969DBCF7D0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0:24.909" v="928" actId="113"/>
        <pc:sldMkLst>
          <pc:docMk/>
          <pc:sldMk cId="3320463784" sldId="331"/>
        </pc:sldMkLst>
        <pc:spChg chg="mod">
          <ac:chgData name="Solgate, Fernanda Rocha" userId="fc0eda71-2b45-41fe-bbda-f40f39d7be2b" providerId="ADAL" clId="{FAD5C45F-7986-4D51-A858-5212FE83A082}" dt="2023-04-14T12:10:24.909" v="928" actId="113"/>
          <ac:spMkLst>
            <pc:docMk/>
            <pc:sldMk cId="3320463784" sldId="331"/>
            <ac:spMk id="8" creationId="{DA64B5A0-46D5-2758-C946-5FC7F8DD8F0A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09:35.637" v="924" actId="20577"/>
        <pc:sldMkLst>
          <pc:docMk/>
          <pc:sldMk cId="346850345" sldId="332"/>
        </pc:sldMkLst>
        <pc:spChg chg="mod">
          <ac:chgData name="Solgate, Fernanda Rocha" userId="fc0eda71-2b45-41fe-bbda-f40f39d7be2b" providerId="ADAL" clId="{FAD5C45F-7986-4D51-A858-5212FE83A082}" dt="2023-04-14T12:09:35.637" v="924" actId="20577"/>
          <ac:spMkLst>
            <pc:docMk/>
            <pc:sldMk cId="346850345" sldId="332"/>
            <ac:spMk id="4" creationId="{29898FA3-E55F-424A-7FFA-3765E92E44D9}"/>
          </ac:spMkLst>
        </pc:spChg>
        <pc:spChg chg="mod">
          <ac:chgData name="Solgate, Fernanda Rocha" userId="fc0eda71-2b45-41fe-bbda-f40f39d7be2b" providerId="ADAL" clId="{FAD5C45F-7986-4D51-A858-5212FE83A082}" dt="2023-04-14T12:02:13.981" v="635" actId="255"/>
          <ac:spMkLst>
            <pc:docMk/>
            <pc:sldMk cId="346850345" sldId="332"/>
            <ac:spMk id="8" creationId="{DA64B5A0-46D5-2758-C946-5FC7F8DD8F0A}"/>
          </ac:spMkLst>
        </pc:spChg>
        <pc:spChg chg="mod">
          <ac:chgData name="Solgate, Fernanda Rocha" userId="fc0eda71-2b45-41fe-bbda-f40f39d7be2b" providerId="ADAL" clId="{FAD5C45F-7986-4D51-A858-5212FE83A082}" dt="2023-04-14T12:06:55.967" v="908" actId="1076"/>
          <ac:spMkLst>
            <pc:docMk/>
            <pc:sldMk cId="346850345" sldId="332"/>
            <ac:spMk id="12" creationId="{C65DF721-2DCA-39FA-0E93-26B29403F711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1:55.372" v="975" actId="20577"/>
        <pc:sldMkLst>
          <pc:docMk/>
          <pc:sldMk cId="1450937456" sldId="333"/>
        </pc:sldMkLst>
        <pc:spChg chg="mod">
          <ac:chgData name="Solgate, Fernanda Rocha" userId="fc0eda71-2b45-41fe-bbda-f40f39d7be2b" providerId="ADAL" clId="{FAD5C45F-7986-4D51-A858-5212FE83A082}" dt="2023-04-14T12:10:33.075" v="930" actId="113"/>
          <ac:spMkLst>
            <pc:docMk/>
            <pc:sldMk cId="1450937456" sldId="333"/>
            <ac:spMk id="8" creationId="{DA64B5A0-46D5-2758-C946-5FC7F8DD8F0A}"/>
          </ac:spMkLst>
        </pc:spChg>
        <pc:spChg chg="mod">
          <ac:chgData name="Solgate, Fernanda Rocha" userId="fc0eda71-2b45-41fe-bbda-f40f39d7be2b" providerId="ADAL" clId="{FAD5C45F-7986-4D51-A858-5212FE83A082}" dt="2023-04-14T12:11:55.372" v="975" actId="20577"/>
          <ac:spMkLst>
            <pc:docMk/>
            <pc:sldMk cId="1450937456" sldId="333"/>
            <ac:spMk id="10" creationId="{A4A3FE19-E129-B4AC-255F-8ADD8F2A8259}"/>
          </ac:spMkLst>
        </pc:spChg>
        <pc:spChg chg="mod">
          <ac:chgData name="Solgate, Fernanda Rocha" userId="fc0eda71-2b45-41fe-bbda-f40f39d7be2b" providerId="ADAL" clId="{FAD5C45F-7986-4D51-A858-5212FE83A082}" dt="2023-04-14T11:59:47.963" v="477" actId="20577"/>
          <ac:spMkLst>
            <pc:docMk/>
            <pc:sldMk cId="1450937456" sldId="333"/>
            <ac:spMk id="22" creationId="{F9502C44-09AD-C67F-FC60-B623C8A21A0B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2:05.203" v="977" actId="113"/>
        <pc:sldMkLst>
          <pc:docMk/>
          <pc:sldMk cId="1292223367" sldId="334"/>
        </pc:sldMkLst>
        <pc:spChg chg="mod">
          <ac:chgData name="Solgate, Fernanda Rocha" userId="fc0eda71-2b45-41fe-bbda-f40f39d7be2b" providerId="ADAL" clId="{FAD5C45F-7986-4D51-A858-5212FE83A082}" dt="2023-04-14T12:12:05.203" v="977" actId="113"/>
          <ac:spMkLst>
            <pc:docMk/>
            <pc:sldMk cId="1292223367" sldId="334"/>
            <ac:spMk id="7" creationId="{72981B2B-8EDC-7BF9-A2C4-B5969DBCF7D0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1:08.564" v="934" actId="113"/>
        <pc:sldMkLst>
          <pc:docMk/>
          <pc:sldMk cId="1012747050" sldId="335"/>
        </pc:sldMkLst>
        <pc:spChg chg="mod">
          <ac:chgData name="Solgate, Fernanda Rocha" userId="fc0eda71-2b45-41fe-bbda-f40f39d7be2b" providerId="ADAL" clId="{FAD5C45F-7986-4D51-A858-5212FE83A082}" dt="2023-04-14T12:11:08.564" v="934" actId="113"/>
          <ac:spMkLst>
            <pc:docMk/>
            <pc:sldMk cId="1012747050" sldId="335"/>
            <ac:spMk id="8" creationId="{DA64B5A0-46D5-2758-C946-5FC7F8DD8F0A}"/>
          </ac:spMkLst>
        </pc:spChg>
      </pc:sldChg>
      <pc:sldChg chg="modSp mod">
        <pc:chgData name="Solgate, Fernanda Rocha" userId="fc0eda71-2b45-41fe-bbda-f40f39d7be2b" providerId="ADAL" clId="{FAD5C45F-7986-4D51-A858-5212FE83A082}" dt="2023-04-14T12:10:58.501" v="932" actId="113"/>
        <pc:sldMkLst>
          <pc:docMk/>
          <pc:sldMk cId="2743648566" sldId="336"/>
        </pc:sldMkLst>
        <pc:spChg chg="mod">
          <ac:chgData name="Solgate, Fernanda Rocha" userId="fc0eda71-2b45-41fe-bbda-f40f39d7be2b" providerId="ADAL" clId="{FAD5C45F-7986-4D51-A858-5212FE83A082}" dt="2023-04-14T12:08:01.274" v="910" actId="14100"/>
          <ac:spMkLst>
            <pc:docMk/>
            <pc:sldMk cId="2743648566" sldId="336"/>
            <ac:spMk id="6" creationId="{0177EDF1-D26C-D471-60E6-B67C1A5B3B6B}"/>
          </ac:spMkLst>
        </pc:spChg>
        <pc:spChg chg="mod">
          <ac:chgData name="Solgate, Fernanda Rocha" userId="fc0eda71-2b45-41fe-bbda-f40f39d7be2b" providerId="ADAL" clId="{FAD5C45F-7986-4D51-A858-5212FE83A082}" dt="2023-04-14T12:10:58.501" v="932" actId="113"/>
          <ac:spMkLst>
            <pc:docMk/>
            <pc:sldMk cId="2743648566" sldId="336"/>
            <ac:spMk id="7" creationId="{72981B2B-8EDC-7BF9-A2C4-B5969DBCF7D0}"/>
          </ac:spMkLst>
        </pc:spChg>
      </pc:sldChg>
    </pc:docChg>
  </pc:docChgLst>
  <pc:docChgLst>
    <pc:chgData name="Menezes, Elaine Wagner" userId="26970743-f610-4598-a183-c7583b30b905" providerId="ADAL" clId="{6FD3E2F4-7CE5-4ADB-A44E-9FC9282EA1CA}"/>
    <pc:docChg chg="undo custSel addSld delSld modSld sldOrd modMainMaster">
      <pc:chgData name="Menezes, Elaine Wagner" userId="26970743-f610-4598-a183-c7583b30b905" providerId="ADAL" clId="{6FD3E2F4-7CE5-4ADB-A44E-9FC9282EA1CA}" dt="2023-04-14T13:15:05.527" v="1958" actId="1038"/>
      <pc:docMkLst>
        <pc:docMk/>
      </pc:docMkLst>
      <pc:sldChg chg="modSp mod">
        <pc:chgData name="Menezes, Elaine Wagner" userId="26970743-f610-4598-a183-c7583b30b905" providerId="ADAL" clId="{6FD3E2F4-7CE5-4ADB-A44E-9FC9282EA1CA}" dt="2023-04-13T21:56:53.028" v="116" actId="790"/>
        <pc:sldMkLst>
          <pc:docMk/>
          <pc:sldMk cId="3186800517" sldId="256"/>
        </pc:sldMkLst>
        <pc:spChg chg="mod">
          <ac:chgData name="Menezes, Elaine Wagner" userId="26970743-f610-4598-a183-c7583b30b905" providerId="ADAL" clId="{6FD3E2F4-7CE5-4ADB-A44E-9FC9282EA1CA}" dt="2023-04-13T21:56:36.213" v="115" actId="20577"/>
          <ac:spMkLst>
            <pc:docMk/>
            <pc:sldMk cId="3186800517" sldId="256"/>
            <ac:spMk id="4" creationId="{00000000-0000-0000-0000-000000000000}"/>
          </ac:spMkLst>
        </pc:spChg>
        <pc:spChg chg="mod">
          <ac:chgData name="Menezes, Elaine Wagner" userId="26970743-f610-4598-a183-c7583b30b905" providerId="ADAL" clId="{6FD3E2F4-7CE5-4ADB-A44E-9FC9282EA1CA}" dt="2023-04-13T21:56:53.028" v="116" actId="790"/>
          <ac:spMkLst>
            <pc:docMk/>
            <pc:sldMk cId="3186800517" sldId="256"/>
            <ac:spMk id="8" creationId="{00000000-0000-0000-0000-000000000000}"/>
          </ac:spMkLst>
        </pc:spChg>
        <pc:spChg chg="mod">
          <ac:chgData name="Menezes, Elaine Wagner" userId="26970743-f610-4598-a183-c7583b30b905" providerId="ADAL" clId="{6FD3E2F4-7CE5-4ADB-A44E-9FC9282EA1CA}" dt="2023-04-13T21:55:53.112" v="27" actId="20577"/>
          <ac:spMkLst>
            <pc:docMk/>
            <pc:sldMk cId="3186800517" sldId="256"/>
            <ac:spMk id="9" creationId="{00000000-0000-0000-0000-000000000000}"/>
          </ac:spMkLst>
        </pc:spChg>
      </pc:sldChg>
      <pc:sldChg chg="addSp delSp modSp mod ord">
        <pc:chgData name="Menezes, Elaine Wagner" userId="26970743-f610-4598-a183-c7583b30b905" providerId="ADAL" clId="{6FD3E2F4-7CE5-4ADB-A44E-9FC9282EA1CA}" dt="2023-04-14T13:14:18.236" v="1870" actId="1076"/>
        <pc:sldMkLst>
          <pc:docMk/>
          <pc:sldMk cId="1563156630" sldId="325"/>
        </pc:sldMkLst>
        <pc:spChg chg="add del mod">
          <ac:chgData name="Menezes, Elaine Wagner" userId="26970743-f610-4598-a183-c7583b30b905" providerId="ADAL" clId="{6FD3E2F4-7CE5-4ADB-A44E-9FC9282EA1CA}" dt="2023-04-13T22:01:35.954" v="227" actId="478"/>
          <ac:spMkLst>
            <pc:docMk/>
            <pc:sldMk cId="1563156630" sldId="325"/>
            <ac:spMk id="3" creationId="{C4608D4E-F8DE-D6AF-1D69-988D4A5AA0B8}"/>
          </ac:spMkLst>
        </pc:spChg>
        <pc:spChg chg="add mod">
          <ac:chgData name="Menezes, Elaine Wagner" userId="26970743-f610-4598-a183-c7583b30b905" providerId="ADAL" clId="{6FD3E2F4-7CE5-4ADB-A44E-9FC9282EA1CA}" dt="2023-04-13T22:06:30.468" v="441" actId="552"/>
          <ac:spMkLst>
            <pc:docMk/>
            <pc:sldMk cId="1563156630" sldId="325"/>
            <ac:spMk id="7" creationId="{877003D7-7FE8-96AD-A9F7-859467D89906}"/>
          </ac:spMkLst>
        </pc:spChg>
        <pc:spChg chg="mod">
          <ac:chgData name="Menezes, Elaine Wagner" userId="26970743-f610-4598-a183-c7583b30b905" providerId="ADAL" clId="{6FD3E2F4-7CE5-4ADB-A44E-9FC9282EA1CA}" dt="2023-04-13T22:01:23.575" v="223" actId="20577"/>
          <ac:spMkLst>
            <pc:docMk/>
            <pc:sldMk cId="1563156630" sldId="325"/>
            <ac:spMk id="8" creationId="{DA64B5A0-46D5-2758-C946-5FC7F8DD8F0A}"/>
          </ac:spMkLst>
        </pc:spChg>
        <pc:spChg chg="add del mod">
          <ac:chgData name="Menezes, Elaine Wagner" userId="26970743-f610-4598-a183-c7583b30b905" providerId="ADAL" clId="{6FD3E2F4-7CE5-4ADB-A44E-9FC9282EA1CA}" dt="2023-04-13T22:21:48.069" v="484" actId="478"/>
          <ac:spMkLst>
            <pc:docMk/>
            <pc:sldMk cId="1563156630" sldId="325"/>
            <ac:spMk id="9" creationId="{705C29D8-C7F8-8E55-4ED1-9761C527F845}"/>
          </ac:spMkLst>
        </pc:spChg>
        <pc:graphicFrameChg chg="add del mod">
          <ac:chgData name="Menezes, Elaine Wagner" userId="26970743-f610-4598-a183-c7583b30b905" providerId="ADAL" clId="{6FD3E2F4-7CE5-4ADB-A44E-9FC9282EA1CA}" dt="2023-04-13T22:03:01.162" v="250"/>
          <ac:graphicFrameMkLst>
            <pc:docMk/>
            <pc:sldMk cId="1563156630" sldId="325"/>
            <ac:graphicFrameMk id="4" creationId="{CD97004F-B269-E9A4-4161-20CAAC1179EB}"/>
          </ac:graphicFrameMkLst>
        </pc:graphicFrameChg>
        <pc:picChg chg="add mod">
          <ac:chgData name="Menezes, Elaine Wagner" userId="26970743-f610-4598-a183-c7583b30b905" providerId="ADAL" clId="{6FD3E2F4-7CE5-4ADB-A44E-9FC9282EA1CA}" dt="2023-04-14T13:14:18.236" v="1870" actId="1076"/>
          <ac:picMkLst>
            <pc:docMk/>
            <pc:sldMk cId="1563156630" sldId="325"/>
            <ac:picMk id="3" creationId="{79AD7D23-6516-A023-AA6D-1091B098ABFE}"/>
          </ac:picMkLst>
        </pc:picChg>
        <pc:picChg chg="add mod">
          <ac:chgData name="Menezes, Elaine Wagner" userId="26970743-f610-4598-a183-c7583b30b905" providerId="ADAL" clId="{6FD3E2F4-7CE5-4ADB-A44E-9FC9282EA1CA}" dt="2023-04-13T22:05:30.251" v="372" actId="1076"/>
          <ac:picMkLst>
            <pc:docMk/>
            <pc:sldMk cId="1563156630" sldId="325"/>
            <ac:picMk id="6" creationId="{BEC64AB5-8745-374E-95BA-1191ABDDC5F9}"/>
          </ac:picMkLst>
        </pc:picChg>
        <pc:picChg chg="del">
          <ac:chgData name="Menezes, Elaine Wagner" userId="26970743-f610-4598-a183-c7583b30b905" providerId="ADAL" clId="{6FD3E2F4-7CE5-4ADB-A44E-9FC9282EA1CA}" dt="2023-04-13T22:01:29.130" v="224" actId="478"/>
          <ac:picMkLst>
            <pc:docMk/>
            <pc:sldMk cId="1563156630" sldId="325"/>
            <ac:picMk id="10" creationId="{2A2A8916-F95E-23BC-980F-68069722243F}"/>
          </ac:picMkLst>
        </pc:picChg>
        <pc:picChg chg="del">
          <ac:chgData name="Menezes, Elaine Wagner" userId="26970743-f610-4598-a183-c7583b30b905" providerId="ADAL" clId="{6FD3E2F4-7CE5-4ADB-A44E-9FC9282EA1CA}" dt="2023-04-13T22:01:31.659" v="225" actId="478"/>
          <ac:picMkLst>
            <pc:docMk/>
            <pc:sldMk cId="1563156630" sldId="325"/>
            <ac:picMk id="12" creationId="{BCAE7F22-E1A7-7686-9359-BB86952B0DA9}"/>
          </ac:picMkLst>
        </pc:picChg>
        <pc:picChg chg="add del mod">
          <ac:chgData name="Menezes, Elaine Wagner" userId="26970743-f610-4598-a183-c7583b30b905" providerId="ADAL" clId="{6FD3E2F4-7CE5-4ADB-A44E-9FC9282EA1CA}" dt="2023-04-13T22:21:45.858" v="483" actId="478"/>
          <ac:picMkLst>
            <pc:docMk/>
            <pc:sldMk cId="1563156630" sldId="325"/>
            <ac:picMk id="13" creationId="{728D05B4-FEAC-67D5-970A-1EF5102BD8FA}"/>
          </ac:picMkLst>
        </pc:picChg>
        <pc:picChg chg="del">
          <ac:chgData name="Menezes, Elaine Wagner" userId="26970743-f610-4598-a183-c7583b30b905" providerId="ADAL" clId="{6FD3E2F4-7CE5-4ADB-A44E-9FC9282EA1CA}" dt="2023-04-13T22:01:33.735" v="226" actId="478"/>
          <ac:picMkLst>
            <pc:docMk/>
            <pc:sldMk cId="1563156630" sldId="325"/>
            <ac:picMk id="14" creationId="{B5BE7AE5-EC01-1CA1-8DCE-25E48C2FF0FB}"/>
          </ac:picMkLst>
        </pc:picChg>
      </pc:sldChg>
      <pc:sldChg chg="addSp delSp modSp mod ord">
        <pc:chgData name="Menezes, Elaine Wagner" userId="26970743-f610-4598-a183-c7583b30b905" providerId="ADAL" clId="{6FD3E2F4-7CE5-4ADB-A44E-9FC9282EA1CA}" dt="2023-04-14T13:14:51.151" v="1936" actId="1037"/>
        <pc:sldMkLst>
          <pc:docMk/>
          <pc:sldMk cId="846354467" sldId="326"/>
        </pc:sldMkLst>
        <pc:spChg chg="add del mod">
          <ac:chgData name="Menezes, Elaine Wagner" userId="26970743-f610-4598-a183-c7583b30b905" providerId="ADAL" clId="{6FD3E2F4-7CE5-4ADB-A44E-9FC9282EA1CA}" dt="2023-04-13T22:51:19.168" v="1087" actId="478"/>
          <ac:spMkLst>
            <pc:docMk/>
            <pc:sldMk cId="846354467" sldId="326"/>
            <ac:spMk id="2" creationId="{71808BC4-EDC5-5C92-C24C-2B31B834F7DE}"/>
          </ac:spMkLst>
        </pc:spChg>
        <pc:spChg chg="del">
          <ac:chgData name="Menezes, Elaine Wagner" userId="26970743-f610-4598-a183-c7583b30b905" providerId="ADAL" clId="{6FD3E2F4-7CE5-4ADB-A44E-9FC9282EA1CA}" dt="2023-04-13T22:59:24.379" v="1184" actId="478"/>
          <ac:spMkLst>
            <pc:docMk/>
            <pc:sldMk cId="846354467" sldId="326"/>
            <ac:spMk id="3" creationId="{5D14769B-9C24-D7F0-EA48-E790A163444B}"/>
          </ac:spMkLst>
        </pc:spChg>
        <pc:spChg chg="add del">
          <ac:chgData name="Menezes, Elaine Wagner" userId="26970743-f610-4598-a183-c7583b30b905" providerId="ADAL" clId="{6FD3E2F4-7CE5-4ADB-A44E-9FC9282EA1CA}" dt="2023-04-13T22:51:17.365" v="1086" actId="478"/>
          <ac:spMkLst>
            <pc:docMk/>
            <pc:sldMk cId="846354467" sldId="326"/>
            <ac:spMk id="4" creationId="{39070799-FAF9-FA47-722D-1E0E783CA643}"/>
          </ac:spMkLst>
        </pc:spChg>
        <pc:spChg chg="del">
          <ac:chgData name="Menezes, Elaine Wagner" userId="26970743-f610-4598-a183-c7583b30b905" providerId="ADAL" clId="{6FD3E2F4-7CE5-4ADB-A44E-9FC9282EA1CA}" dt="2023-04-13T22:51:06.287" v="1083" actId="478"/>
          <ac:spMkLst>
            <pc:docMk/>
            <pc:sldMk cId="846354467" sldId="326"/>
            <ac:spMk id="5" creationId="{1B285DB9-7A2B-A957-445F-794FAD7573B2}"/>
          </ac:spMkLst>
        </pc:spChg>
        <pc:spChg chg="add mod">
          <ac:chgData name="Menezes, Elaine Wagner" userId="26970743-f610-4598-a183-c7583b30b905" providerId="ADAL" clId="{6FD3E2F4-7CE5-4ADB-A44E-9FC9282EA1CA}" dt="2023-04-13T22:59:41.644" v="1187" actId="1076"/>
          <ac:spMkLst>
            <pc:docMk/>
            <pc:sldMk cId="846354467" sldId="326"/>
            <ac:spMk id="6" creationId="{0177EDF1-D26C-D471-60E6-B67C1A5B3B6B}"/>
          </ac:spMkLst>
        </pc:spChg>
        <pc:spChg chg="add mod">
          <ac:chgData name="Menezes, Elaine Wagner" userId="26970743-f610-4598-a183-c7583b30b905" providerId="ADAL" clId="{6FD3E2F4-7CE5-4ADB-A44E-9FC9282EA1CA}" dt="2023-04-13T22:51:41.940" v="1089" actId="14100"/>
          <ac:spMkLst>
            <pc:docMk/>
            <pc:sldMk cId="846354467" sldId="326"/>
            <ac:spMk id="7" creationId="{72981B2B-8EDC-7BF9-A2C4-B5969DBCF7D0}"/>
          </ac:spMkLst>
        </pc:spChg>
        <pc:graphicFrameChg chg="mod">
          <ac:chgData name="Menezes, Elaine Wagner" userId="26970743-f610-4598-a183-c7583b30b905" providerId="ADAL" clId="{6FD3E2F4-7CE5-4ADB-A44E-9FC9282EA1CA}" dt="2023-04-13T22:59:33.066" v="1186" actId="14100"/>
          <ac:graphicFrameMkLst>
            <pc:docMk/>
            <pc:sldMk cId="846354467" sldId="326"/>
            <ac:graphicFrameMk id="9" creationId="{A412E868-8ADF-9FBD-E51D-E70B5E94185F}"/>
          </ac:graphicFrameMkLst>
        </pc:graphicFrameChg>
        <pc:picChg chg="add del mod">
          <ac:chgData name="Menezes, Elaine Wagner" userId="26970743-f610-4598-a183-c7583b30b905" providerId="ADAL" clId="{6FD3E2F4-7CE5-4ADB-A44E-9FC9282EA1CA}" dt="2023-04-14T13:12:49.009" v="1862" actId="21"/>
          <ac:picMkLst>
            <pc:docMk/>
            <pc:sldMk cId="846354467" sldId="326"/>
            <ac:picMk id="3" creationId="{4918EC12-9AC5-20C0-724C-3E2C08B69588}"/>
          </ac:picMkLst>
        </pc:picChg>
        <pc:picChg chg="add mod">
          <ac:chgData name="Menezes, Elaine Wagner" userId="26970743-f610-4598-a183-c7583b30b905" providerId="ADAL" clId="{6FD3E2F4-7CE5-4ADB-A44E-9FC9282EA1CA}" dt="2023-04-14T13:14:51.151" v="1936" actId="1037"/>
          <ac:picMkLst>
            <pc:docMk/>
            <pc:sldMk cId="846354467" sldId="326"/>
            <ac:picMk id="5" creationId="{3DB6B1FC-C572-17AA-1473-05D925CA5C6B}"/>
          </ac:picMkLst>
        </pc:picChg>
      </pc:sldChg>
      <pc:sldChg chg="del ord">
        <pc:chgData name="Menezes, Elaine Wagner" userId="26970743-f610-4598-a183-c7583b30b905" providerId="ADAL" clId="{6FD3E2F4-7CE5-4ADB-A44E-9FC9282EA1CA}" dt="2023-04-13T23:00:02.544" v="1188" actId="47"/>
        <pc:sldMkLst>
          <pc:docMk/>
          <pc:sldMk cId="2707836447" sldId="327"/>
        </pc:sldMkLst>
      </pc:sldChg>
      <pc:sldChg chg="del ord">
        <pc:chgData name="Menezes, Elaine Wagner" userId="26970743-f610-4598-a183-c7583b30b905" providerId="ADAL" clId="{6FD3E2F4-7CE5-4ADB-A44E-9FC9282EA1CA}" dt="2023-04-13T23:00:03.853" v="1189" actId="47"/>
        <pc:sldMkLst>
          <pc:docMk/>
          <pc:sldMk cId="2755670343" sldId="328"/>
        </pc:sldMkLst>
      </pc:sldChg>
      <pc:sldChg chg="add del ord">
        <pc:chgData name="Menezes, Elaine Wagner" userId="26970743-f610-4598-a183-c7583b30b905" providerId="ADAL" clId="{6FD3E2F4-7CE5-4ADB-A44E-9FC9282EA1CA}" dt="2023-04-13T22:42:17.221" v="877" actId="47"/>
        <pc:sldMkLst>
          <pc:docMk/>
          <pc:sldMk cId="3783690114" sldId="329"/>
        </pc:sldMkLst>
      </pc:sldChg>
      <pc:sldChg chg="add del ord">
        <pc:chgData name="Menezes, Elaine Wagner" userId="26970743-f610-4598-a183-c7583b30b905" providerId="ADAL" clId="{6FD3E2F4-7CE5-4ADB-A44E-9FC9282EA1CA}" dt="2023-04-13T22:47:19.882" v="1003" actId="47"/>
        <pc:sldMkLst>
          <pc:docMk/>
          <pc:sldMk cId="1018784107" sldId="330"/>
        </pc:sldMkLst>
      </pc:sldChg>
      <pc:sldChg chg="addSp delSp modSp add mod ord">
        <pc:chgData name="Menezes, Elaine Wagner" userId="26970743-f610-4598-a183-c7583b30b905" providerId="ADAL" clId="{6FD3E2F4-7CE5-4ADB-A44E-9FC9282EA1CA}" dt="2023-04-14T13:14:23.039" v="1871" actId="1076"/>
        <pc:sldMkLst>
          <pc:docMk/>
          <pc:sldMk cId="3320463784" sldId="331"/>
        </pc:sldMkLst>
        <pc:spChg chg="del">
          <ac:chgData name="Menezes, Elaine Wagner" userId="26970743-f610-4598-a183-c7583b30b905" providerId="ADAL" clId="{6FD3E2F4-7CE5-4ADB-A44E-9FC9282EA1CA}" dt="2023-04-13T22:09:09.710" v="445" actId="478"/>
          <ac:spMkLst>
            <pc:docMk/>
            <pc:sldMk cId="3320463784" sldId="331"/>
            <ac:spMk id="7" creationId="{877003D7-7FE8-96AD-A9F7-859467D89906}"/>
          </ac:spMkLst>
        </pc:spChg>
        <pc:spChg chg="mod">
          <ac:chgData name="Menezes, Elaine Wagner" userId="26970743-f610-4598-a183-c7583b30b905" providerId="ADAL" clId="{6FD3E2F4-7CE5-4ADB-A44E-9FC9282EA1CA}" dt="2023-04-13T22:09:30.851" v="481" actId="20577"/>
          <ac:spMkLst>
            <pc:docMk/>
            <pc:sldMk cId="3320463784" sldId="331"/>
            <ac:spMk id="9" creationId="{705C29D8-C7F8-8E55-4ED1-9761C527F845}"/>
          </ac:spMkLst>
        </pc:spChg>
        <pc:picChg chg="add mod">
          <ac:chgData name="Menezes, Elaine Wagner" userId="26970743-f610-4598-a183-c7583b30b905" providerId="ADAL" clId="{6FD3E2F4-7CE5-4ADB-A44E-9FC9282EA1CA}" dt="2023-04-14T13:14:23.039" v="1871" actId="1076"/>
          <ac:picMkLst>
            <pc:docMk/>
            <pc:sldMk cId="3320463784" sldId="331"/>
            <ac:picMk id="2" creationId="{23026FE5-CC34-7A71-E342-E668E78BD2A9}"/>
          </ac:picMkLst>
        </pc:picChg>
        <pc:picChg chg="del">
          <ac:chgData name="Menezes, Elaine Wagner" userId="26970743-f610-4598-a183-c7583b30b905" providerId="ADAL" clId="{6FD3E2F4-7CE5-4ADB-A44E-9FC9282EA1CA}" dt="2023-04-13T22:09:10.659" v="446" actId="478"/>
          <ac:picMkLst>
            <pc:docMk/>
            <pc:sldMk cId="3320463784" sldId="331"/>
            <ac:picMk id="6" creationId="{BEC64AB5-8745-374E-95BA-1191ABDDC5F9}"/>
          </ac:picMkLst>
        </pc:picChg>
        <pc:picChg chg="mod">
          <ac:chgData name="Menezes, Elaine Wagner" userId="26970743-f610-4598-a183-c7583b30b905" providerId="ADAL" clId="{6FD3E2F4-7CE5-4ADB-A44E-9FC9282EA1CA}" dt="2023-04-13T22:09:37.935" v="482" actId="1076"/>
          <ac:picMkLst>
            <pc:docMk/>
            <pc:sldMk cId="3320463784" sldId="331"/>
            <ac:picMk id="13" creationId="{728D05B4-FEAC-67D5-970A-1EF5102BD8FA}"/>
          </ac:picMkLst>
        </pc:picChg>
      </pc:sldChg>
      <pc:sldChg chg="addSp delSp modSp add mod ord">
        <pc:chgData name="Menezes, Elaine Wagner" userId="26970743-f610-4598-a183-c7583b30b905" providerId="ADAL" clId="{6FD3E2F4-7CE5-4ADB-A44E-9FC9282EA1CA}" dt="2023-04-14T13:14:29.076" v="1876" actId="1036"/>
        <pc:sldMkLst>
          <pc:docMk/>
          <pc:sldMk cId="346850345" sldId="332"/>
        </pc:sldMkLst>
        <pc:spChg chg="add mod">
          <ac:chgData name="Menezes, Elaine Wagner" userId="26970743-f610-4598-a183-c7583b30b905" providerId="ADAL" clId="{6FD3E2F4-7CE5-4ADB-A44E-9FC9282EA1CA}" dt="2023-04-13T22:26:26.363" v="662" actId="14100"/>
          <ac:spMkLst>
            <pc:docMk/>
            <pc:sldMk cId="346850345" sldId="332"/>
            <ac:spMk id="4" creationId="{29898FA3-E55F-424A-7FFA-3765E92E44D9}"/>
          </ac:spMkLst>
        </pc:spChg>
        <pc:spChg chg="mod">
          <ac:chgData name="Menezes, Elaine Wagner" userId="26970743-f610-4598-a183-c7583b30b905" providerId="ADAL" clId="{6FD3E2F4-7CE5-4ADB-A44E-9FC9282EA1CA}" dt="2023-04-14T13:09:51.572" v="1842" actId="108"/>
          <ac:spMkLst>
            <pc:docMk/>
            <pc:sldMk cId="346850345" sldId="332"/>
            <ac:spMk id="8" creationId="{DA64B5A0-46D5-2758-C946-5FC7F8DD8F0A}"/>
          </ac:spMkLst>
        </pc:spChg>
        <pc:spChg chg="del">
          <ac:chgData name="Menezes, Elaine Wagner" userId="26970743-f610-4598-a183-c7583b30b905" providerId="ADAL" clId="{6FD3E2F4-7CE5-4ADB-A44E-9FC9282EA1CA}" dt="2023-04-13T22:22:33.614" v="525" actId="478"/>
          <ac:spMkLst>
            <pc:docMk/>
            <pc:sldMk cId="346850345" sldId="332"/>
            <ac:spMk id="9" creationId="{705C29D8-C7F8-8E55-4ED1-9761C527F845}"/>
          </ac:spMkLst>
        </pc:spChg>
        <pc:spChg chg="add mod">
          <ac:chgData name="Menezes, Elaine Wagner" userId="26970743-f610-4598-a183-c7583b30b905" providerId="ADAL" clId="{6FD3E2F4-7CE5-4ADB-A44E-9FC9282EA1CA}" dt="2023-04-13T22:30:53.203" v="790" actId="207"/>
          <ac:spMkLst>
            <pc:docMk/>
            <pc:sldMk cId="346850345" sldId="332"/>
            <ac:spMk id="12" creationId="{C65DF721-2DCA-39FA-0E93-26B29403F711}"/>
          </ac:spMkLst>
        </pc:spChg>
        <pc:picChg chg="add mod">
          <ac:chgData name="Menezes, Elaine Wagner" userId="26970743-f610-4598-a183-c7583b30b905" providerId="ADAL" clId="{6FD3E2F4-7CE5-4ADB-A44E-9FC9282EA1CA}" dt="2023-04-13T22:28:38.905" v="678" actId="14100"/>
          <ac:picMkLst>
            <pc:docMk/>
            <pc:sldMk cId="346850345" sldId="332"/>
            <ac:picMk id="3" creationId="{3D460A6A-E4CD-FCE7-84B2-BC506D4AA6C5}"/>
          </ac:picMkLst>
        </pc:picChg>
        <pc:picChg chg="add mod">
          <ac:chgData name="Menezes, Elaine Wagner" userId="26970743-f610-4598-a183-c7583b30b905" providerId="ADAL" clId="{6FD3E2F4-7CE5-4ADB-A44E-9FC9282EA1CA}" dt="2023-04-14T13:14:29.076" v="1876" actId="1036"/>
          <ac:picMkLst>
            <pc:docMk/>
            <pc:sldMk cId="346850345" sldId="332"/>
            <ac:picMk id="5" creationId="{60959ACB-327E-FAC7-75F7-0123BE9AE0A9}"/>
          </ac:picMkLst>
        </pc:picChg>
        <pc:picChg chg="add mod">
          <ac:chgData name="Menezes, Elaine Wagner" userId="26970743-f610-4598-a183-c7583b30b905" providerId="ADAL" clId="{6FD3E2F4-7CE5-4ADB-A44E-9FC9282EA1CA}" dt="2023-04-13T22:28:30.435" v="676" actId="1076"/>
          <ac:picMkLst>
            <pc:docMk/>
            <pc:sldMk cId="346850345" sldId="332"/>
            <ac:picMk id="6" creationId="{9EE4480E-9E61-DED4-7F68-EAFFD8762D56}"/>
          </ac:picMkLst>
        </pc:picChg>
        <pc:picChg chg="del">
          <ac:chgData name="Menezes, Elaine Wagner" userId="26970743-f610-4598-a183-c7583b30b905" providerId="ADAL" clId="{6FD3E2F4-7CE5-4ADB-A44E-9FC9282EA1CA}" dt="2023-04-13T22:22:34.585" v="526" actId="478"/>
          <ac:picMkLst>
            <pc:docMk/>
            <pc:sldMk cId="346850345" sldId="332"/>
            <ac:picMk id="13" creationId="{728D05B4-FEAC-67D5-970A-1EF5102BD8FA}"/>
          </ac:picMkLst>
        </pc:picChg>
        <pc:cxnChg chg="add del">
          <ac:chgData name="Menezes, Elaine Wagner" userId="26970743-f610-4598-a183-c7583b30b905" providerId="ADAL" clId="{6FD3E2F4-7CE5-4ADB-A44E-9FC9282EA1CA}" dt="2023-04-13T22:29:22.371" v="683" actId="478"/>
          <ac:cxnSpMkLst>
            <pc:docMk/>
            <pc:sldMk cId="346850345" sldId="332"/>
            <ac:cxnSpMk id="10" creationId="{5446B65D-66D6-B553-0BB8-92F39EF86CF8}"/>
          </ac:cxnSpMkLst>
        </pc:cxnChg>
        <pc:cxnChg chg="add del mod">
          <ac:chgData name="Menezes, Elaine Wagner" userId="26970743-f610-4598-a183-c7583b30b905" providerId="ADAL" clId="{6FD3E2F4-7CE5-4ADB-A44E-9FC9282EA1CA}" dt="2023-04-13T22:29:21.384" v="682" actId="478"/>
          <ac:cxnSpMkLst>
            <pc:docMk/>
            <pc:sldMk cId="346850345" sldId="332"/>
            <ac:cxnSpMk id="11" creationId="{92EC6197-24C9-2408-BFDE-61E47203D0E3}"/>
          </ac:cxnSpMkLst>
        </pc:cxnChg>
      </pc:sldChg>
      <pc:sldChg chg="addSp delSp modSp add mod ord">
        <pc:chgData name="Menezes, Elaine Wagner" userId="26970743-f610-4598-a183-c7583b30b905" providerId="ADAL" clId="{6FD3E2F4-7CE5-4ADB-A44E-9FC9282EA1CA}" dt="2023-04-14T13:14:59.503" v="1954" actId="1035"/>
        <pc:sldMkLst>
          <pc:docMk/>
          <pc:sldMk cId="1450937456" sldId="333"/>
        </pc:sldMkLst>
        <pc:spChg chg="del">
          <ac:chgData name="Menezes, Elaine Wagner" userId="26970743-f610-4598-a183-c7583b30b905" providerId="ADAL" clId="{6FD3E2F4-7CE5-4ADB-A44E-9FC9282EA1CA}" dt="2023-04-13T22:31:42.865" v="794" actId="478"/>
          <ac:spMkLst>
            <pc:docMk/>
            <pc:sldMk cId="1450937456" sldId="333"/>
            <ac:spMk id="4" creationId="{29898FA3-E55F-424A-7FFA-3765E92E44D9}"/>
          </ac:spMkLst>
        </pc:spChg>
        <pc:spChg chg="add del mod">
          <ac:chgData name="Menezes, Elaine Wagner" userId="26970743-f610-4598-a183-c7583b30b905" providerId="ADAL" clId="{6FD3E2F4-7CE5-4ADB-A44E-9FC9282EA1CA}" dt="2023-04-13T22:31:40.868" v="793" actId="478"/>
          <ac:spMkLst>
            <pc:docMk/>
            <pc:sldMk cId="1450937456" sldId="333"/>
            <ac:spMk id="5" creationId="{9EFBF0F9-30D2-6BC3-CAD2-C38542FB02C8}"/>
          </ac:spMkLst>
        </pc:spChg>
        <pc:spChg chg="add del mod">
          <ac:chgData name="Menezes, Elaine Wagner" userId="26970743-f610-4598-a183-c7583b30b905" providerId="ADAL" clId="{6FD3E2F4-7CE5-4ADB-A44E-9FC9282EA1CA}" dt="2023-04-13T23:17:22.978" v="1322" actId="1076"/>
          <ac:spMkLst>
            <pc:docMk/>
            <pc:sldMk cId="1450937456" sldId="333"/>
            <ac:spMk id="8" creationId="{DA64B5A0-46D5-2758-C946-5FC7F8DD8F0A}"/>
          </ac:spMkLst>
        </pc:spChg>
        <pc:spChg chg="add mod">
          <ac:chgData name="Menezes, Elaine Wagner" userId="26970743-f610-4598-a183-c7583b30b905" providerId="ADAL" clId="{6FD3E2F4-7CE5-4ADB-A44E-9FC9282EA1CA}" dt="2023-04-13T23:12:53.946" v="1295" actId="20577"/>
          <ac:spMkLst>
            <pc:docMk/>
            <pc:sldMk cId="1450937456" sldId="333"/>
            <ac:spMk id="10" creationId="{A4A3FE19-E129-B4AC-255F-8ADD8F2A8259}"/>
          </ac:spMkLst>
        </pc:spChg>
        <pc:spChg chg="add mod ord">
          <ac:chgData name="Menezes, Elaine Wagner" userId="26970743-f610-4598-a183-c7583b30b905" providerId="ADAL" clId="{6FD3E2F4-7CE5-4ADB-A44E-9FC9282EA1CA}" dt="2023-04-13T23:16:34.539" v="1315" actId="14100"/>
          <ac:spMkLst>
            <pc:docMk/>
            <pc:sldMk cId="1450937456" sldId="333"/>
            <ac:spMk id="11" creationId="{BCF74481-9A17-173C-2E25-C77A03A8E0E2}"/>
          </ac:spMkLst>
        </pc:spChg>
        <pc:spChg chg="del">
          <ac:chgData name="Menezes, Elaine Wagner" userId="26970743-f610-4598-a183-c7583b30b905" providerId="ADAL" clId="{6FD3E2F4-7CE5-4ADB-A44E-9FC9282EA1CA}" dt="2023-04-13T22:31:45.678" v="796" actId="478"/>
          <ac:spMkLst>
            <pc:docMk/>
            <pc:sldMk cId="1450937456" sldId="333"/>
            <ac:spMk id="12" creationId="{C65DF721-2DCA-39FA-0E93-26B29403F711}"/>
          </ac:spMkLst>
        </pc:spChg>
        <pc:spChg chg="add mod ord">
          <ac:chgData name="Menezes, Elaine Wagner" userId="26970743-f610-4598-a183-c7583b30b905" providerId="ADAL" clId="{6FD3E2F4-7CE5-4ADB-A44E-9FC9282EA1CA}" dt="2023-04-13T23:17:51.878" v="1328" actId="14100"/>
          <ac:spMkLst>
            <pc:docMk/>
            <pc:sldMk cId="1450937456" sldId="333"/>
            <ac:spMk id="13" creationId="{89F63E43-1835-20A0-F277-88F272EE0F64}"/>
          </ac:spMkLst>
        </pc:spChg>
        <pc:spChg chg="add mod">
          <ac:chgData name="Menezes, Elaine Wagner" userId="26970743-f610-4598-a183-c7583b30b905" providerId="ADAL" clId="{6FD3E2F4-7CE5-4ADB-A44E-9FC9282EA1CA}" dt="2023-04-13T23:19:36.692" v="1508" actId="14100"/>
          <ac:spMkLst>
            <pc:docMk/>
            <pc:sldMk cId="1450937456" sldId="333"/>
            <ac:spMk id="22" creationId="{F9502C44-09AD-C67F-FC60-B623C8A21A0B}"/>
          </ac:spMkLst>
        </pc:spChg>
        <pc:picChg chg="add mod">
          <ac:chgData name="Menezes, Elaine Wagner" userId="26970743-f610-4598-a183-c7583b30b905" providerId="ADAL" clId="{6FD3E2F4-7CE5-4ADB-A44E-9FC9282EA1CA}" dt="2023-04-14T13:14:59.503" v="1954" actId="1035"/>
          <ac:picMkLst>
            <pc:docMk/>
            <pc:sldMk cId="1450937456" sldId="333"/>
            <ac:picMk id="2" creationId="{7FB48075-01E2-EFEA-4DA7-C8003F92E52A}"/>
          </ac:picMkLst>
        </pc:picChg>
        <pc:picChg chg="del">
          <ac:chgData name="Menezes, Elaine Wagner" userId="26970743-f610-4598-a183-c7583b30b905" providerId="ADAL" clId="{6FD3E2F4-7CE5-4ADB-A44E-9FC9282EA1CA}" dt="2023-04-13T22:31:43.777" v="795" actId="478"/>
          <ac:picMkLst>
            <pc:docMk/>
            <pc:sldMk cId="1450937456" sldId="333"/>
            <ac:picMk id="3" creationId="{3D460A6A-E4CD-FCE7-84B2-BC506D4AA6C5}"/>
          </ac:picMkLst>
        </pc:picChg>
        <pc:picChg chg="del">
          <ac:chgData name="Menezes, Elaine Wagner" userId="26970743-f610-4598-a183-c7583b30b905" providerId="ADAL" clId="{6FD3E2F4-7CE5-4ADB-A44E-9FC9282EA1CA}" dt="2023-04-13T22:31:46.847" v="797" actId="478"/>
          <ac:picMkLst>
            <pc:docMk/>
            <pc:sldMk cId="1450937456" sldId="333"/>
            <ac:picMk id="6" creationId="{9EE4480E-9E61-DED4-7F68-EAFFD8762D56}"/>
          </ac:picMkLst>
        </pc:picChg>
        <pc:picChg chg="add del mod">
          <ac:chgData name="Menezes, Elaine Wagner" userId="26970743-f610-4598-a183-c7583b30b905" providerId="ADAL" clId="{6FD3E2F4-7CE5-4ADB-A44E-9FC9282EA1CA}" dt="2023-04-13T23:14:22.395" v="1300" actId="478"/>
          <ac:picMkLst>
            <pc:docMk/>
            <pc:sldMk cId="1450937456" sldId="333"/>
            <ac:picMk id="7" creationId="{8A4EEA51-81D9-08C9-74F2-61D5ADDB51BD}"/>
          </ac:picMkLst>
        </pc:picChg>
        <pc:picChg chg="add del mod">
          <ac:chgData name="Menezes, Elaine Wagner" userId="26970743-f610-4598-a183-c7583b30b905" providerId="ADAL" clId="{6FD3E2F4-7CE5-4ADB-A44E-9FC9282EA1CA}" dt="2023-04-13T23:14:23.972" v="1301" actId="478"/>
          <ac:picMkLst>
            <pc:docMk/>
            <pc:sldMk cId="1450937456" sldId="333"/>
            <ac:picMk id="9" creationId="{2FCAC38B-C057-803C-D7F8-671762985ABD}"/>
          </ac:picMkLst>
        </pc:picChg>
        <pc:picChg chg="add mod">
          <ac:chgData name="Menezes, Elaine Wagner" userId="26970743-f610-4598-a183-c7583b30b905" providerId="ADAL" clId="{6FD3E2F4-7CE5-4ADB-A44E-9FC9282EA1CA}" dt="2023-04-13T23:14:20.742" v="1299" actId="1076"/>
          <ac:picMkLst>
            <pc:docMk/>
            <pc:sldMk cId="1450937456" sldId="333"/>
            <ac:picMk id="15" creationId="{CC01ED54-6362-F97E-09C9-E859D80E7C6D}"/>
          </ac:picMkLst>
        </pc:picChg>
        <pc:picChg chg="add del mod">
          <ac:chgData name="Menezes, Elaine Wagner" userId="26970743-f610-4598-a183-c7583b30b905" providerId="ADAL" clId="{6FD3E2F4-7CE5-4ADB-A44E-9FC9282EA1CA}" dt="2023-04-13T23:15:47.823" v="1307" actId="478"/>
          <ac:picMkLst>
            <pc:docMk/>
            <pc:sldMk cId="1450937456" sldId="333"/>
            <ac:picMk id="17" creationId="{FCBEFC33-CDBA-B3A9-709F-76CAF11B00D0}"/>
          </ac:picMkLst>
        </pc:picChg>
        <pc:picChg chg="add mod">
          <ac:chgData name="Menezes, Elaine Wagner" userId="26970743-f610-4598-a183-c7583b30b905" providerId="ADAL" clId="{6FD3E2F4-7CE5-4ADB-A44E-9FC9282EA1CA}" dt="2023-04-13T23:16:10.773" v="1309" actId="1076"/>
          <ac:picMkLst>
            <pc:docMk/>
            <pc:sldMk cId="1450937456" sldId="333"/>
            <ac:picMk id="19" creationId="{DA9D1503-2543-B4F0-65A3-A5296D7456A2}"/>
          </ac:picMkLst>
        </pc:picChg>
        <pc:picChg chg="add mod">
          <ac:chgData name="Menezes, Elaine Wagner" userId="26970743-f610-4598-a183-c7583b30b905" providerId="ADAL" clId="{6FD3E2F4-7CE5-4ADB-A44E-9FC9282EA1CA}" dt="2023-04-13T23:17:19.127" v="1320" actId="1076"/>
          <ac:picMkLst>
            <pc:docMk/>
            <pc:sldMk cId="1450937456" sldId="333"/>
            <ac:picMk id="21" creationId="{981EF4ED-57B8-062D-AEFA-8265A0FFABA0}"/>
          </ac:picMkLst>
        </pc:picChg>
        <pc:picChg chg="add del mod">
          <ac:chgData name="Menezes, Elaine Wagner" userId="26970743-f610-4598-a183-c7583b30b905" providerId="ADAL" clId="{6FD3E2F4-7CE5-4ADB-A44E-9FC9282EA1CA}" dt="2023-04-13T23:12:56.950" v="1296" actId="478"/>
          <ac:picMkLst>
            <pc:docMk/>
            <pc:sldMk cId="1450937456" sldId="333"/>
            <ac:picMk id="2050" creationId="{5E946B1D-9B69-26ED-3060-08F590F8E830}"/>
          </ac:picMkLst>
        </pc:picChg>
      </pc:sldChg>
      <pc:sldChg chg="addSp delSp modSp add mod ord">
        <pc:chgData name="Menezes, Elaine Wagner" userId="26970743-f610-4598-a183-c7583b30b905" providerId="ADAL" clId="{6FD3E2F4-7CE5-4ADB-A44E-9FC9282EA1CA}" dt="2023-04-14T13:14:43.125" v="1910" actId="1038"/>
        <pc:sldMkLst>
          <pc:docMk/>
          <pc:sldMk cId="1292223367" sldId="334"/>
        </pc:sldMkLst>
        <pc:spChg chg="add del mod">
          <ac:chgData name="Menezes, Elaine Wagner" userId="26970743-f610-4598-a183-c7583b30b905" providerId="ADAL" clId="{6FD3E2F4-7CE5-4ADB-A44E-9FC9282EA1CA}" dt="2023-04-13T23:01:12.414" v="1192" actId="478"/>
          <ac:spMkLst>
            <pc:docMk/>
            <pc:sldMk cId="1292223367" sldId="334"/>
            <ac:spMk id="3" creationId="{7322C7D2-AD5F-CA0C-77FA-AC415B1F250C}"/>
          </ac:spMkLst>
        </pc:spChg>
        <pc:spChg chg="del">
          <ac:chgData name="Menezes, Elaine Wagner" userId="26970743-f610-4598-a183-c7583b30b905" providerId="ADAL" clId="{6FD3E2F4-7CE5-4ADB-A44E-9FC9282EA1CA}" dt="2023-04-13T23:05:15.566" v="1217" actId="478"/>
          <ac:spMkLst>
            <pc:docMk/>
            <pc:sldMk cId="1292223367" sldId="334"/>
            <ac:spMk id="6" creationId="{0177EDF1-D26C-D471-60E6-B67C1A5B3B6B}"/>
          </ac:spMkLst>
        </pc:spChg>
        <pc:spChg chg="mod">
          <ac:chgData name="Menezes, Elaine Wagner" userId="26970743-f610-4598-a183-c7583b30b905" providerId="ADAL" clId="{6FD3E2F4-7CE5-4ADB-A44E-9FC9282EA1CA}" dt="2023-04-13T23:01:23.395" v="1205" actId="20577"/>
          <ac:spMkLst>
            <pc:docMk/>
            <pc:sldMk cId="1292223367" sldId="334"/>
            <ac:spMk id="7" creationId="{72981B2B-8EDC-7BF9-A2C4-B5969DBCF7D0}"/>
          </ac:spMkLst>
        </pc:spChg>
        <pc:graphicFrameChg chg="del">
          <ac:chgData name="Menezes, Elaine Wagner" userId="26970743-f610-4598-a183-c7583b30b905" providerId="ADAL" clId="{6FD3E2F4-7CE5-4ADB-A44E-9FC9282EA1CA}" dt="2023-04-13T23:01:10.762" v="1191" actId="478"/>
          <ac:graphicFrameMkLst>
            <pc:docMk/>
            <pc:sldMk cId="1292223367" sldId="334"/>
            <ac:graphicFrameMk id="9" creationId="{A412E868-8ADF-9FBD-E51D-E70B5E94185F}"/>
          </ac:graphicFrameMkLst>
        </pc:graphicFrameChg>
        <pc:picChg chg="add mod">
          <ac:chgData name="Menezes, Elaine Wagner" userId="26970743-f610-4598-a183-c7583b30b905" providerId="ADAL" clId="{6FD3E2F4-7CE5-4ADB-A44E-9FC9282EA1CA}" dt="2023-04-14T13:14:43.125" v="1910" actId="1038"/>
          <ac:picMkLst>
            <pc:docMk/>
            <pc:sldMk cId="1292223367" sldId="334"/>
            <ac:picMk id="2" creationId="{90B2D3E9-738E-CAA6-4CD3-D07F855A3056}"/>
          </ac:picMkLst>
        </pc:picChg>
        <pc:picChg chg="add mod">
          <ac:chgData name="Menezes, Elaine Wagner" userId="26970743-f610-4598-a183-c7583b30b905" providerId="ADAL" clId="{6FD3E2F4-7CE5-4ADB-A44E-9FC9282EA1CA}" dt="2023-04-13T23:02:31.556" v="1210" actId="1076"/>
          <ac:picMkLst>
            <pc:docMk/>
            <pc:sldMk cId="1292223367" sldId="334"/>
            <ac:picMk id="5" creationId="{5699F026-F079-5031-393B-A7EE5BF85D62}"/>
          </ac:picMkLst>
        </pc:picChg>
        <pc:picChg chg="add mod">
          <ac:chgData name="Menezes, Elaine Wagner" userId="26970743-f610-4598-a183-c7583b30b905" providerId="ADAL" clId="{6FD3E2F4-7CE5-4ADB-A44E-9FC9282EA1CA}" dt="2023-04-13T23:04:59.690" v="1216" actId="1076"/>
          <ac:picMkLst>
            <pc:docMk/>
            <pc:sldMk cId="1292223367" sldId="334"/>
            <ac:picMk id="10" creationId="{E54D008E-8626-3BD7-DBE3-EC02180EDB5C}"/>
          </ac:picMkLst>
        </pc:picChg>
      </pc:sldChg>
      <pc:sldChg chg="add del">
        <pc:chgData name="Menezes, Elaine Wagner" userId="26970743-f610-4598-a183-c7583b30b905" providerId="ADAL" clId="{6FD3E2F4-7CE5-4ADB-A44E-9FC9282EA1CA}" dt="2023-04-13T22:49:08.367" v="1080" actId="47"/>
        <pc:sldMkLst>
          <pc:docMk/>
          <pc:sldMk cId="1973424534" sldId="334"/>
        </pc:sldMkLst>
      </pc:sldChg>
      <pc:sldChg chg="addSp modSp add mod ord">
        <pc:chgData name="Menezes, Elaine Wagner" userId="26970743-f610-4598-a183-c7583b30b905" providerId="ADAL" clId="{6FD3E2F4-7CE5-4ADB-A44E-9FC9282EA1CA}" dt="2023-04-14T13:14:35.177" v="1890" actId="1038"/>
        <pc:sldMkLst>
          <pc:docMk/>
          <pc:sldMk cId="1012747050" sldId="335"/>
        </pc:sldMkLst>
        <pc:picChg chg="add mod">
          <ac:chgData name="Menezes, Elaine Wagner" userId="26970743-f610-4598-a183-c7583b30b905" providerId="ADAL" clId="{6FD3E2F4-7CE5-4ADB-A44E-9FC9282EA1CA}" dt="2023-04-14T13:14:35.177" v="1890" actId="1038"/>
          <ac:picMkLst>
            <pc:docMk/>
            <pc:sldMk cId="1012747050" sldId="335"/>
            <ac:picMk id="2" creationId="{6150ECDB-6024-D4BF-0BFA-B3DB188A5EDA}"/>
          </ac:picMkLst>
        </pc:picChg>
      </pc:sldChg>
      <pc:sldChg chg="addSp delSp modSp add mod">
        <pc:chgData name="Menezes, Elaine Wagner" userId="26970743-f610-4598-a183-c7583b30b905" providerId="ADAL" clId="{6FD3E2F4-7CE5-4ADB-A44E-9FC9282EA1CA}" dt="2023-04-14T13:15:05.527" v="1958" actId="1038"/>
        <pc:sldMkLst>
          <pc:docMk/>
          <pc:sldMk cId="2743648566" sldId="336"/>
        </pc:sldMkLst>
        <pc:spChg chg="add del mod">
          <ac:chgData name="Menezes, Elaine Wagner" userId="26970743-f610-4598-a183-c7583b30b905" providerId="ADAL" clId="{6FD3E2F4-7CE5-4ADB-A44E-9FC9282EA1CA}" dt="2023-04-13T23:25:29.426" v="1680" actId="478"/>
          <ac:spMkLst>
            <pc:docMk/>
            <pc:sldMk cId="2743648566" sldId="336"/>
            <ac:spMk id="3" creationId="{73292ABE-52CC-0E56-8509-B754D5D1DEB1}"/>
          </ac:spMkLst>
        </pc:spChg>
        <pc:spChg chg="add mod">
          <ac:chgData name="Menezes, Elaine Wagner" userId="26970743-f610-4598-a183-c7583b30b905" providerId="ADAL" clId="{6FD3E2F4-7CE5-4ADB-A44E-9FC9282EA1CA}" dt="2023-04-13T23:28:26.540" v="1832" actId="13926"/>
          <ac:spMkLst>
            <pc:docMk/>
            <pc:sldMk cId="2743648566" sldId="336"/>
            <ac:spMk id="4" creationId="{ECD69049-1BC8-29FF-9C51-73666E81032C}"/>
          </ac:spMkLst>
        </pc:spChg>
        <pc:spChg chg="mod">
          <ac:chgData name="Menezes, Elaine Wagner" userId="26970743-f610-4598-a183-c7583b30b905" providerId="ADAL" clId="{6FD3E2F4-7CE5-4ADB-A44E-9FC9282EA1CA}" dt="2023-04-13T23:26:37.236" v="1810" actId="20577"/>
          <ac:spMkLst>
            <pc:docMk/>
            <pc:sldMk cId="2743648566" sldId="336"/>
            <ac:spMk id="6" creationId="{0177EDF1-D26C-D471-60E6-B67C1A5B3B6B}"/>
          </ac:spMkLst>
        </pc:spChg>
        <pc:graphicFrameChg chg="mod">
          <ac:chgData name="Menezes, Elaine Wagner" userId="26970743-f610-4598-a183-c7583b30b905" providerId="ADAL" clId="{6FD3E2F4-7CE5-4ADB-A44E-9FC9282EA1CA}" dt="2023-04-14T12:29:11.030" v="1834" actId="208"/>
          <ac:graphicFrameMkLst>
            <pc:docMk/>
            <pc:sldMk cId="2743648566" sldId="336"/>
            <ac:graphicFrameMk id="5" creationId="{8A98FE6E-2410-D4CA-66BB-FB3B84128D4E}"/>
          </ac:graphicFrameMkLst>
        </pc:graphicFrameChg>
        <pc:graphicFrameChg chg="del">
          <ac:chgData name="Menezes, Elaine Wagner" userId="26970743-f610-4598-a183-c7583b30b905" providerId="ADAL" clId="{6FD3E2F4-7CE5-4ADB-A44E-9FC9282EA1CA}" dt="2023-04-13T23:25:27.345" v="1679" actId="478"/>
          <ac:graphicFrameMkLst>
            <pc:docMk/>
            <pc:sldMk cId="2743648566" sldId="336"/>
            <ac:graphicFrameMk id="9" creationId="{A412E868-8ADF-9FBD-E51D-E70B5E94185F}"/>
          </ac:graphicFrameMkLst>
        </pc:graphicFrameChg>
        <pc:picChg chg="add mod">
          <ac:chgData name="Menezes, Elaine Wagner" userId="26970743-f610-4598-a183-c7583b30b905" providerId="ADAL" clId="{6FD3E2F4-7CE5-4ADB-A44E-9FC9282EA1CA}" dt="2023-04-14T13:15:05.527" v="1958" actId="1038"/>
          <ac:picMkLst>
            <pc:docMk/>
            <pc:sldMk cId="2743648566" sldId="336"/>
            <ac:picMk id="2" creationId="{70D591F9-6A33-3F53-4128-306979B7FA01}"/>
          </ac:picMkLst>
        </pc:picChg>
        <pc:picChg chg="add mod">
          <ac:chgData name="Menezes, Elaine Wagner" userId="26970743-f610-4598-a183-c7583b30b905" providerId="ADAL" clId="{6FD3E2F4-7CE5-4ADB-A44E-9FC9282EA1CA}" dt="2023-04-13T23:28:01.267" v="1813" actId="1076"/>
          <ac:picMkLst>
            <pc:docMk/>
            <pc:sldMk cId="2743648566" sldId="336"/>
            <ac:picMk id="3074" creationId="{5E6986F4-8083-53C6-AB82-1630718DAE2F}"/>
          </ac:picMkLst>
        </pc:picChg>
      </pc:sldChg>
      <pc:sldMasterChg chg="modSp mod">
        <pc:chgData name="Menezes, Elaine Wagner" userId="26970743-f610-4598-a183-c7583b30b905" providerId="ADAL" clId="{6FD3E2F4-7CE5-4ADB-A44E-9FC9282EA1CA}" dt="2023-04-13T22:02:04.455" v="248" actId="20577"/>
        <pc:sldMasterMkLst>
          <pc:docMk/>
          <pc:sldMasterMk cId="1633675084" sldId="2147483648"/>
        </pc:sldMasterMkLst>
        <pc:spChg chg="mod">
          <ac:chgData name="Menezes, Elaine Wagner" userId="26970743-f610-4598-a183-c7583b30b905" providerId="ADAL" clId="{6FD3E2F4-7CE5-4ADB-A44E-9FC9282EA1CA}" dt="2023-04-13T22:02:04.455" v="248" actId="20577"/>
          <ac:spMkLst>
            <pc:docMk/>
            <pc:sldMasterMk cId="1633675084" sldId="2147483648"/>
            <ac:spMk id="20" creationId="{405B5027-9C8E-4D3E-B630-4D23F5F13B5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fizer-my.sharepoint.com/personal/solgaf_pfizer_com/Documents/Arquivos%20de%20Chat%20do%20Microsoft%20Teams/Cross%20pollin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Atendimentos realizados através da 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Clientes que ouviram a msg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Planilha2!$A$2:$A$4</c:f>
              <c:numCache>
                <c:formatCode>mmm\-yy</c:formatCode>
                <c:ptCount val="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</c:numCache>
            </c:numRef>
          </c:cat>
          <c:val>
            <c:numRef>
              <c:f>Planilha2!$B$2:$B$4</c:f>
              <c:numCache>
                <c:formatCode>General</c:formatCode>
                <c:ptCount val="3"/>
                <c:pt idx="0">
                  <c:v>10</c:v>
                </c:pt>
                <c:pt idx="1">
                  <c:v>39</c:v>
                </c:pt>
                <c:pt idx="2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1-45BA-B024-CB3A38359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98032991"/>
        <c:axId val="898034655"/>
      </c:barChart>
      <c:lineChart>
        <c:grouping val="standard"/>
        <c:varyColors val="0"/>
        <c:ser>
          <c:idx val="1"/>
          <c:order val="1"/>
          <c:tx>
            <c:strRef>
              <c:f>Planilha2!$C$1</c:f>
              <c:strCache>
                <c:ptCount val="1"/>
                <c:pt idx="0">
                  <c:v>Clientes atendidos pela URA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Planilha2!$A$2:$A$4</c:f>
              <c:numCache>
                <c:formatCode>mmm\-yy</c:formatCode>
                <c:ptCount val="3"/>
                <c:pt idx="0">
                  <c:v>44927</c:v>
                </c:pt>
                <c:pt idx="1">
                  <c:v>44958</c:v>
                </c:pt>
                <c:pt idx="2">
                  <c:v>44986</c:v>
                </c:pt>
              </c:numCache>
            </c:numRef>
          </c:cat>
          <c:val>
            <c:numRef>
              <c:f>Planilha2!$C$2:$C$4</c:f>
              <c:numCache>
                <c:formatCode>0%</c:formatCode>
                <c:ptCount val="3"/>
                <c:pt idx="0">
                  <c:v>0.9</c:v>
                </c:pt>
                <c:pt idx="1">
                  <c:v>0.82</c:v>
                </c:pt>
                <c:pt idx="2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1-45BA-B024-CB3A38359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321055"/>
        <c:axId val="201316479"/>
      </c:lineChart>
      <c:dateAx>
        <c:axId val="89803299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8034655"/>
        <c:crosses val="autoZero"/>
        <c:auto val="1"/>
        <c:lblOffset val="100"/>
        <c:baseTimeUnit val="months"/>
      </c:dateAx>
      <c:valAx>
        <c:axId val="8980346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8032991"/>
        <c:crosses val="autoZero"/>
        <c:crossBetween val="between"/>
      </c:valAx>
      <c:valAx>
        <c:axId val="201316479"/>
        <c:scaling>
          <c:orientation val="minMax"/>
          <c:min val="0.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321055"/>
        <c:crosses val="max"/>
        <c:crossBetween val="between"/>
      </c:valAx>
      <c:dateAx>
        <c:axId val="20132105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20131647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Atendimentos realizados através da URA</a:t>
            </a:r>
            <a:endParaRPr lang="pt-B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4293012157307301E-2"/>
          <c:y val="0.18673532235767887"/>
          <c:w val="0.88232005304798167"/>
          <c:h val="0.62272611571573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Clientes que ouviram a msg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44927582172385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29-4B85-AAD6-1A5E63E2C5B4}"/>
                </c:ext>
              </c:extLst>
            </c:dLbl>
            <c:dLbl>
              <c:idx val="1"/>
              <c:layout>
                <c:manualLayout>
                  <c:x val="-1.5181840797001216E-3"/>
                  <c:y val="0.152979114515296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29-4B85-AAD6-1A5E63E2C5B4}"/>
                </c:ext>
              </c:extLst>
            </c:dLbl>
            <c:dLbl>
              <c:idx val="2"/>
              <c:layout>
                <c:manualLayout>
                  <c:x val="0"/>
                  <c:y val="0.132850283658020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29-4B85-AAD6-1A5E63E2C5B4}"/>
                </c:ext>
              </c:extLst>
            </c:dLbl>
            <c:dLbl>
              <c:idx val="3"/>
              <c:layout>
                <c:manualLayout>
                  <c:x val="-1.5181840797001216E-3"/>
                  <c:y val="0.23752020411585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29-4B85-AAD6-1A5E63E2C5B4}"/>
                </c:ext>
              </c:extLst>
            </c:dLbl>
            <c:dLbl>
              <c:idx val="4"/>
              <c:layout>
                <c:manualLayout>
                  <c:x val="-1.5181840797001216E-3"/>
                  <c:y val="0.225442905601489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29-4B85-AAD6-1A5E63E2C5B4}"/>
                </c:ext>
              </c:extLst>
            </c:dLbl>
            <c:dLbl>
              <c:idx val="5"/>
              <c:layout>
                <c:manualLayout>
                  <c:x val="-3.0363681594003547E-3"/>
                  <c:y val="0.1489533483438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29-4B85-AAD6-1A5E63E2C5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Planilha1!$A$2:$A$7</c:f>
              <c:numCache>
                <c:formatCode>mmm\-yy</c:formatCode>
                <c:ptCount val="6"/>
                <c:pt idx="0">
                  <c:v>44835</c:v>
                </c:pt>
                <c:pt idx="1">
                  <c:v>44866</c:v>
                </c:pt>
                <c:pt idx="2">
                  <c:v>44896</c:v>
                </c:pt>
                <c:pt idx="3">
                  <c:v>44927</c:v>
                </c:pt>
                <c:pt idx="4">
                  <c:v>44958</c:v>
                </c:pt>
                <c:pt idx="5">
                  <c:v>44986</c:v>
                </c:pt>
              </c:numCache>
            </c:num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126</c:v>
                </c:pt>
                <c:pt idx="1">
                  <c:v>154</c:v>
                </c:pt>
                <c:pt idx="2">
                  <c:v>179</c:v>
                </c:pt>
                <c:pt idx="3">
                  <c:v>240</c:v>
                </c:pt>
                <c:pt idx="4">
                  <c:v>248</c:v>
                </c:pt>
                <c:pt idx="5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9-4B85-AAD6-1A5E63E2C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818048"/>
        <c:axId val="1975786960"/>
      </c:barChart>
      <c:lineChart>
        <c:grouping val="stack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Clientes atendidos pela URA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5181840797001215E-2"/>
                  <c:y val="-5.6360726400372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29-4B85-AAD6-1A5E63E2C5B4}"/>
                </c:ext>
              </c:extLst>
            </c:dLbl>
            <c:dLbl>
              <c:idx val="1"/>
              <c:layout>
                <c:manualLayout>
                  <c:x val="-1.8218208956401458E-2"/>
                  <c:y val="-6.0386492571827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B29-4B85-AAD6-1A5E63E2C5B4}"/>
                </c:ext>
              </c:extLst>
            </c:dLbl>
            <c:dLbl>
              <c:idx val="2"/>
              <c:layout>
                <c:manualLayout>
                  <c:x val="-6.072736318800542E-3"/>
                  <c:y val="-5.2334960228917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B29-4B85-AAD6-1A5E63E2C5B4}"/>
                </c:ext>
              </c:extLst>
            </c:dLbl>
            <c:dLbl>
              <c:idx val="3"/>
              <c:layout>
                <c:manualLayout>
                  <c:x val="-7.5909203985006076E-3"/>
                  <c:y val="-4.02576617145516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B29-4B85-AAD6-1A5E63E2C5B4}"/>
                </c:ext>
              </c:extLst>
            </c:dLbl>
            <c:dLbl>
              <c:idx val="4"/>
              <c:layout>
                <c:manualLayout>
                  <c:x val="-4.5545522391003644E-3"/>
                  <c:y val="-5.2334960228917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B29-4B85-AAD6-1A5E63E2C5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Planilha1!$A$2:$A$7</c:f>
              <c:numCache>
                <c:formatCode>mmm\-yy</c:formatCode>
                <c:ptCount val="6"/>
                <c:pt idx="0">
                  <c:v>44835</c:v>
                </c:pt>
                <c:pt idx="1">
                  <c:v>44866</c:v>
                </c:pt>
                <c:pt idx="2">
                  <c:v>44896</c:v>
                </c:pt>
                <c:pt idx="3">
                  <c:v>44927</c:v>
                </c:pt>
                <c:pt idx="4">
                  <c:v>44958</c:v>
                </c:pt>
                <c:pt idx="5">
                  <c:v>44986</c:v>
                </c:pt>
              </c:numCache>
            </c:numRef>
          </c:cat>
          <c:val>
            <c:numRef>
              <c:f>Planilha1!$C$2:$C$7</c:f>
              <c:numCache>
                <c:formatCode>0%</c:formatCode>
                <c:ptCount val="6"/>
                <c:pt idx="0">
                  <c:v>0.48</c:v>
                </c:pt>
                <c:pt idx="1">
                  <c:v>0.56000000000000005</c:v>
                </c:pt>
                <c:pt idx="2">
                  <c:v>0.72</c:v>
                </c:pt>
                <c:pt idx="3">
                  <c:v>0.68</c:v>
                </c:pt>
                <c:pt idx="4">
                  <c:v>0.67</c:v>
                </c:pt>
                <c:pt idx="5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9-4B85-AAD6-1A5E63E2C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321760"/>
        <c:axId val="1980666576"/>
      </c:lineChart>
      <c:dateAx>
        <c:axId val="16188180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5786960"/>
        <c:crossesAt val="0"/>
        <c:auto val="1"/>
        <c:lblOffset val="100"/>
        <c:baseTimeUnit val="months"/>
      </c:dateAx>
      <c:valAx>
        <c:axId val="19757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18818048"/>
        <c:crosses val="autoZero"/>
        <c:crossBetween val="between"/>
      </c:valAx>
      <c:valAx>
        <c:axId val="198066657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26321760"/>
        <c:crosses val="max"/>
        <c:crossBetween val="between"/>
      </c:valAx>
      <c:dateAx>
        <c:axId val="212632176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98066657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D53B4-B4FE-442B-BCF3-9023F49641CC}" type="datetimeFigureOut">
              <a:rPr lang="en-US" sz="1050" smtClean="0"/>
              <a:t>6/15/2023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EEC0-60C9-482C-B113-4433E60F7642}" type="slidenum">
              <a:rPr lang="en-US" sz="1050" smtClean="0"/>
              <a:t>‹nº›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62560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327025"/>
            <a:ext cx="558482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9031307"/>
            <a:ext cx="6856413" cy="2809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F8523C-8729-40F0-9536-D6C4CA3AD23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3677035"/>
            <a:ext cx="5486400" cy="52390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484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lnSpc>
        <a:spcPct val="90000"/>
      </a:lnSpc>
      <a:spcBef>
        <a:spcPts val="1200"/>
      </a:spcBef>
      <a:buClrTx/>
      <a:buSzPct val="100000"/>
      <a:buFont typeface="Arial" panose="020B0604020202020204" pitchFamily="34" charset="0"/>
      <a:buChar char="•"/>
      <a:tabLst/>
      <a:defRPr lang="en-US" sz="1200" kern="1200" dirty="0" smtClean="0">
        <a:solidFill>
          <a:schemeClr val="tx1"/>
        </a:solidFill>
        <a:effectLst/>
        <a:latin typeface="+mn-lt"/>
        <a:ea typeface="+mn-ea"/>
        <a:cs typeface="+mn-cs"/>
      </a:defRPr>
    </a:lvl1pPr>
    <a:lvl2pPr marL="339725" indent="-114300" algn="l" defTabSz="914400" rtl="0" eaLnBrk="1" latinLnBrk="0" hangingPunct="1">
      <a:lnSpc>
        <a:spcPct val="90000"/>
      </a:lnSpc>
      <a:spcBef>
        <a:spcPts val="600"/>
      </a:spcBef>
      <a:buClrTx/>
      <a:buFont typeface="Arial" panose="020B0604020202020204" pitchFamily="34" charset="0"/>
      <a:buChar char="•"/>
      <a:defRPr lang="en-US" sz="1100" kern="1200" dirty="0" smtClean="0">
        <a:solidFill>
          <a:schemeClr val="tx1"/>
        </a:solidFill>
        <a:effectLst/>
        <a:latin typeface="+mn-lt"/>
        <a:ea typeface="+mn-ea"/>
        <a:cs typeface="+mn-cs"/>
      </a:defRPr>
    </a:lvl2pPr>
    <a:lvl3pPr marL="517525" indent="-119063" algn="l" defTabSz="914400" rtl="0" eaLnBrk="1" latinLnBrk="0" hangingPunct="1">
      <a:lnSpc>
        <a:spcPct val="90000"/>
      </a:lnSpc>
      <a:spcBef>
        <a:spcPts val="300"/>
      </a:spcBef>
      <a:buClrTx/>
      <a:buFont typeface="Arial" panose="020B0604020202020204" pitchFamily="34" charset="0"/>
      <a:buChar char="•"/>
      <a:defRPr lang="en-US" sz="1000" kern="1200" dirty="0" smtClean="0">
        <a:solidFill>
          <a:schemeClr val="tx1"/>
        </a:solidFill>
        <a:effectLst/>
        <a:latin typeface="+mn-lt"/>
        <a:ea typeface="+mn-ea"/>
        <a:cs typeface="+mn-cs"/>
      </a:defRPr>
    </a:lvl3pPr>
    <a:lvl4pPr marL="682625" indent="-114300" algn="l" defTabSz="914400" rtl="0" eaLnBrk="1" latinLnBrk="0" hangingPunct="1">
      <a:lnSpc>
        <a:spcPct val="90000"/>
      </a:lnSpc>
      <a:spcBef>
        <a:spcPts val="200"/>
      </a:spcBef>
      <a:buClrTx/>
      <a:buFont typeface="Arial" panose="020B0604020202020204" pitchFamily="34" charset="0"/>
      <a:buChar char="•"/>
      <a:defRPr lang="en-US" sz="900" kern="1200" dirty="0" smtClean="0">
        <a:solidFill>
          <a:schemeClr val="tx1"/>
        </a:solidFill>
        <a:effectLst/>
        <a:latin typeface="+mn-lt"/>
        <a:ea typeface="+mn-ea"/>
        <a:cs typeface="+mn-cs"/>
      </a:defRPr>
    </a:lvl4pPr>
    <a:lvl5pPr marL="860425" indent="-114300" algn="l" defTabSz="914400" rtl="0" eaLnBrk="1" latinLnBrk="0" hangingPunct="1">
      <a:lnSpc>
        <a:spcPct val="90000"/>
      </a:lnSpc>
      <a:spcBef>
        <a:spcPts val="100"/>
      </a:spcBef>
      <a:buClrTx/>
      <a:buSzPct val="100000"/>
      <a:buFont typeface="Arial" panose="020B0604020202020204" pitchFamily="34" charset="0"/>
      <a:buChar char="•"/>
      <a:defRPr lang="en-US" sz="800" kern="1200" dirty="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1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636588" y="327025"/>
            <a:ext cx="5584825" cy="3143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49"/>
          <a:stretch/>
        </p:blipFill>
        <p:spPr bwMode="gray">
          <a:xfrm>
            <a:off x="4830612" y="-10346"/>
            <a:ext cx="7358214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48056" y="923544"/>
            <a:ext cx="4233672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48056" y="3849624"/>
            <a:ext cx="4233672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448056" y="4974336"/>
            <a:ext cx="4233672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 userDrawn="1"/>
        </p:nvGrpSpPr>
        <p:grpSpPr bwMode="gray">
          <a:xfrm>
            <a:off x="446798" y="591197"/>
            <a:ext cx="587631" cy="456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‹nº›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56" name="Google Shape;52;p7">
            <a:extLst>
              <a:ext uri="{FF2B5EF4-FFF2-40B4-BE49-F238E27FC236}">
                <a16:creationId xmlns:a16="http://schemas.microsoft.com/office/drawing/2014/main" id="{AFCE843F-1B48-4C3C-93F6-0D539F7C7FBC}"/>
              </a:ext>
            </a:extLst>
          </p:cNvPr>
          <p:cNvSpPr txBox="1"/>
          <p:nvPr userDrawn="1"/>
        </p:nvSpPr>
        <p:spPr bwMode="gray">
          <a:xfrm>
            <a:off x="6094412" y="6303596"/>
            <a:ext cx="5347496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A1AAB1"/>
                </a:solidFill>
              </a:rPr>
              <a:t>Confidential</a:t>
            </a:r>
            <a:endParaRPr sz="800" b="1" dirty="0">
              <a:solidFill>
                <a:srgbClr val="A1AAB1"/>
              </a:solidFill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0E02DB8-7DF9-4D61-B849-4927B0A575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0000C9"/>
                </a:solidFill>
              </a:rPr>
              <a:t>Breakthroughs that change patients’ lives</a:t>
            </a:r>
          </a:p>
        </p:txBody>
      </p:sp>
      <p:pic>
        <p:nvPicPr>
          <p:cNvPr id="58" name="Google Shape;53;p7">
            <a:extLst>
              <a:ext uri="{FF2B5EF4-FFF2-40B4-BE49-F238E27FC236}">
                <a16:creationId xmlns:a16="http://schemas.microsoft.com/office/drawing/2014/main" id="{CB49B02A-070A-482A-AACD-303DFF77F18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1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One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64FB57-BAFB-4669-B9D9-AAA93D307B4A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80B37F4-BA1F-4599-9BF4-169E2382E7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363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8F3BDE-5536-412E-9331-650A7E2E8AB3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448056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466D6BA-4968-4105-B0D7-E7BD687A80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448055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0E3D72-4322-4600-80EE-32F1EA906711}"/>
              </a:ext>
            </a:extLst>
          </p:cNvPr>
          <p:cNvSpPr>
            <a:spLocks noGrp="1"/>
          </p:cNvSpPr>
          <p:nvPr>
            <p:ph idx="22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FA8F5A1-9096-48CF-8981-DA7C92908D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6262957" y="3914022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74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/>
            </a:lvl1pPr>
            <a:lvl2pPr marL="461963" indent="-233363">
              <a:defRPr sz="3200"/>
            </a:lvl2pPr>
            <a:lvl3pPr marL="738188" indent="-225425">
              <a:defRPr sz="2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5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Blue">
    <p:bg>
      <p:bgPr>
        <a:solidFill>
          <a:srgbClr val="000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8055" y="1801368"/>
            <a:ext cx="11292840" cy="3950208"/>
          </a:xfrm>
        </p:spPr>
        <p:txBody>
          <a:bodyPr lIns="0" rIns="0"/>
          <a:lstStyle>
            <a:lvl1pPr marL="0" indent="0">
              <a:lnSpc>
                <a:spcPct val="110000"/>
              </a:lnSpc>
              <a:buNone/>
              <a:defRPr sz="3600">
                <a:solidFill>
                  <a:schemeClr val="bg1"/>
                </a:solidFill>
              </a:defRPr>
            </a:lvl1pPr>
            <a:lvl2pPr marL="461963" indent="-233363">
              <a:defRPr sz="3200">
                <a:solidFill>
                  <a:schemeClr val="bg1"/>
                </a:solidFill>
              </a:defRPr>
            </a:lvl2pPr>
            <a:lvl3pPr marL="738188" indent="-225425"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4" name="Google Shape;311;p30">
            <a:extLst>
              <a:ext uri="{FF2B5EF4-FFF2-40B4-BE49-F238E27FC236}">
                <a16:creationId xmlns:a16="http://schemas.microsoft.com/office/drawing/2014/main" id="{90C4AA53-0CE6-42BF-A73D-4ABB5CCDDA5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1866"/>
          <a:stretch/>
        </p:blipFill>
        <p:spPr bwMode="inv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4F9877C-A82F-4B6B-BD9C-066CF647CE7A}"/>
              </a:ext>
            </a:extLst>
          </p:cNvPr>
          <p:cNvGrpSpPr/>
          <p:nvPr userDrawn="1"/>
        </p:nvGrpSpPr>
        <p:grpSpPr bwMode="black">
          <a:xfrm>
            <a:off x="446798" y="326296"/>
            <a:ext cx="587631" cy="45600"/>
            <a:chOff x="616542" y="591197"/>
            <a:chExt cx="587631" cy="45600"/>
          </a:xfrm>
          <a:solidFill>
            <a:schemeClr val="bg1"/>
          </a:solidFill>
        </p:grpSpPr>
        <p:sp>
          <p:nvSpPr>
            <p:cNvPr id="6" name="Google Shape;17;p2">
              <a:extLst>
                <a:ext uri="{FF2B5EF4-FFF2-40B4-BE49-F238E27FC236}">
                  <a16:creationId xmlns:a16="http://schemas.microsoft.com/office/drawing/2014/main" id="{E37A9FAD-22CF-483D-BFEE-A660FD0A10AC}"/>
                </a:ext>
              </a:extLst>
            </p:cNvPr>
            <p:cNvSpPr/>
            <p:nvPr userDrawn="1"/>
          </p:nvSpPr>
          <p:spPr bwMode="black">
            <a:xfrm>
              <a:off x="616542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7" name="Google Shape;18;p2">
              <a:extLst>
                <a:ext uri="{FF2B5EF4-FFF2-40B4-BE49-F238E27FC236}">
                  <a16:creationId xmlns:a16="http://schemas.microsoft.com/office/drawing/2014/main" id="{03F89CAE-CCC7-471C-BADA-2585024AD7C1}"/>
                </a:ext>
              </a:extLst>
            </p:cNvPr>
            <p:cNvSpPr/>
            <p:nvPr userDrawn="1"/>
          </p:nvSpPr>
          <p:spPr bwMode="black">
            <a:xfrm>
              <a:off x="910250" y="591197"/>
              <a:ext cx="293923" cy="45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04B2BB-C8F1-419C-B295-DA30917AB8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chemeClr val="bg1"/>
                </a:solidFill>
                <a:latin typeface="+mn-lt"/>
              </a:rPr>
              <a:pPr/>
              <a:t>‹nº›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Google Shape;52;p7">
            <a:extLst>
              <a:ext uri="{FF2B5EF4-FFF2-40B4-BE49-F238E27FC236}">
                <a16:creationId xmlns:a16="http://schemas.microsoft.com/office/drawing/2014/main" id="{00AEBF66-5FB7-44F3-9514-9E7517B063CF}"/>
              </a:ext>
            </a:extLst>
          </p:cNvPr>
          <p:cNvSpPr txBox="1"/>
          <p:nvPr userDrawn="1"/>
        </p:nvSpPr>
        <p:spPr bwMode="auto">
          <a:xfrm>
            <a:off x="6094412" y="6303596"/>
            <a:ext cx="5347496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bg1"/>
                </a:solidFill>
              </a:rPr>
              <a:t>Confidential</a:t>
            </a:r>
            <a:endParaRPr sz="800" b="1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D3DC3BA-3E54-47E4-A501-F4F0AEBBDF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Business Group</a:t>
            </a:r>
            <a:r>
              <a:rPr lang="en-US" sz="800" b="0" dirty="0">
                <a:solidFill>
                  <a:schemeClr val="bg1"/>
                </a:solidFill>
              </a:rPr>
              <a:t>  Business Subgroup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8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 descr="A picture containing accessory, umbrella, sunglasses, spectacles&#10;&#10;Description automatically generated">
            <a:extLst>
              <a:ext uri="{FF2B5EF4-FFF2-40B4-BE49-F238E27FC236}">
                <a16:creationId xmlns:a16="http://schemas.microsoft.com/office/drawing/2014/main" id="{2DC16F02-BAF4-4EBA-B856-EE0B01A67E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48056" y="4215384"/>
            <a:ext cx="4233672" cy="905256"/>
          </a:xfrm>
        </p:spPr>
        <p:txBody>
          <a:bodyPr lIns="0" tIns="0" rIns="0" bIns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8056" y="2560320"/>
            <a:ext cx="4233672" cy="150876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8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Google Shape;49;p7">
            <a:extLst>
              <a:ext uri="{FF2B5EF4-FFF2-40B4-BE49-F238E27FC236}">
                <a16:creationId xmlns:a16="http://schemas.microsoft.com/office/drawing/2014/main" id="{D01DEFE8-92EA-4D72-9911-E9444EF4C65B}"/>
              </a:ext>
            </a:extLst>
          </p:cNvPr>
          <p:cNvSpPr/>
          <p:nvPr userDrawn="1"/>
        </p:nvSpPr>
        <p:spPr bwMode="gray">
          <a:xfrm>
            <a:off x="0" y="6216149"/>
            <a:ext cx="12188825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BE63A6E2-6A45-48C5-AAB5-635C131502E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DF916F-8B26-4E62-8230-AE3626C83AC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‹nº›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2" name="Google Shape;52;p7">
            <a:extLst>
              <a:ext uri="{FF2B5EF4-FFF2-40B4-BE49-F238E27FC236}">
                <a16:creationId xmlns:a16="http://schemas.microsoft.com/office/drawing/2014/main" id="{D17E9775-5F61-47C4-BE37-0F43B8E05FC5}"/>
              </a:ext>
            </a:extLst>
          </p:cNvPr>
          <p:cNvSpPr txBox="1"/>
          <p:nvPr userDrawn="1"/>
        </p:nvSpPr>
        <p:spPr bwMode="gray">
          <a:xfrm>
            <a:off x="6094412" y="6303596"/>
            <a:ext cx="5347496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A1AAB1"/>
                </a:solidFill>
              </a:rPr>
              <a:t>Confidential</a:t>
            </a:r>
            <a:endParaRPr sz="800" b="1" dirty="0">
              <a:solidFill>
                <a:srgbClr val="A1AAB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73288A9-E236-4EC3-9C85-F698E18DFB6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0000C9"/>
                </a:solidFill>
              </a:rPr>
              <a:t>Breakthroughs that change patients’ lives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6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4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6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1801368"/>
            <a:ext cx="11292840" cy="395020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0" indent="-169863">
              <a:defRPr/>
            </a:lvl2pPr>
            <a:lvl3pPr marL="742950" indent="-171450">
              <a:defRPr/>
            </a:lvl3pPr>
            <a:lvl4pPr marL="971550" indent="-171450">
              <a:defRPr/>
            </a:lvl4pPr>
            <a:lvl5pPr marL="1171575" indent="-142875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6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5" y="2368296"/>
            <a:ext cx="11291583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1129284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Two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48056" y="2368296"/>
            <a:ext cx="5486400" cy="3383280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8055" y="5806440"/>
            <a:ext cx="11292840" cy="347472"/>
          </a:xfrm>
        </p:spPr>
        <p:txBody>
          <a:bodyPr lIns="0" tIns="0" rIns="0" bIns="0" anchor="b"/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itchFamily="34" charset="0"/>
              <a:buNone/>
              <a:tabLst>
                <a:tab pos="174625" algn="r"/>
                <a:tab pos="228600" algn="l"/>
              </a:tabLst>
              <a:defRPr lang="en-US" sz="800" kern="1200" dirty="0">
                <a:solidFill>
                  <a:srgbClr val="A1AAB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8055" y="1307592"/>
            <a:ext cx="11292840" cy="3969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C15F-9414-4FEE-B69B-9BD23E3FE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448055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B850-9BA5-436D-90B5-3B94C065572F}"/>
              </a:ext>
            </a:extLst>
          </p:cNvPr>
          <p:cNvSpPr>
            <a:spLocks noGrp="1"/>
          </p:cNvSpPr>
          <p:nvPr>
            <p:ph idx="18"/>
          </p:nvPr>
        </p:nvSpPr>
        <p:spPr bwMode="gray">
          <a:xfrm>
            <a:off x="6262957" y="236829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0AED57-71AA-40F0-8FED-14CBC67B52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62957" y="1801368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48AB6F3-8F33-46C5-B8AF-C6C2DBA35DAC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262957" y="4471416"/>
            <a:ext cx="5486400" cy="1276312"/>
          </a:xfrm>
        </p:spPr>
        <p:txBody>
          <a:bodyPr/>
          <a:lstStyle>
            <a:lvl1pPr marL="173038" indent="-173038">
              <a:spcBef>
                <a:spcPts val="1000"/>
              </a:spcBef>
              <a:defRPr sz="1600"/>
            </a:lvl1pPr>
            <a:lvl2pPr marL="347663" indent="-119063">
              <a:spcBef>
                <a:spcPts val="500"/>
              </a:spcBef>
              <a:defRPr sz="1400"/>
            </a:lvl2pPr>
            <a:lvl3pPr marL="512763" indent="-107950">
              <a:spcBef>
                <a:spcPts val="200"/>
              </a:spcBef>
              <a:defRPr sz="1200"/>
            </a:lvl3pPr>
            <a:lvl4pPr marL="685800" indent="-109538">
              <a:spcBef>
                <a:spcPts val="200"/>
              </a:spcBef>
              <a:defRPr sz="1100"/>
            </a:lvl4pPr>
            <a:lvl5pPr marL="858838" indent="-117475">
              <a:spcBef>
                <a:spcPts val="200"/>
              </a:spcBef>
              <a:defRPr sz="105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EA1C6BA-0114-4F33-85B2-4176902D01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6262957" y="3911906"/>
            <a:ext cx="5486400" cy="521208"/>
          </a:xfrm>
          <a:solidFill>
            <a:schemeClr val="bg1"/>
          </a:solidFill>
          <a:effectLst>
            <a:outerShdw dist="12700" dir="16200000" rotWithShape="0">
              <a:schemeClr val="bg1">
                <a:lumMod val="75000"/>
              </a:schemeClr>
            </a:outerShdw>
          </a:effectLst>
        </p:spPr>
        <p:txBody>
          <a:bodyPr lIns="0" tIns="91440" rIns="0"/>
          <a:lstStyle>
            <a:lvl1pPr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7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446796" y="1801368"/>
            <a:ext cx="11292840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446798" y="484632"/>
            <a:ext cx="11292840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DB309-1BC3-452B-AA12-02F70E3CF3C4}"/>
              </a:ext>
            </a:extLst>
          </p:cNvPr>
          <p:cNvGrpSpPr/>
          <p:nvPr userDrawn="1"/>
        </p:nvGrpSpPr>
        <p:grpSpPr bwMode="gray">
          <a:xfrm>
            <a:off x="446798" y="326296"/>
            <a:ext cx="587631" cy="45600"/>
            <a:chOff x="616542" y="591197"/>
            <a:chExt cx="587631" cy="456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C75766B0-97F2-444A-9E42-E0CBE795461F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05F9DAF3-DD76-41B5-93EF-0334C2738E2C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pic>
        <p:nvPicPr>
          <p:cNvPr id="19" name="Google Shape;53;p7">
            <a:extLst>
              <a:ext uri="{FF2B5EF4-FFF2-40B4-BE49-F238E27FC236}">
                <a16:creationId xmlns:a16="http://schemas.microsoft.com/office/drawing/2014/main" id="{F9F93DF4-D19B-46BE-B88F-8BB1DA82CA3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798" y="6346662"/>
            <a:ext cx="9144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6C14D5-25B9-40A9-A7B3-25F17FEDDC3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463338" y="6303596"/>
            <a:ext cx="276298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‹nº›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5" name="Google Shape;52;p7">
            <a:extLst>
              <a:ext uri="{FF2B5EF4-FFF2-40B4-BE49-F238E27FC236}">
                <a16:creationId xmlns:a16="http://schemas.microsoft.com/office/drawing/2014/main" id="{32B9580A-B465-4E15-BAF0-0919554158DC}"/>
              </a:ext>
            </a:extLst>
          </p:cNvPr>
          <p:cNvSpPr txBox="1"/>
          <p:nvPr userDrawn="1"/>
        </p:nvSpPr>
        <p:spPr bwMode="gray">
          <a:xfrm>
            <a:off x="6094412" y="6303596"/>
            <a:ext cx="5347496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A1AAB1"/>
                </a:solidFill>
              </a:rPr>
              <a:t>Confidential</a:t>
            </a:r>
            <a:endParaRPr sz="800" b="1" dirty="0">
              <a:solidFill>
                <a:srgbClr val="A1AAB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05B5027-9C8E-4D3E-B630-4D23F5F13B5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728216" y="6303596"/>
            <a:ext cx="414223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 err="1">
                <a:solidFill>
                  <a:srgbClr val="0000C9"/>
                </a:solidFill>
              </a:rPr>
              <a:t>Informações</a:t>
            </a:r>
            <a:r>
              <a:rPr lang="en-US" sz="800" b="1" dirty="0">
                <a:solidFill>
                  <a:srgbClr val="0000C9"/>
                </a:solidFill>
              </a:rPr>
              <a:t> </a:t>
            </a:r>
            <a:r>
              <a:rPr lang="en-US" sz="800" b="1" dirty="0" err="1">
                <a:solidFill>
                  <a:srgbClr val="0000C9"/>
                </a:solidFill>
              </a:rPr>
              <a:t>Médicas</a:t>
            </a:r>
            <a:endParaRPr lang="en-US" sz="800" b="0" dirty="0">
              <a:solidFill>
                <a:srgbClr val="0000C9"/>
              </a:solidFill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6336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3" r:id="rId4"/>
    <p:sldLayoutId id="2147483650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Cross </a:t>
            </a:r>
            <a:r>
              <a:rPr lang="pt-BR" dirty="0" err="1"/>
              <a:t>Pollination</a:t>
            </a:r>
            <a:r>
              <a:rPr lang="pt-BR" dirty="0"/>
              <a:t> – </a:t>
            </a:r>
            <a:r>
              <a:rPr lang="pt-BR" sz="3200" dirty="0"/>
              <a:t>Análise de dados para melhoria dos canais de atendimento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Medical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Elaine Menezes</a:t>
            </a:r>
          </a:p>
          <a:p>
            <a:r>
              <a:rPr lang="en-US" dirty="0"/>
              <a:t>Fernanda Solgate</a:t>
            </a:r>
          </a:p>
          <a:p>
            <a:r>
              <a:rPr lang="en-US" dirty="0"/>
              <a:t>Heidy Dutra</a:t>
            </a:r>
          </a:p>
          <a:p>
            <a:r>
              <a:rPr lang="en-US" dirty="0"/>
              <a:t>Patricia Vieira</a:t>
            </a:r>
          </a:p>
          <a:p>
            <a:r>
              <a:rPr lang="en-US" dirty="0"/>
              <a:t>Renata Vendrame</a:t>
            </a:r>
          </a:p>
          <a:p>
            <a:r>
              <a:rPr lang="en-US" dirty="0"/>
              <a:t>Viviane Arid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FAB0F-9438-46A4-92B1-A38EB97B9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4011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64B5A0-46D5-2758-C946-5FC7F8D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b="1" dirty="0"/>
              <a:t>Análise de perguntas realizadas na Fabi e que não foram respondidas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C64AB5-8745-374E-95BA-1191ABDDC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7" y="1627181"/>
            <a:ext cx="10662331" cy="15131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77003D7-7FE8-96AD-A9F7-859467D89906}"/>
              </a:ext>
            </a:extLst>
          </p:cNvPr>
          <p:cNvSpPr txBox="1"/>
          <p:nvPr/>
        </p:nvSpPr>
        <p:spPr bwMode="gray">
          <a:xfrm>
            <a:off x="347240" y="1270371"/>
            <a:ext cx="11457051" cy="22167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Busca pelo Atlas de Anatomia 3D em maio de 2022 que a Fabi não foi capaz de responder </a:t>
            </a:r>
          </a:p>
        </p:txBody>
      </p:sp>
      <p:pic>
        <p:nvPicPr>
          <p:cNvPr id="3" name="Gráfico 2" descr="Selo 1 com preenchimento sólido">
            <a:extLst>
              <a:ext uri="{FF2B5EF4-FFF2-40B4-BE49-F238E27FC236}">
                <a16:creationId xmlns:a16="http://schemas.microsoft.com/office/drawing/2014/main" id="{79AD7D23-6516-A023-AA6D-1091B098A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5702" y="4193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31566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64B5A0-46D5-2758-C946-5FC7F8D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b="1" dirty="0"/>
              <a:t>Análise de perguntas realizadas na Fabi e que não foram respondidas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5C29D8-C7F8-8E55-4ED1-9761C527F845}"/>
              </a:ext>
            </a:extLst>
          </p:cNvPr>
          <p:cNvSpPr txBox="1"/>
          <p:nvPr/>
        </p:nvSpPr>
        <p:spPr bwMode="gray">
          <a:xfrm>
            <a:off x="364692" y="1349229"/>
            <a:ext cx="11457051" cy="221673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Inclusão do tópico sobre Atlas de Anatomia na base de dados da Fabi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8D05B4-FEAC-67D5-970A-1EF5102BD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74" y="1716309"/>
            <a:ext cx="5334274" cy="4381725"/>
          </a:xfrm>
          <a:prstGeom prst="rect">
            <a:avLst/>
          </a:prstGeom>
        </p:spPr>
      </p:pic>
      <p:pic>
        <p:nvPicPr>
          <p:cNvPr id="2" name="Gráfico 1" descr="Selo 1 com preenchimento sólido">
            <a:extLst>
              <a:ext uri="{FF2B5EF4-FFF2-40B4-BE49-F238E27FC236}">
                <a16:creationId xmlns:a16="http://schemas.microsoft.com/office/drawing/2014/main" id="{23026FE5-CC34-7A71-E342-E668E78B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4425" y="1322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04637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64B5A0-46D5-2758-C946-5FC7F8DD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457050" cy="850392"/>
          </a:xfrm>
        </p:spPr>
        <p:txBody>
          <a:bodyPr/>
          <a:lstStyle/>
          <a:p>
            <a:r>
              <a:rPr lang="pt-BR" sz="2000" b="1" dirty="0"/>
              <a:t>Análise de assuntos selecionados na Fabi – Múltiplas opções sobre o mesmo assunto que poderiam impactar a jornada do usuário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460A6A-E4CD-FCE7-84B2-BC506D4A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92" y="1767504"/>
            <a:ext cx="11374946" cy="16799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898FA3-E55F-424A-7FFA-3765E92E44D9}"/>
              </a:ext>
            </a:extLst>
          </p:cNvPr>
          <p:cNvSpPr txBox="1"/>
          <p:nvPr/>
        </p:nvSpPr>
        <p:spPr bwMode="gray">
          <a:xfrm>
            <a:off x="364692" y="1349229"/>
            <a:ext cx="11457051" cy="40407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Avaliação das opções utilizadas – Exemplo: </a:t>
            </a:r>
            <a:r>
              <a:rPr lang="pt-BR" sz="1600" b="0" i="0" dirty="0">
                <a:effectLst/>
                <a:latin typeface="Calibri" panose="020F0502020204030204" pitchFamily="34" charset="0"/>
              </a:rPr>
              <a:t>Vacina COVID-19 Pfizer-BioNTech &gt; Uso da Vacina (</a:t>
            </a:r>
            <a:r>
              <a:rPr lang="pt-BR" sz="1600" dirty="0" err="1">
                <a:latin typeface="Calibri" panose="020F0502020204030204" pitchFamily="34" charset="0"/>
              </a:rPr>
              <a:t>C</a:t>
            </a:r>
            <a:r>
              <a:rPr lang="pt-BR" sz="1600" b="0" i="0" dirty="0" err="1">
                <a:effectLst/>
                <a:latin typeface="Calibri" panose="020F0502020204030204" pitchFamily="34" charset="0"/>
              </a:rPr>
              <a:t>omirnaty</a:t>
            </a:r>
            <a:r>
              <a:rPr lang="pt-BR" sz="1600" b="0" i="0" dirty="0">
                <a:effectLst/>
                <a:latin typeface="Calibri" panose="020F0502020204030204" pitchFamily="34" charset="0"/>
              </a:rPr>
              <a:t>)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E4480E-9E61-DED4-7F68-EAFFD8762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920" y="3674244"/>
            <a:ext cx="2096512" cy="312682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5DF721-2DCA-39FA-0E93-26B29403F711}"/>
              </a:ext>
            </a:extLst>
          </p:cNvPr>
          <p:cNvSpPr txBox="1"/>
          <p:nvPr/>
        </p:nvSpPr>
        <p:spPr bwMode="gray">
          <a:xfrm>
            <a:off x="2648810" y="4063278"/>
            <a:ext cx="2979174" cy="1057146"/>
          </a:xfrm>
          <a:prstGeom prst="rect">
            <a:avLst/>
          </a:prstGeom>
          <a:solidFill>
            <a:srgbClr val="CCEAFF"/>
          </a:solidFill>
        </p:spPr>
        <p:txBody>
          <a:bodyPr wrap="square" lIns="45720" tIns="45720" rIns="4572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200" dirty="0"/>
              <a:t>As opções destacadas em vermelho foram removidas após a avaliação de volume (baixa procura).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200" dirty="0"/>
              <a:t>Opção única sobre Reações Adversas foi inserida para facilitar a jornada do cliente.</a:t>
            </a:r>
          </a:p>
        </p:txBody>
      </p:sp>
      <p:pic>
        <p:nvPicPr>
          <p:cNvPr id="5" name="Gráfico 4" descr="Crachá com preenchimento sólido">
            <a:extLst>
              <a:ext uri="{FF2B5EF4-FFF2-40B4-BE49-F238E27FC236}">
                <a16:creationId xmlns:a16="http://schemas.microsoft.com/office/drawing/2014/main" id="{60959ACB-327E-FAC7-75F7-0123BE9AE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2438" y="12472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8503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64B5A0-46D5-2758-C946-5FC7F8D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b="1" dirty="0"/>
              <a:t>Análise dos questionamentos recebidos através dos canais convencionais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946B1D-9B69-26ED-3060-08F590F8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7" y="1371062"/>
            <a:ext cx="11083806" cy="19892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8A4EEA51-81D9-08C9-74F2-61D5ADDB5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3" y="3737889"/>
            <a:ext cx="4403609" cy="2408977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FCAC38B-C057-803C-D7F8-671762985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360" y="3472518"/>
            <a:ext cx="5113354" cy="26743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A3FE19-E129-B4AC-255F-8ADD8F2A8259}"/>
              </a:ext>
            </a:extLst>
          </p:cNvPr>
          <p:cNvSpPr txBox="1"/>
          <p:nvPr/>
        </p:nvSpPr>
        <p:spPr bwMode="gray">
          <a:xfrm>
            <a:off x="362908" y="973123"/>
            <a:ext cx="11030601" cy="27683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Aumento do volume de contatos sobre a disponibilidade de </a:t>
            </a:r>
            <a:r>
              <a:rPr lang="pt-BR" sz="1600" dirty="0" err="1"/>
              <a:t>Aldactone</a:t>
            </a:r>
            <a:r>
              <a:rPr lang="pt-BR" sz="1600" dirty="0"/>
              <a:t> nos canais convencionais (0800, e-mail, </a:t>
            </a:r>
            <a:r>
              <a:rPr lang="pt-BR" sz="1600" dirty="0" err="1"/>
              <a:t>form</a:t>
            </a:r>
            <a:r>
              <a:rPr lang="pt-BR" sz="1600" dirty="0"/>
              <a:t>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CF74481-9A17-173C-2E25-C77A03A8E0E2}"/>
              </a:ext>
            </a:extLst>
          </p:cNvPr>
          <p:cNvSpPr/>
          <p:nvPr/>
        </p:nvSpPr>
        <p:spPr bwMode="gray">
          <a:xfrm>
            <a:off x="293615" y="4135772"/>
            <a:ext cx="3288484" cy="210563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pt-BR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F63E43-1835-20A0-F277-88F272EE0F64}"/>
              </a:ext>
            </a:extLst>
          </p:cNvPr>
          <p:cNvSpPr/>
          <p:nvPr/>
        </p:nvSpPr>
        <p:spPr bwMode="gray">
          <a:xfrm>
            <a:off x="6669248" y="4068661"/>
            <a:ext cx="5259517" cy="25167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pt-BR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" name="Gráfico 1" descr="Selo 3 com preenchimento sólido">
            <a:extLst>
              <a:ext uri="{FF2B5EF4-FFF2-40B4-BE49-F238E27FC236}">
                <a16:creationId xmlns:a16="http://schemas.microsoft.com/office/drawing/2014/main" id="{6150ECDB-6024-D4BF-0BFA-B3DB188A5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2366" y="2720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7470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7">
            <a:extLst>
              <a:ext uri="{FF2B5EF4-FFF2-40B4-BE49-F238E27FC236}">
                <a16:creationId xmlns:a16="http://schemas.microsoft.com/office/drawing/2014/main" id="{72981B2B-8EDC-7BF9-A2C4-B5969DBC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488491"/>
          </a:xfrm>
        </p:spPr>
        <p:txBody>
          <a:bodyPr/>
          <a:lstStyle/>
          <a:p>
            <a:r>
              <a:rPr lang="pt-BR" sz="2000" b="1" dirty="0"/>
              <a:t>Análise dos questionamentos recebidos através da Fabi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99F026-F079-5031-393B-A7EE5BF8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8" y="1871755"/>
            <a:ext cx="4665075" cy="25616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4D008E-8626-3BD7-DBE3-EC02180E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18" y="2225456"/>
            <a:ext cx="5448580" cy="185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" name="Gráfico 1" descr="Selo 3 com preenchimento sólido">
            <a:extLst>
              <a:ext uri="{FF2B5EF4-FFF2-40B4-BE49-F238E27FC236}">
                <a16:creationId xmlns:a16="http://schemas.microsoft.com/office/drawing/2014/main" id="{90B2D3E9-738E-CAA6-4CD3-D07F855A3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3977" y="2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412E868-8ADF-9FBD-E51D-E70B5E941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58235"/>
              </p:ext>
            </p:extLst>
          </p:nvPr>
        </p:nvGraphicFramePr>
        <p:xfrm>
          <a:off x="362908" y="1738451"/>
          <a:ext cx="11598183" cy="421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177EDF1-D26C-D471-60E6-B67C1A5B3B6B}"/>
              </a:ext>
            </a:extLst>
          </p:cNvPr>
          <p:cNvSpPr txBox="1"/>
          <p:nvPr/>
        </p:nvSpPr>
        <p:spPr bwMode="gray">
          <a:xfrm>
            <a:off x="362908" y="1078949"/>
            <a:ext cx="11030601" cy="27683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Ação após a análise: Inclusão da informação nos canais digitais – URA </a:t>
            </a:r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2981B2B-8EDC-7BF9-A2C4-B5969DBC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488491"/>
          </a:xfrm>
        </p:spPr>
        <p:txBody>
          <a:bodyPr/>
          <a:lstStyle/>
          <a:p>
            <a:r>
              <a:rPr lang="pt-BR" sz="2000" b="1" dirty="0"/>
              <a:t>Análise dos questionamentos recebidos através dos canais convencionais</a:t>
            </a:r>
          </a:p>
        </p:txBody>
      </p:sp>
      <p:pic>
        <p:nvPicPr>
          <p:cNvPr id="5" name="Gráfico 4" descr="Selo 3 com preenchimento sólido">
            <a:extLst>
              <a:ext uri="{FF2B5EF4-FFF2-40B4-BE49-F238E27FC236}">
                <a16:creationId xmlns:a16="http://schemas.microsoft.com/office/drawing/2014/main" id="{3DB6B1FC-C572-17AA-1473-05D925C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5588" y="2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A64B5A0-46D5-2758-C946-5FC7F8DD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b="1" dirty="0"/>
              <a:t>Análise dos questionamentos recebidos através dos canais convencionais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A3FE19-E129-B4AC-255F-8ADD8F2A8259}"/>
              </a:ext>
            </a:extLst>
          </p:cNvPr>
          <p:cNvSpPr txBox="1"/>
          <p:nvPr/>
        </p:nvSpPr>
        <p:spPr bwMode="gray">
          <a:xfrm>
            <a:off x="362908" y="973123"/>
            <a:ext cx="11030601" cy="27683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Avaliação dos principais questionamentos sobre </a:t>
            </a:r>
            <a:r>
              <a:rPr lang="pt-BR" sz="1400" dirty="0" err="1"/>
              <a:t>Genotropin</a:t>
            </a:r>
            <a:r>
              <a:rPr lang="pt-BR" sz="1400" dirty="0"/>
              <a:t> recebidos no Fale Pfizer (0800, </a:t>
            </a:r>
            <a:r>
              <a:rPr lang="pt-BR" sz="1400" dirty="0" err="1"/>
              <a:t>email</a:t>
            </a:r>
            <a:r>
              <a:rPr lang="pt-BR" sz="1400" dirty="0"/>
              <a:t>, </a:t>
            </a:r>
            <a:r>
              <a:rPr lang="pt-BR" sz="1400" dirty="0" err="1"/>
              <a:t>form</a:t>
            </a:r>
            <a:r>
              <a:rPr lang="pt-BR" sz="1400" dirty="0"/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C01ED54-6362-F97E-09C9-E859D80E7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93" y="1362989"/>
            <a:ext cx="8236373" cy="181619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A9D1503-2543-B4F0-65A3-A5296D745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8" y="3347586"/>
            <a:ext cx="4515082" cy="266713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CF74481-9A17-173C-2E25-C77A03A8E0E2}"/>
              </a:ext>
            </a:extLst>
          </p:cNvPr>
          <p:cNvSpPr/>
          <p:nvPr/>
        </p:nvSpPr>
        <p:spPr bwMode="gray">
          <a:xfrm>
            <a:off x="2724727" y="3519055"/>
            <a:ext cx="2262909" cy="11268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pt-BR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81EF4ED-57B8-062D-AEFA-8265A0FFA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43" y="3394045"/>
            <a:ext cx="5181488" cy="296085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F63E43-1835-20A0-F277-88F272EE0F64}"/>
              </a:ext>
            </a:extLst>
          </p:cNvPr>
          <p:cNvSpPr/>
          <p:nvPr/>
        </p:nvSpPr>
        <p:spPr bwMode="gray">
          <a:xfrm>
            <a:off x="5542410" y="3830803"/>
            <a:ext cx="5259517" cy="18701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pt-BR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502C44-09AD-C67F-FC60-B623C8A21A0B}"/>
              </a:ext>
            </a:extLst>
          </p:cNvPr>
          <p:cNvSpPr txBox="1"/>
          <p:nvPr/>
        </p:nvSpPr>
        <p:spPr bwMode="gray">
          <a:xfrm>
            <a:off x="8767492" y="1686718"/>
            <a:ext cx="3225895" cy="1298356"/>
          </a:xfrm>
          <a:prstGeom prst="rect">
            <a:avLst/>
          </a:prstGeom>
          <a:solidFill>
            <a:srgbClr val="CCEAFF"/>
          </a:solidFill>
        </p:spPr>
        <p:txBody>
          <a:bodyPr wrap="square" lIns="45720" tIns="45720" rIns="4572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300" b="1" i="1" dirty="0" err="1"/>
              <a:t>Directory</a:t>
            </a:r>
            <a:r>
              <a:rPr lang="pt-BR" sz="1300" b="1" i="1" dirty="0"/>
              <a:t> </a:t>
            </a:r>
            <a:r>
              <a:rPr lang="pt-BR" sz="1300" b="1" i="1" dirty="0" err="1"/>
              <a:t>Assistance</a:t>
            </a:r>
            <a:r>
              <a:rPr lang="pt-BR" sz="1300" b="1" i="1" dirty="0"/>
              <a:t> </a:t>
            </a:r>
            <a:r>
              <a:rPr lang="pt-BR" sz="1300" dirty="0"/>
              <a:t>é a opção utilizada quando o contato não é relacionado a uma dúvida sobre o produto, neste caso o time de Infomed/Fale Pfizer direciona o paciente para o canal adequado             (</a:t>
            </a:r>
            <a:r>
              <a:rPr lang="pt-BR" sz="1300" dirty="0" err="1"/>
              <a:t>eg</a:t>
            </a:r>
            <a:r>
              <a:rPr lang="pt-BR" sz="1300" dirty="0"/>
              <a:t>: cadastro no MBV)</a:t>
            </a:r>
          </a:p>
        </p:txBody>
      </p:sp>
      <p:pic>
        <p:nvPicPr>
          <p:cNvPr id="2" name="Gráfico 1" descr="Selo 4 com preenchimento sólido">
            <a:extLst>
              <a:ext uri="{FF2B5EF4-FFF2-40B4-BE49-F238E27FC236}">
                <a16:creationId xmlns:a16="http://schemas.microsoft.com/office/drawing/2014/main" id="{7FB48075-01E2-EFEA-4DA7-C8003F92E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9989" y="2904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09374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177EDF1-D26C-D471-60E6-B67C1A5B3B6B}"/>
              </a:ext>
            </a:extLst>
          </p:cNvPr>
          <p:cNvSpPr txBox="1"/>
          <p:nvPr/>
        </p:nvSpPr>
        <p:spPr bwMode="gray">
          <a:xfrm>
            <a:off x="362908" y="1078949"/>
            <a:ext cx="11465298" cy="276837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Análise: identificar os principais motivos de contato dentro da categoria </a:t>
            </a:r>
            <a:r>
              <a:rPr lang="pt-BR" sz="1400" dirty="0" err="1"/>
              <a:t>Directory</a:t>
            </a:r>
            <a:r>
              <a:rPr lang="pt-BR" sz="1400" dirty="0"/>
              <a:t> </a:t>
            </a:r>
            <a:r>
              <a:rPr lang="pt-BR" sz="1400" dirty="0" err="1"/>
              <a:t>Assistance</a:t>
            </a:r>
            <a:endParaRPr lang="pt-BR" sz="1400" dirty="0"/>
          </a:p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Ação após a análise: Direcionamento automático de questões específicas de </a:t>
            </a:r>
            <a:r>
              <a:rPr lang="pt-BR" sz="1400" dirty="0" err="1"/>
              <a:t>Genotropin</a:t>
            </a:r>
            <a:r>
              <a:rPr lang="pt-BR" sz="1400" dirty="0"/>
              <a:t> para o Programa Muito Bem Vindo através da URA</a:t>
            </a:r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2981B2B-8EDC-7BF9-A2C4-B5969DBC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98" y="484632"/>
            <a:ext cx="11292840" cy="488491"/>
          </a:xfrm>
        </p:spPr>
        <p:txBody>
          <a:bodyPr/>
          <a:lstStyle/>
          <a:p>
            <a:r>
              <a:rPr lang="pt-BR" sz="2000" b="1" dirty="0"/>
              <a:t>Análise dos questionamentos recebidos através dos canais convencionais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6986F4-8083-53C6-AB82-1630718D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74" y="2125867"/>
            <a:ext cx="7949613" cy="103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A98FE6E-2410-D4CA-66BB-FB3B84128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016289"/>
              </p:ext>
            </p:extLst>
          </p:nvPr>
        </p:nvGraphicFramePr>
        <p:xfrm>
          <a:off x="1336527" y="3320615"/>
          <a:ext cx="8365257" cy="31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Gráfico 1" descr="Selo 4 com preenchimento sólido">
            <a:extLst>
              <a:ext uri="{FF2B5EF4-FFF2-40B4-BE49-F238E27FC236}">
                <a16:creationId xmlns:a16="http://schemas.microsoft.com/office/drawing/2014/main" id="{70D591F9-6A33-3F53-4128-306979B7F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1058" y="274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8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113901_Pfizer PowerPoint Template_Logo_Confidential_16x9_011421_1130am.pptx" id="{89FC0598-B349-48E3-9A8B-72BFBCB98DF8}" vid="{0EBF093D-583F-46B6-8995-C451C08539D8}"/>
    </a:ext>
  </a:extLst>
</a:theme>
</file>

<file path=ppt/theme/theme2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FE New Brand 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26faa0-020a-4043-83ba-e5938c9b4a44">
      <UserInfo>
        <DisplayName>Haiden, Dominique</DisplayName>
        <AccountId>1300</AccountId>
        <AccountType/>
      </UserInfo>
      <UserInfo>
        <DisplayName>CEC extended LT Members</DisplayName>
        <AccountId>44115</AccountId>
        <AccountType/>
      </UserInfo>
      <UserInfo>
        <DisplayName>Lampersberger, Eva</DisplayName>
        <AccountId>12577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9630C1ECA1C4AB54EF28C7E332781" ma:contentTypeVersion="10" ma:contentTypeDescription="Create a new document." ma:contentTypeScope="" ma:versionID="2c12ed8985cd61e79ddbc93df0f32744">
  <xsd:schema xmlns:xsd="http://www.w3.org/2001/XMLSchema" xmlns:xs="http://www.w3.org/2001/XMLSchema" xmlns:p="http://schemas.microsoft.com/office/2006/metadata/properties" xmlns:ns2="62c7a95b-5fb1-47a0-b633-71ab50f2c7bd" xmlns:ns3="3a26faa0-020a-4043-83ba-e5938c9b4a44" targetNamespace="http://schemas.microsoft.com/office/2006/metadata/properties" ma:root="true" ma:fieldsID="89ed99291b714ba033f54de625f33ae3" ns2:_="" ns3:_="">
    <xsd:import namespace="62c7a95b-5fb1-47a0-b633-71ab50f2c7bd"/>
    <xsd:import namespace="3a26faa0-020a-4043-83ba-e5938c9b4a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a95b-5fb1-47a0-b633-71ab50f2c7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6faa0-020a-4043-83ba-e5938c9b4a4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9190B9-B65B-483D-A823-DE943660405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62c7a95b-5fb1-47a0-b633-71ab50f2c7bd"/>
    <ds:schemaRef ds:uri="http://purl.org/dc/elements/1.1/"/>
    <ds:schemaRef ds:uri="http://purl.org/dc/terms/"/>
    <ds:schemaRef ds:uri="http://schemas.microsoft.com/office/infopath/2007/PartnerControls"/>
    <ds:schemaRef ds:uri="3a26faa0-020a-4043-83ba-e5938c9b4a44"/>
  </ds:schemaRefs>
</ds:datastoreItem>
</file>

<file path=customXml/itemProps2.xml><?xml version="1.0" encoding="utf-8"?>
<ds:datastoreItem xmlns:ds="http://schemas.openxmlformats.org/officeDocument/2006/customXml" ds:itemID="{DADDF9A3-6835-495A-AD50-4C297528C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c7a95b-5fb1-47a0-b633-71ab50f2c7bd"/>
    <ds:schemaRef ds:uri="3a26faa0-020a-4043-83ba-e5938c9b4a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7500FB-C07E-47D9-A8BC-FA39814C65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266</TotalTime>
  <Words>341</Words>
  <Application>Microsoft Office PowerPoint</Application>
  <PresentationFormat>Personalizar</PresentationFormat>
  <Paragraphs>48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Tema do Office</vt:lpstr>
      <vt:lpstr>Cross Pollination – Análise de dados para melhoria dos canais de atendimento</vt:lpstr>
      <vt:lpstr>Análise de perguntas realizadas na Fabi e que não foram respondidas</vt:lpstr>
      <vt:lpstr>Análise de perguntas realizadas na Fabi e que não foram respondidas</vt:lpstr>
      <vt:lpstr>Análise de assuntos selecionados na Fabi – Múltiplas opções sobre o mesmo assunto que poderiam impactar a jornada do usuário </vt:lpstr>
      <vt:lpstr>Análise dos questionamentos recebidos através dos canais convencionais</vt:lpstr>
      <vt:lpstr>Análise dos questionamentos recebidos através da Fabi</vt:lpstr>
      <vt:lpstr>Análise dos questionamentos recebidos através dos canais convencionais</vt:lpstr>
      <vt:lpstr>Análise dos questionamentos recebidos através dos canais convencionais</vt:lpstr>
      <vt:lpstr>Análise dos questionamentos recebidos através dos canais convencionais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v365</dc:subject>
  <dc:creator>Dutra, Heidy</dc:creator>
  <dc:description>P113901_Pfizer PowerPoint Template _Logo_Confidential_16x9</dc:description>
  <cp:lastModifiedBy>Dreosso, Patricia Azanha</cp:lastModifiedBy>
  <cp:revision>2</cp:revision>
  <cp:lastPrinted>2017-11-29T15:35:51Z</cp:lastPrinted>
  <dcterms:created xsi:type="dcterms:W3CDTF">2023-02-27T11:18:54Z</dcterms:created>
  <dcterms:modified xsi:type="dcterms:W3CDTF">2023-06-15T18:20:50Z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BD1316AA-ADAB-409D-BAE3-6BC0F6AF696D</vt:lpwstr>
  </property>
  <property fmtid="{D5CDD505-2E9C-101B-9397-08002B2CF9AE}" pid="3" name="ArticulatePath">
    <vt:lpwstr>Template-Template_v2007-10_2Dcharts_FLAT BOX_111213_445pm</vt:lpwstr>
  </property>
  <property fmtid="{D5CDD505-2E9C-101B-9397-08002B2CF9AE}" pid="4" name="ContentTypeId">
    <vt:lpwstr>0x010100DF29630C1ECA1C4AB54EF28C7E332781</vt:lpwstr>
  </property>
  <property fmtid="{D5CDD505-2E9C-101B-9397-08002B2CF9AE}" pid="5" name="MSIP_Label_4791b42f-c435-42ca-9531-75a3f42aae3d_Enabled">
    <vt:lpwstr>true</vt:lpwstr>
  </property>
  <property fmtid="{D5CDD505-2E9C-101B-9397-08002B2CF9AE}" pid="6" name="MSIP_Label_4791b42f-c435-42ca-9531-75a3f42aae3d_SetDate">
    <vt:lpwstr>2023-02-27T11:19:29Z</vt:lpwstr>
  </property>
  <property fmtid="{D5CDD505-2E9C-101B-9397-08002B2CF9AE}" pid="7" name="MSIP_Label_4791b42f-c435-42ca-9531-75a3f42aae3d_Method">
    <vt:lpwstr>Privileged</vt:lpwstr>
  </property>
  <property fmtid="{D5CDD505-2E9C-101B-9397-08002B2CF9AE}" pid="8" name="MSIP_Label_4791b42f-c435-42ca-9531-75a3f42aae3d_Name">
    <vt:lpwstr>4791b42f-c435-42ca-9531-75a3f42aae3d</vt:lpwstr>
  </property>
  <property fmtid="{D5CDD505-2E9C-101B-9397-08002B2CF9AE}" pid="9" name="MSIP_Label_4791b42f-c435-42ca-9531-75a3f42aae3d_SiteId">
    <vt:lpwstr>7a916015-20ae-4ad1-9170-eefd915e9272</vt:lpwstr>
  </property>
  <property fmtid="{D5CDD505-2E9C-101B-9397-08002B2CF9AE}" pid="10" name="MSIP_Label_4791b42f-c435-42ca-9531-75a3f42aae3d_ActionId">
    <vt:lpwstr>998d55a9-af5c-400c-bf8c-fd020670c80f</vt:lpwstr>
  </property>
  <property fmtid="{D5CDD505-2E9C-101B-9397-08002B2CF9AE}" pid="11" name="MSIP_Label_4791b42f-c435-42ca-9531-75a3f42aae3d_ContentBits">
    <vt:lpwstr>0</vt:lpwstr>
  </property>
</Properties>
</file>