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Big Mountain Resort Ticket Pricing Reccomendation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Gotam Dahiya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 Identification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Big Mountain Resort has installed a new chair lift which increases the operating cost by at least $1.54 million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The management wants to know whether to cut down on operating cost or increase ticket pricing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The current price is above average of other resorts in its class. This may have to change.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Key Findings and Recommendations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ticket price can go up to $95.87 from $81.00, which is an increase of $14.87</a:t>
            </a:r>
            <a:endParaRPr/>
          </a:p>
          <a:p>
            <a:pPr>
              <a:defRPr/>
            </a:pPr>
            <a:r>
              <a:rPr/>
              <a:t>The most important features to the random forest model were </a:t>
            </a:r>
            <a:r>
              <a:rPr i="1"/>
              <a:t>fastQuads</a:t>
            </a:r>
            <a:r>
              <a:rPr/>
              <a:t>, </a:t>
            </a:r>
            <a:r>
              <a:rPr i="1"/>
              <a:t>Runs</a:t>
            </a:r>
            <a:r>
              <a:rPr/>
              <a:t>, </a:t>
            </a:r>
            <a:r>
              <a:rPr i="1"/>
              <a:t>SnowMaking_ac</a:t>
            </a:r>
            <a:r>
              <a:rPr/>
              <a:t> and </a:t>
            </a:r>
            <a:r>
              <a:rPr i="1"/>
              <a:t>vertical_drop.</a:t>
            </a:r>
            <a:endParaRPr i="1"/>
          </a:p>
          <a:p>
            <a:pPr>
              <a:defRPr/>
            </a:pPr>
            <a:r>
              <a:rPr i="1"/>
              <a:t>Runs</a:t>
            </a:r>
            <a:r>
              <a:rPr/>
              <a:t>, </a:t>
            </a:r>
            <a:r>
              <a:rPr i="1"/>
              <a:t>vertical_drop</a:t>
            </a:r>
            <a:r>
              <a:rPr/>
              <a:t>, </a:t>
            </a:r>
            <a:r>
              <a:rPr i="1"/>
              <a:t>chairs</a:t>
            </a:r>
            <a:r>
              <a:rPr/>
              <a:t> and </a:t>
            </a:r>
            <a:r>
              <a:rPr i="1"/>
              <a:t>snow cover</a:t>
            </a:r>
            <a:r>
              <a:rPr/>
              <a:t> heavily influenced the revenue generated directly. A increase in vertical_drop of 150ft supports a $1.99 increase in ticket price and $3.4 million is generated as revenue.</a:t>
            </a:r>
            <a:endParaRPr/>
          </a:p>
          <a:p>
            <a:pPr>
              <a:defRPr/>
            </a:pPr>
            <a:r>
              <a:rPr/>
              <a:t>Include operational costs of resorts to give a better estimate.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Current Pricing Positon with respect to the Country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209924" y="2415381"/>
            <a:ext cx="57721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Feature Importance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809659" y="1825624"/>
            <a:ext cx="10535227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Vertical Drop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209924" y="2415381"/>
            <a:ext cx="57721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Closing Runs, Ticket and Runs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694204" y="2415381"/>
            <a:ext cx="10491931" cy="4021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new chair lift can be afforded.</a:t>
            </a:r>
            <a:endParaRPr/>
          </a:p>
          <a:p>
            <a:pPr>
              <a:defRPr/>
            </a:pPr>
            <a:r>
              <a:rPr/>
              <a:t>Closing one run does not hurt ticket pricing or revenue generated</a:t>
            </a:r>
            <a:endParaRPr/>
          </a:p>
          <a:p>
            <a:pPr>
              <a:defRPr/>
            </a:pPr>
            <a:r>
              <a:rPr/>
              <a:t>Best case scenario increase length of vertical drop by 150ft to obtain $3.4 million in revenue</a:t>
            </a:r>
            <a:endParaRPr/>
          </a:p>
          <a:p>
            <a:pPr>
              <a:defRPr/>
            </a:pPr>
            <a:r>
              <a:rPr/>
              <a:t>Increasing length of run or adding more snow area does not help in generating revenue.</a:t>
            </a:r>
            <a:endParaRPr/>
          </a:p>
          <a:p>
            <a:pPr>
              <a:defRPr/>
            </a:pPr>
            <a:r>
              <a:rPr/>
              <a:t>Operational costs are needed for a better estimate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2021-02-01T16:39:23Z</dcterms:modified>
  <cp:category/>
  <cp:contentStatus/>
  <cp:version/>
</cp:coreProperties>
</file>