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3" r:id="rId10"/>
    <p:sldId id="273" r:id="rId11"/>
    <p:sldId id="267" r:id="rId12"/>
    <p:sldId id="265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3686" y="2181342"/>
            <a:ext cx="8416092" cy="75501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IN" altLang="en-US" sz="3200" spc="15" dirty="0">
                <a:latin typeface="Times New Roman" panose="02020603050405020304"/>
                <a:cs typeface="Times New Roman" panose="02020603050405020304"/>
              </a:rPr>
              <a:t>JISHITHA GOTHAM</a:t>
            </a:r>
            <a:endParaRPr lang="en-IN" altLang="en-US" sz="3200" spc="1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7920" y="2821305"/>
            <a:ext cx="356552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800" b="1" spc="1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800" b="1" spc="-16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800" b="1" spc="-5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77215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130725"/>
            <a:ext cx="8032272" cy="5323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 dirty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Project Link</a:t>
            </a:r>
            <a:endParaRPr lang="en-I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4705" y="1224399"/>
            <a:ext cx="61061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https://github.com/GothamJishitha/KeyLogger_Security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6992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IN" alt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  <a:endParaRPr lang="en-US" sz="425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759460" y="1617345"/>
            <a:ext cx="7674610" cy="46285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9" name="TextBox 8"/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53" y="1539226"/>
            <a:ext cx="6349093" cy="3777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pc="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b="1" spc="-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b="1" spc="-3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b="1" spc="-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</a:t>
            </a:r>
            <a:r>
              <a:rPr b="1" spc="-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b="1" spc="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b="1" spc="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09600" y="965835"/>
            <a:ext cx="10340340" cy="5393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Regularly checking keyboard buffer.</a:t>
            </a:r>
            <a:endParaRPr lang="en-US" sz="2000" spc="-45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Hiding code to avoid detection by anti-malware.</a:t>
            </a:r>
            <a:endParaRPr lang="en-US" sz="2000" spc="-45">
              <a:latin typeface="Times New Roman" panose="02020603050405020304" pitchFamily="18" charset="0"/>
              <a:ea typeface="+mn-lt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4040</Words>
  <Application>WPS Presentation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Trebuchet MS</vt:lpstr>
      <vt:lpstr>Times New Roman</vt:lpstr>
      <vt:lpstr>Times New Roman</vt:lpstr>
      <vt:lpstr>Arial</vt:lpstr>
      <vt:lpstr>Calibri</vt:lpstr>
      <vt:lpstr>Arial,Sans-Serif</vt:lpstr>
      <vt:lpstr>Segoe Print</vt:lpstr>
      <vt:lpstr>Microsoft YaHei</vt:lpstr>
      <vt:lpstr>Arial Unicode MS</vt:lpstr>
      <vt:lpstr>Blue Waves</vt:lpstr>
      <vt:lpstr>CHILUKOTI SWARUPA</vt:lpstr>
      <vt:lpstr>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PowerPoint 演示文稿</vt:lpstr>
      <vt:lpstr>Modeling Techniques</vt:lpstr>
      <vt:lpstr>RESULTS</vt:lpstr>
      <vt:lpstr>Collaboration: Increased threat intelligence sharing.</vt:lpstr>
      <vt:lpstr>Project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Jishitha Gotham</cp:lastModifiedBy>
  <cp:revision>26</cp:revision>
  <dcterms:created xsi:type="dcterms:W3CDTF">2024-06-03T05:48:00Z</dcterms:created>
  <dcterms:modified xsi:type="dcterms:W3CDTF">2024-06-19T11:07:11Z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2024-06-03T11:00:00Z</vt:filetime>
  </property>
  <property fmtid="{D5CDD505-2E9C-101B-9397-08002B2CF9AE}" pid="4" name="ICV">
    <vt:lpwstr>ED6539972DFD445D8B31890871BC1D45_13</vt:lpwstr>
  </property>
  <property fmtid="{D5CDD505-2E9C-101B-9397-08002B2CF9AE}" pid="5" name="KSOProductBuildVer">
    <vt:lpwstr>1033-12.2.0.16909</vt:lpwstr>
  </property>
</Properties>
</file>