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7.xml"/><Relationship Id="rId22" Type="http://schemas.openxmlformats.org/officeDocument/2006/relationships/font" Target="fonts/OldStandardTT-italic.fntdata"/><Relationship Id="rId10" Type="http://schemas.openxmlformats.org/officeDocument/2006/relationships/slide" Target="slides/slide6.xml"/><Relationship Id="rId21" Type="http://schemas.openxmlformats.org/officeDocument/2006/relationships/font" Target="fonts/OldStandardTT-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ff213bafe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ff213baf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ff213baf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ff213baf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ff213bafe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ff213baf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33"/>
            <a:ext cx="12192000" cy="2282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1" name="Google Shape;11;p2"/>
          <p:cNvCxnSpPr/>
          <p:nvPr/>
        </p:nvCxnSpPr>
        <p:spPr>
          <a:xfrm>
            <a:off x="855912" y="4796667"/>
            <a:ext cx="5205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683600" y="2524400"/>
            <a:ext cx="10824900" cy="2030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accent1"/>
              </a:buClr>
              <a:buSzPts val="5600"/>
              <a:buNone/>
              <a:defRPr sz="5600">
                <a:solidFill>
                  <a:schemeClr val="accent1"/>
                </a:solidFill>
              </a:defRPr>
            </a:lvl1pPr>
            <a:lvl2pPr lvl="1">
              <a:spcBef>
                <a:spcPts val="0"/>
              </a:spcBef>
              <a:spcAft>
                <a:spcPts val="0"/>
              </a:spcAft>
              <a:buClr>
                <a:schemeClr val="accent1"/>
              </a:buClr>
              <a:buSzPts val="5600"/>
              <a:buNone/>
              <a:defRPr sz="5600">
                <a:solidFill>
                  <a:schemeClr val="accent1"/>
                </a:solidFill>
              </a:defRPr>
            </a:lvl2pPr>
            <a:lvl3pPr lvl="2">
              <a:spcBef>
                <a:spcPts val="0"/>
              </a:spcBef>
              <a:spcAft>
                <a:spcPts val="0"/>
              </a:spcAft>
              <a:buClr>
                <a:schemeClr val="accent1"/>
              </a:buClr>
              <a:buSzPts val="5600"/>
              <a:buNone/>
              <a:defRPr sz="5600">
                <a:solidFill>
                  <a:schemeClr val="accent1"/>
                </a:solidFill>
              </a:defRPr>
            </a:lvl3pPr>
            <a:lvl4pPr lvl="3">
              <a:spcBef>
                <a:spcPts val="0"/>
              </a:spcBef>
              <a:spcAft>
                <a:spcPts val="0"/>
              </a:spcAft>
              <a:buClr>
                <a:schemeClr val="accent1"/>
              </a:buClr>
              <a:buSzPts val="5600"/>
              <a:buNone/>
              <a:defRPr sz="5600">
                <a:solidFill>
                  <a:schemeClr val="accent1"/>
                </a:solidFill>
              </a:defRPr>
            </a:lvl4pPr>
            <a:lvl5pPr lvl="4">
              <a:spcBef>
                <a:spcPts val="0"/>
              </a:spcBef>
              <a:spcAft>
                <a:spcPts val="0"/>
              </a:spcAft>
              <a:buClr>
                <a:schemeClr val="accent1"/>
              </a:buClr>
              <a:buSzPts val="5600"/>
              <a:buNone/>
              <a:defRPr sz="5600">
                <a:solidFill>
                  <a:schemeClr val="accent1"/>
                </a:solidFill>
              </a:defRPr>
            </a:lvl5pPr>
            <a:lvl6pPr lvl="5">
              <a:spcBef>
                <a:spcPts val="0"/>
              </a:spcBef>
              <a:spcAft>
                <a:spcPts val="0"/>
              </a:spcAft>
              <a:buClr>
                <a:schemeClr val="accent1"/>
              </a:buClr>
              <a:buSzPts val="5600"/>
              <a:buNone/>
              <a:defRPr sz="5600">
                <a:solidFill>
                  <a:schemeClr val="accent1"/>
                </a:solidFill>
              </a:defRPr>
            </a:lvl6pPr>
            <a:lvl7pPr lvl="6">
              <a:spcBef>
                <a:spcPts val="0"/>
              </a:spcBef>
              <a:spcAft>
                <a:spcPts val="0"/>
              </a:spcAft>
              <a:buClr>
                <a:schemeClr val="accent1"/>
              </a:buClr>
              <a:buSzPts val="5600"/>
              <a:buNone/>
              <a:defRPr sz="5600">
                <a:solidFill>
                  <a:schemeClr val="accent1"/>
                </a:solidFill>
              </a:defRPr>
            </a:lvl7pPr>
            <a:lvl8pPr lvl="7">
              <a:spcBef>
                <a:spcPts val="0"/>
              </a:spcBef>
              <a:spcAft>
                <a:spcPts val="0"/>
              </a:spcAft>
              <a:buClr>
                <a:schemeClr val="accent1"/>
              </a:buClr>
              <a:buSzPts val="5600"/>
              <a:buNone/>
              <a:defRPr sz="5600">
                <a:solidFill>
                  <a:schemeClr val="accent1"/>
                </a:solidFill>
              </a:defRPr>
            </a:lvl8pPr>
            <a:lvl9pPr lvl="8">
              <a:spcBef>
                <a:spcPts val="0"/>
              </a:spcBef>
              <a:spcAft>
                <a:spcPts val="0"/>
              </a:spcAft>
              <a:buClr>
                <a:schemeClr val="accent1"/>
              </a:buClr>
              <a:buSzPts val="5600"/>
              <a:buNone/>
              <a:defRPr sz="5600">
                <a:solidFill>
                  <a:schemeClr val="accent1"/>
                </a:solidFill>
              </a:defRPr>
            </a:lvl9pPr>
          </a:lstStyle>
          <a:p/>
        </p:txBody>
      </p:sp>
      <p:sp>
        <p:nvSpPr>
          <p:cNvPr id="13" name="Google Shape;13;p2"/>
          <p:cNvSpPr txBox="1"/>
          <p:nvPr>
            <p:ph idx="1" type="subTitle"/>
          </p:nvPr>
        </p:nvSpPr>
        <p:spPr>
          <a:xfrm>
            <a:off x="683600" y="5120852"/>
            <a:ext cx="10824900" cy="10500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3200"/>
              <a:buNone/>
              <a:defRPr sz="3200">
                <a:solidFill>
                  <a:schemeClr val="accent2"/>
                </a:solidFill>
              </a:defRPr>
            </a:lvl1pPr>
            <a:lvl2pPr lvl="1">
              <a:lnSpc>
                <a:spcPct val="100000"/>
              </a:lnSpc>
              <a:spcBef>
                <a:spcPts val="0"/>
              </a:spcBef>
              <a:spcAft>
                <a:spcPts val="0"/>
              </a:spcAft>
              <a:buClr>
                <a:schemeClr val="accent2"/>
              </a:buClr>
              <a:buSzPts val="3200"/>
              <a:buNone/>
              <a:defRPr sz="3200">
                <a:solidFill>
                  <a:schemeClr val="accent2"/>
                </a:solidFill>
              </a:defRPr>
            </a:lvl2pPr>
            <a:lvl3pPr lvl="2">
              <a:lnSpc>
                <a:spcPct val="100000"/>
              </a:lnSpc>
              <a:spcBef>
                <a:spcPts val="0"/>
              </a:spcBef>
              <a:spcAft>
                <a:spcPts val="0"/>
              </a:spcAft>
              <a:buClr>
                <a:schemeClr val="accent2"/>
              </a:buClr>
              <a:buSzPts val="3200"/>
              <a:buNone/>
              <a:defRPr sz="3200">
                <a:solidFill>
                  <a:schemeClr val="accent2"/>
                </a:solidFill>
              </a:defRPr>
            </a:lvl3pPr>
            <a:lvl4pPr lvl="3">
              <a:lnSpc>
                <a:spcPct val="100000"/>
              </a:lnSpc>
              <a:spcBef>
                <a:spcPts val="0"/>
              </a:spcBef>
              <a:spcAft>
                <a:spcPts val="0"/>
              </a:spcAft>
              <a:buClr>
                <a:schemeClr val="accent2"/>
              </a:buClr>
              <a:buSzPts val="3200"/>
              <a:buNone/>
              <a:defRPr sz="3200">
                <a:solidFill>
                  <a:schemeClr val="accent2"/>
                </a:solidFill>
              </a:defRPr>
            </a:lvl4pPr>
            <a:lvl5pPr lvl="4">
              <a:lnSpc>
                <a:spcPct val="100000"/>
              </a:lnSpc>
              <a:spcBef>
                <a:spcPts val="0"/>
              </a:spcBef>
              <a:spcAft>
                <a:spcPts val="0"/>
              </a:spcAft>
              <a:buClr>
                <a:schemeClr val="accent2"/>
              </a:buClr>
              <a:buSzPts val="3200"/>
              <a:buNone/>
              <a:defRPr sz="3200">
                <a:solidFill>
                  <a:schemeClr val="accent2"/>
                </a:solidFill>
              </a:defRPr>
            </a:lvl5pPr>
            <a:lvl6pPr lvl="5">
              <a:lnSpc>
                <a:spcPct val="100000"/>
              </a:lnSpc>
              <a:spcBef>
                <a:spcPts val="0"/>
              </a:spcBef>
              <a:spcAft>
                <a:spcPts val="0"/>
              </a:spcAft>
              <a:buClr>
                <a:schemeClr val="accent2"/>
              </a:buClr>
              <a:buSzPts val="3200"/>
              <a:buNone/>
              <a:defRPr sz="3200">
                <a:solidFill>
                  <a:schemeClr val="accent2"/>
                </a:solidFill>
              </a:defRPr>
            </a:lvl6pPr>
            <a:lvl7pPr lvl="6">
              <a:lnSpc>
                <a:spcPct val="100000"/>
              </a:lnSpc>
              <a:spcBef>
                <a:spcPts val="0"/>
              </a:spcBef>
              <a:spcAft>
                <a:spcPts val="0"/>
              </a:spcAft>
              <a:buClr>
                <a:schemeClr val="accent2"/>
              </a:buClr>
              <a:buSzPts val="3200"/>
              <a:buNone/>
              <a:defRPr sz="3200">
                <a:solidFill>
                  <a:schemeClr val="accent2"/>
                </a:solidFill>
              </a:defRPr>
            </a:lvl7pPr>
            <a:lvl8pPr lvl="7">
              <a:lnSpc>
                <a:spcPct val="100000"/>
              </a:lnSpc>
              <a:spcBef>
                <a:spcPts val="0"/>
              </a:spcBef>
              <a:spcAft>
                <a:spcPts val="0"/>
              </a:spcAft>
              <a:buClr>
                <a:schemeClr val="accent2"/>
              </a:buClr>
              <a:buSzPts val="3200"/>
              <a:buNone/>
              <a:defRPr sz="3200">
                <a:solidFill>
                  <a:schemeClr val="accent2"/>
                </a:solidFill>
              </a:defRPr>
            </a:lvl8pPr>
            <a:lvl9pPr lvl="8">
              <a:lnSpc>
                <a:spcPct val="100000"/>
              </a:lnSpc>
              <a:spcBef>
                <a:spcPts val="0"/>
              </a:spcBef>
              <a:spcAft>
                <a:spcPts val="0"/>
              </a:spcAft>
              <a:buClr>
                <a:schemeClr val="accent2"/>
              </a:buClr>
              <a:buSzPts val="3200"/>
              <a:buNone/>
              <a:defRPr sz="3200">
                <a:solidFill>
                  <a:schemeClr val="accent2"/>
                </a:solidFill>
              </a:defRPr>
            </a:lvl9pPr>
          </a:lstStyle>
          <a:p/>
        </p:txBody>
      </p:sp>
      <p:sp>
        <p:nvSpPr>
          <p:cNvPr id="14" name="Google Shape;14;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415600" y="1386200"/>
            <a:ext cx="11360700" cy="2808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8700"/>
              <a:buNone/>
              <a:defRPr b="1" sz="18700"/>
            </a:lvl1pPr>
            <a:lvl2pPr lvl="1" algn="ctr">
              <a:spcBef>
                <a:spcPts val="0"/>
              </a:spcBef>
              <a:spcAft>
                <a:spcPts val="0"/>
              </a:spcAft>
              <a:buSzPts val="18700"/>
              <a:buNone/>
              <a:defRPr b="1" sz="18700"/>
            </a:lvl2pPr>
            <a:lvl3pPr lvl="2" algn="ctr">
              <a:spcBef>
                <a:spcPts val="0"/>
              </a:spcBef>
              <a:spcAft>
                <a:spcPts val="0"/>
              </a:spcAft>
              <a:buSzPts val="18700"/>
              <a:buNone/>
              <a:defRPr b="1" sz="18700"/>
            </a:lvl3pPr>
            <a:lvl4pPr lvl="3" algn="ctr">
              <a:spcBef>
                <a:spcPts val="0"/>
              </a:spcBef>
              <a:spcAft>
                <a:spcPts val="0"/>
              </a:spcAft>
              <a:buSzPts val="18700"/>
              <a:buNone/>
              <a:defRPr b="1" sz="18700"/>
            </a:lvl4pPr>
            <a:lvl5pPr lvl="4" algn="ctr">
              <a:spcBef>
                <a:spcPts val="0"/>
              </a:spcBef>
              <a:spcAft>
                <a:spcPts val="0"/>
              </a:spcAft>
              <a:buSzPts val="18700"/>
              <a:buNone/>
              <a:defRPr b="1" sz="18700"/>
            </a:lvl5pPr>
            <a:lvl6pPr lvl="5" algn="ctr">
              <a:spcBef>
                <a:spcPts val="0"/>
              </a:spcBef>
              <a:spcAft>
                <a:spcPts val="0"/>
              </a:spcAft>
              <a:buSzPts val="18700"/>
              <a:buNone/>
              <a:defRPr b="1" sz="18700"/>
            </a:lvl6pPr>
            <a:lvl7pPr lvl="6" algn="ctr">
              <a:spcBef>
                <a:spcPts val="0"/>
              </a:spcBef>
              <a:spcAft>
                <a:spcPts val="0"/>
              </a:spcAft>
              <a:buSzPts val="18700"/>
              <a:buNone/>
              <a:defRPr b="1" sz="18700"/>
            </a:lvl7pPr>
            <a:lvl8pPr lvl="7" algn="ctr">
              <a:spcBef>
                <a:spcPts val="0"/>
              </a:spcBef>
              <a:spcAft>
                <a:spcPts val="0"/>
              </a:spcAft>
              <a:buSzPts val="18700"/>
              <a:buNone/>
              <a:defRPr b="1" sz="18700"/>
            </a:lvl8pPr>
            <a:lvl9pPr lvl="8" algn="ctr">
              <a:spcBef>
                <a:spcPts val="0"/>
              </a:spcBef>
              <a:spcAft>
                <a:spcPts val="0"/>
              </a:spcAft>
              <a:buSzPts val="18700"/>
              <a:buNone/>
              <a:defRPr b="1" sz="18700"/>
            </a:lvl9pPr>
          </a:lstStyle>
          <a:p>
            <a:r>
              <a:t>xx%</a:t>
            </a:r>
          </a:p>
        </p:txBody>
      </p:sp>
      <p:sp>
        <p:nvSpPr>
          <p:cNvPr id="51" name="Google Shape;51;p11"/>
          <p:cNvSpPr txBox="1"/>
          <p:nvPr>
            <p:ph idx="1" type="body"/>
          </p:nvPr>
        </p:nvSpPr>
        <p:spPr>
          <a:xfrm>
            <a:off x="415600" y="43045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2" name="Google Shape;52;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7" name="Google Shape;5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8" name="Google Shape;5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855912" y="4796667"/>
            <a:ext cx="5205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683600" y="2524400"/>
            <a:ext cx="10824900" cy="20304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accent1"/>
              </a:buClr>
              <a:buSzPts val="8000"/>
              <a:buNone/>
              <a:defRPr sz="8000">
                <a:solidFill>
                  <a:schemeClr val="accent1"/>
                </a:solidFill>
              </a:defRPr>
            </a:lvl1pPr>
            <a:lvl2pPr lvl="1">
              <a:spcBef>
                <a:spcPts val="0"/>
              </a:spcBef>
              <a:spcAft>
                <a:spcPts val="0"/>
              </a:spcAft>
              <a:buClr>
                <a:schemeClr val="accent1"/>
              </a:buClr>
              <a:buSzPts val="8000"/>
              <a:buNone/>
              <a:defRPr sz="8000">
                <a:solidFill>
                  <a:schemeClr val="accent1"/>
                </a:solidFill>
              </a:defRPr>
            </a:lvl2pPr>
            <a:lvl3pPr lvl="2">
              <a:spcBef>
                <a:spcPts val="0"/>
              </a:spcBef>
              <a:spcAft>
                <a:spcPts val="0"/>
              </a:spcAft>
              <a:buClr>
                <a:schemeClr val="accent1"/>
              </a:buClr>
              <a:buSzPts val="8000"/>
              <a:buNone/>
              <a:defRPr sz="8000">
                <a:solidFill>
                  <a:schemeClr val="accent1"/>
                </a:solidFill>
              </a:defRPr>
            </a:lvl3pPr>
            <a:lvl4pPr lvl="3">
              <a:spcBef>
                <a:spcPts val="0"/>
              </a:spcBef>
              <a:spcAft>
                <a:spcPts val="0"/>
              </a:spcAft>
              <a:buClr>
                <a:schemeClr val="accent1"/>
              </a:buClr>
              <a:buSzPts val="8000"/>
              <a:buNone/>
              <a:defRPr sz="8000">
                <a:solidFill>
                  <a:schemeClr val="accent1"/>
                </a:solidFill>
              </a:defRPr>
            </a:lvl4pPr>
            <a:lvl5pPr lvl="4">
              <a:spcBef>
                <a:spcPts val="0"/>
              </a:spcBef>
              <a:spcAft>
                <a:spcPts val="0"/>
              </a:spcAft>
              <a:buClr>
                <a:schemeClr val="accent1"/>
              </a:buClr>
              <a:buSzPts val="8000"/>
              <a:buNone/>
              <a:defRPr sz="8000">
                <a:solidFill>
                  <a:schemeClr val="accent1"/>
                </a:solidFill>
              </a:defRPr>
            </a:lvl5pPr>
            <a:lvl6pPr lvl="5">
              <a:spcBef>
                <a:spcPts val="0"/>
              </a:spcBef>
              <a:spcAft>
                <a:spcPts val="0"/>
              </a:spcAft>
              <a:buClr>
                <a:schemeClr val="accent1"/>
              </a:buClr>
              <a:buSzPts val="8000"/>
              <a:buNone/>
              <a:defRPr sz="8000">
                <a:solidFill>
                  <a:schemeClr val="accent1"/>
                </a:solidFill>
              </a:defRPr>
            </a:lvl6pPr>
            <a:lvl7pPr lvl="6">
              <a:spcBef>
                <a:spcPts val="0"/>
              </a:spcBef>
              <a:spcAft>
                <a:spcPts val="0"/>
              </a:spcAft>
              <a:buClr>
                <a:schemeClr val="accent1"/>
              </a:buClr>
              <a:buSzPts val="8000"/>
              <a:buNone/>
              <a:defRPr sz="8000">
                <a:solidFill>
                  <a:schemeClr val="accent1"/>
                </a:solidFill>
              </a:defRPr>
            </a:lvl7pPr>
            <a:lvl8pPr lvl="7">
              <a:spcBef>
                <a:spcPts val="0"/>
              </a:spcBef>
              <a:spcAft>
                <a:spcPts val="0"/>
              </a:spcAft>
              <a:buClr>
                <a:schemeClr val="accent1"/>
              </a:buClr>
              <a:buSzPts val="8000"/>
              <a:buNone/>
              <a:defRPr sz="8000">
                <a:solidFill>
                  <a:schemeClr val="accent1"/>
                </a:solidFill>
              </a:defRPr>
            </a:lvl8pPr>
            <a:lvl9pPr lvl="8">
              <a:spcBef>
                <a:spcPts val="0"/>
              </a:spcBef>
              <a:spcAft>
                <a:spcPts val="0"/>
              </a:spcAft>
              <a:buClr>
                <a:schemeClr val="accent1"/>
              </a:buClr>
              <a:buSzPts val="8000"/>
              <a:buNone/>
              <a:defRPr sz="8000">
                <a:solidFill>
                  <a:schemeClr val="accent1"/>
                </a:solidFill>
              </a:defRPr>
            </a:lvl9pPr>
          </a:lstStyle>
          <a:p/>
        </p:txBody>
      </p:sp>
      <p:sp>
        <p:nvSpPr>
          <p:cNvPr id="18" name="Google Shape;18;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 name="Google Shape;22;p4"/>
          <p:cNvSpPr txBox="1"/>
          <p:nvPr>
            <p:ph idx="1" type="body"/>
          </p:nvPr>
        </p:nvSpPr>
        <p:spPr>
          <a:xfrm>
            <a:off x="415600" y="1562133"/>
            <a:ext cx="11360700" cy="45297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 name="Google Shape;26;p5"/>
          <p:cNvSpPr txBox="1"/>
          <p:nvPr>
            <p:ph idx="1" type="body"/>
          </p:nvPr>
        </p:nvSpPr>
        <p:spPr>
          <a:xfrm>
            <a:off x="415600" y="1562233"/>
            <a:ext cx="5333100" cy="4529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p5"/>
          <p:cNvSpPr txBox="1"/>
          <p:nvPr>
            <p:ph idx="2" type="body"/>
          </p:nvPr>
        </p:nvSpPr>
        <p:spPr>
          <a:xfrm>
            <a:off x="6443200" y="1562233"/>
            <a:ext cx="5333100" cy="45297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415600" y="593367"/>
            <a:ext cx="11360700" cy="817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1" name="Google Shape;31;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653667" y="701800"/>
            <a:ext cx="74721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accent1"/>
              </a:buClr>
              <a:buSzPts val="7200"/>
              <a:buNone/>
              <a:defRPr sz="7200">
                <a:solidFill>
                  <a:schemeClr val="accent1"/>
                </a:solidFill>
              </a:defRPr>
            </a:lvl1pPr>
            <a:lvl2pPr lvl="1">
              <a:spcBef>
                <a:spcPts val="0"/>
              </a:spcBef>
              <a:spcAft>
                <a:spcPts val="0"/>
              </a:spcAft>
              <a:buClr>
                <a:schemeClr val="accent1"/>
              </a:buClr>
              <a:buSzPts val="7200"/>
              <a:buNone/>
              <a:defRPr sz="7200">
                <a:solidFill>
                  <a:schemeClr val="accent1"/>
                </a:solidFill>
              </a:defRPr>
            </a:lvl2pPr>
            <a:lvl3pPr lvl="2">
              <a:spcBef>
                <a:spcPts val="0"/>
              </a:spcBef>
              <a:spcAft>
                <a:spcPts val="0"/>
              </a:spcAft>
              <a:buClr>
                <a:schemeClr val="accent1"/>
              </a:buClr>
              <a:buSzPts val="7200"/>
              <a:buNone/>
              <a:defRPr sz="7200">
                <a:solidFill>
                  <a:schemeClr val="accent1"/>
                </a:solidFill>
              </a:defRPr>
            </a:lvl3pPr>
            <a:lvl4pPr lvl="3">
              <a:spcBef>
                <a:spcPts val="0"/>
              </a:spcBef>
              <a:spcAft>
                <a:spcPts val="0"/>
              </a:spcAft>
              <a:buClr>
                <a:schemeClr val="accent1"/>
              </a:buClr>
              <a:buSzPts val="7200"/>
              <a:buNone/>
              <a:defRPr sz="7200">
                <a:solidFill>
                  <a:schemeClr val="accent1"/>
                </a:solidFill>
              </a:defRPr>
            </a:lvl4pPr>
            <a:lvl5pPr lvl="4">
              <a:spcBef>
                <a:spcPts val="0"/>
              </a:spcBef>
              <a:spcAft>
                <a:spcPts val="0"/>
              </a:spcAft>
              <a:buClr>
                <a:schemeClr val="accent1"/>
              </a:buClr>
              <a:buSzPts val="7200"/>
              <a:buNone/>
              <a:defRPr sz="7200">
                <a:solidFill>
                  <a:schemeClr val="accent1"/>
                </a:solidFill>
              </a:defRPr>
            </a:lvl5pPr>
            <a:lvl6pPr lvl="5">
              <a:spcBef>
                <a:spcPts val="0"/>
              </a:spcBef>
              <a:spcAft>
                <a:spcPts val="0"/>
              </a:spcAft>
              <a:buClr>
                <a:schemeClr val="accent1"/>
              </a:buClr>
              <a:buSzPts val="7200"/>
              <a:buNone/>
              <a:defRPr sz="7200">
                <a:solidFill>
                  <a:schemeClr val="accent1"/>
                </a:solidFill>
              </a:defRPr>
            </a:lvl6pPr>
            <a:lvl7pPr lvl="6">
              <a:spcBef>
                <a:spcPts val="0"/>
              </a:spcBef>
              <a:spcAft>
                <a:spcPts val="0"/>
              </a:spcAft>
              <a:buClr>
                <a:schemeClr val="accent1"/>
              </a:buClr>
              <a:buSzPts val="7200"/>
              <a:buNone/>
              <a:defRPr sz="7200">
                <a:solidFill>
                  <a:schemeClr val="accent1"/>
                </a:solidFill>
              </a:defRPr>
            </a:lvl7pPr>
            <a:lvl8pPr lvl="7">
              <a:spcBef>
                <a:spcPts val="0"/>
              </a:spcBef>
              <a:spcAft>
                <a:spcPts val="0"/>
              </a:spcAft>
              <a:buClr>
                <a:schemeClr val="accent1"/>
              </a:buClr>
              <a:buSzPts val="7200"/>
              <a:buNone/>
              <a:defRPr sz="7200">
                <a:solidFill>
                  <a:schemeClr val="accent1"/>
                </a:solidFill>
              </a:defRPr>
            </a:lvl8pPr>
            <a:lvl9pPr lvl="8">
              <a:spcBef>
                <a:spcPts val="0"/>
              </a:spcBef>
              <a:spcAft>
                <a:spcPts val="0"/>
              </a:spcAft>
              <a:buClr>
                <a:schemeClr val="accent1"/>
              </a:buClr>
              <a:buSzPts val="7200"/>
              <a:buNone/>
              <a:defRPr sz="7200">
                <a:solidFill>
                  <a:schemeClr val="accent1"/>
                </a:solidFill>
              </a:defRPr>
            </a:lvl9pPr>
          </a:lstStyle>
          <a:p/>
        </p:txBody>
      </p:sp>
      <p:sp>
        <p:nvSpPr>
          <p:cNvPr id="38" name="Google Shape;38;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6096000" y="-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 name="Google Shape;41;p9"/>
          <p:cNvCxnSpPr/>
          <p:nvPr/>
        </p:nvCxnSpPr>
        <p:spPr>
          <a:xfrm>
            <a:off x="6706233" y="5994000"/>
            <a:ext cx="9153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354000" y="1843133"/>
            <a:ext cx="5393700" cy="17775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2"/>
              </a:buClr>
              <a:buSzPts val="5600"/>
              <a:buNone/>
              <a:defRPr sz="5600">
                <a:solidFill>
                  <a:schemeClr val="lt2"/>
                </a:solidFill>
              </a:defRPr>
            </a:lvl1pPr>
            <a:lvl2pPr lvl="1" algn="ctr">
              <a:spcBef>
                <a:spcPts val="0"/>
              </a:spcBef>
              <a:spcAft>
                <a:spcPts val="0"/>
              </a:spcAft>
              <a:buClr>
                <a:schemeClr val="lt2"/>
              </a:buClr>
              <a:buSzPts val="5600"/>
              <a:buNone/>
              <a:defRPr sz="5600">
                <a:solidFill>
                  <a:schemeClr val="lt2"/>
                </a:solidFill>
              </a:defRPr>
            </a:lvl2pPr>
            <a:lvl3pPr lvl="2" algn="ctr">
              <a:spcBef>
                <a:spcPts val="0"/>
              </a:spcBef>
              <a:spcAft>
                <a:spcPts val="0"/>
              </a:spcAft>
              <a:buClr>
                <a:schemeClr val="lt2"/>
              </a:buClr>
              <a:buSzPts val="5600"/>
              <a:buNone/>
              <a:defRPr sz="5600">
                <a:solidFill>
                  <a:schemeClr val="lt2"/>
                </a:solidFill>
              </a:defRPr>
            </a:lvl3pPr>
            <a:lvl4pPr lvl="3" algn="ctr">
              <a:spcBef>
                <a:spcPts val="0"/>
              </a:spcBef>
              <a:spcAft>
                <a:spcPts val="0"/>
              </a:spcAft>
              <a:buClr>
                <a:schemeClr val="lt2"/>
              </a:buClr>
              <a:buSzPts val="5600"/>
              <a:buNone/>
              <a:defRPr sz="5600">
                <a:solidFill>
                  <a:schemeClr val="lt2"/>
                </a:solidFill>
              </a:defRPr>
            </a:lvl4pPr>
            <a:lvl5pPr lvl="4" algn="ctr">
              <a:spcBef>
                <a:spcPts val="0"/>
              </a:spcBef>
              <a:spcAft>
                <a:spcPts val="0"/>
              </a:spcAft>
              <a:buClr>
                <a:schemeClr val="lt2"/>
              </a:buClr>
              <a:buSzPts val="5600"/>
              <a:buNone/>
              <a:defRPr sz="5600">
                <a:solidFill>
                  <a:schemeClr val="lt2"/>
                </a:solidFill>
              </a:defRPr>
            </a:lvl5pPr>
            <a:lvl6pPr lvl="5" algn="ctr">
              <a:spcBef>
                <a:spcPts val="0"/>
              </a:spcBef>
              <a:spcAft>
                <a:spcPts val="0"/>
              </a:spcAft>
              <a:buClr>
                <a:schemeClr val="lt2"/>
              </a:buClr>
              <a:buSzPts val="5600"/>
              <a:buNone/>
              <a:defRPr sz="5600">
                <a:solidFill>
                  <a:schemeClr val="lt2"/>
                </a:solidFill>
              </a:defRPr>
            </a:lvl6pPr>
            <a:lvl7pPr lvl="6" algn="ctr">
              <a:spcBef>
                <a:spcPts val="0"/>
              </a:spcBef>
              <a:spcAft>
                <a:spcPts val="0"/>
              </a:spcAft>
              <a:buClr>
                <a:schemeClr val="lt2"/>
              </a:buClr>
              <a:buSzPts val="5600"/>
              <a:buNone/>
              <a:defRPr sz="5600">
                <a:solidFill>
                  <a:schemeClr val="lt2"/>
                </a:solidFill>
              </a:defRPr>
            </a:lvl7pPr>
            <a:lvl8pPr lvl="7" algn="ctr">
              <a:spcBef>
                <a:spcPts val="0"/>
              </a:spcBef>
              <a:spcAft>
                <a:spcPts val="0"/>
              </a:spcAft>
              <a:buClr>
                <a:schemeClr val="lt2"/>
              </a:buClr>
              <a:buSzPts val="5600"/>
              <a:buNone/>
              <a:defRPr sz="5600">
                <a:solidFill>
                  <a:schemeClr val="lt2"/>
                </a:solidFill>
              </a:defRPr>
            </a:lvl8pPr>
            <a:lvl9pPr lvl="8" algn="ctr">
              <a:spcBef>
                <a:spcPts val="0"/>
              </a:spcBef>
              <a:spcAft>
                <a:spcPts val="0"/>
              </a:spcAft>
              <a:buClr>
                <a:schemeClr val="lt2"/>
              </a:buClr>
              <a:buSzPts val="5600"/>
              <a:buNone/>
              <a:defRPr sz="5600">
                <a:solidFill>
                  <a:schemeClr val="lt2"/>
                </a:solidFill>
              </a:defRPr>
            </a:lvl9pPr>
          </a:lstStyle>
          <a:p/>
        </p:txBody>
      </p:sp>
      <p:sp>
        <p:nvSpPr>
          <p:cNvPr id="43" name="Google Shape;43;p9"/>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4" name="Google Shape;44;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accent1"/>
              </a:buClr>
              <a:buSzPts val="2400"/>
              <a:buChar char="●"/>
              <a:defRPr>
                <a:solidFill>
                  <a:schemeClr val="accent1"/>
                </a:solidFill>
              </a:defRPr>
            </a:lvl1pPr>
            <a:lvl2pPr indent="-349250" lvl="1" marL="914400">
              <a:spcBef>
                <a:spcPts val="0"/>
              </a:spcBef>
              <a:spcAft>
                <a:spcPts val="0"/>
              </a:spcAft>
              <a:buClr>
                <a:schemeClr val="accent1"/>
              </a:buClr>
              <a:buSzPts val="1900"/>
              <a:buChar char="○"/>
              <a:defRPr>
                <a:solidFill>
                  <a:schemeClr val="accent1"/>
                </a:solidFill>
              </a:defRPr>
            </a:lvl2pPr>
            <a:lvl3pPr indent="-349250" lvl="2" marL="1371600">
              <a:spcBef>
                <a:spcPts val="0"/>
              </a:spcBef>
              <a:spcAft>
                <a:spcPts val="0"/>
              </a:spcAft>
              <a:buClr>
                <a:schemeClr val="accent1"/>
              </a:buClr>
              <a:buSzPts val="1900"/>
              <a:buChar char="■"/>
              <a:defRPr>
                <a:solidFill>
                  <a:schemeClr val="accent1"/>
                </a:solidFill>
              </a:defRPr>
            </a:lvl3pPr>
            <a:lvl4pPr indent="-349250" lvl="3" marL="1828800">
              <a:spcBef>
                <a:spcPts val="0"/>
              </a:spcBef>
              <a:spcAft>
                <a:spcPts val="0"/>
              </a:spcAft>
              <a:buClr>
                <a:schemeClr val="accent1"/>
              </a:buClr>
              <a:buSzPts val="1900"/>
              <a:buChar char="●"/>
              <a:defRPr>
                <a:solidFill>
                  <a:schemeClr val="accent1"/>
                </a:solidFill>
              </a:defRPr>
            </a:lvl4pPr>
            <a:lvl5pPr indent="-349250" lvl="4" marL="2286000">
              <a:spcBef>
                <a:spcPts val="0"/>
              </a:spcBef>
              <a:spcAft>
                <a:spcPts val="0"/>
              </a:spcAft>
              <a:buClr>
                <a:schemeClr val="accent1"/>
              </a:buClr>
              <a:buSzPts val="1900"/>
              <a:buChar char="○"/>
              <a:defRPr>
                <a:solidFill>
                  <a:schemeClr val="accent1"/>
                </a:solidFill>
              </a:defRPr>
            </a:lvl5pPr>
            <a:lvl6pPr indent="-349250" lvl="5" marL="2743200">
              <a:spcBef>
                <a:spcPts val="0"/>
              </a:spcBef>
              <a:spcAft>
                <a:spcPts val="0"/>
              </a:spcAft>
              <a:buClr>
                <a:schemeClr val="accent1"/>
              </a:buClr>
              <a:buSzPts val="1900"/>
              <a:buChar char="■"/>
              <a:defRPr>
                <a:solidFill>
                  <a:schemeClr val="accent1"/>
                </a:solidFill>
              </a:defRPr>
            </a:lvl6pPr>
            <a:lvl7pPr indent="-349250" lvl="6" marL="3200400">
              <a:spcBef>
                <a:spcPts val="0"/>
              </a:spcBef>
              <a:spcAft>
                <a:spcPts val="0"/>
              </a:spcAft>
              <a:buClr>
                <a:schemeClr val="accent1"/>
              </a:buClr>
              <a:buSzPts val="1900"/>
              <a:buChar char="●"/>
              <a:defRPr>
                <a:solidFill>
                  <a:schemeClr val="accent1"/>
                </a:solidFill>
              </a:defRPr>
            </a:lvl7pPr>
            <a:lvl8pPr indent="-349250" lvl="7" marL="3657600">
              <a:spcBef>
                <a:spcPts val="0"/>
              </a:spcBef>
              <a:spcAft>
                <a:spcPts val="0"/>
              </a:spcAft>
              <a:buClr>
                <a:schemeClr val="accent1"/>
              </a:buClr>
              <a:buSzPts val="1900"/>
              <a:buChar char="○"/>
              <a:defRPr>
                <a:solidFill>
                  <a:schemeClr val="accent1"/>
                </a:solidFill>
              </a:defRPr>
            </a:lvl8pPr>
            <a:lvl9pPr indent="-349250" lvl="8" marL="4114800">
              <a:spcBef>
                <a:spcPts val="0"/>
              </a:spcBef>
              <a:spcAft>
                <a:spcPts val="0"/>
              </a:spcAft>
              <a:buClr>
                <a:schemeClr val="accent1"/>
              </a:buClr>
              <a:buSzPts val="1900"/>
              <a:buChar char="■"/>
              <a:defRPr>
                <a:solidFill>
                  <a:schemeClr val="accent1"/>
                </a:solidFill>
              </a:defRPr>
            </a:lvl9pPr>
          </a:lstStyle>
          <a:p/>
        </p:txBody>
      </p:sp>
      <p:sp>
        <p:nvSpPr>
          <p:cNvPr id="45" name="Google Shape;45;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8" name="Google Shape;48;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817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415600" y="1562133"/>
            <a:ext cx="11360700" cy="45297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Old Standard TT"/>
              <a:buChar char="●"/>
              <a:defRPr sz="2400">
                <a:solidFill>
                  <a:schemeClr val="dk1"/>
                </a:solidFill>
                <a:latin typeface="Old Standard TT"/>
                <a:ea typeface="Old Standard TT"/>
                <a:cs typeface="Old Standard TT"/>
                <a:sym typeface="Old Standard TT"/>
              </a:defRPr>
            </a:lvl1pPr>
            <a:lvl2pPr indent="-349250" lvl="1" marL="9144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2pPr>
            <a:lvl3pPr indent="-349250" lvl="2" marL="13716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3pPr>
            <a:lvl4pPr indent="-349250" lvl="3" marL="18288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4pPr>
            <a:lvl5pPr indent="-349250" lvl="4" marL="22860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5pPr>
            <a:lvl6pPr indent="-349250" lvl="5" marL="27432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6pPr>
            <a:lvl7pPr indent="-349250" lvl="6" marL="32004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7pPr>
            <a:lvl8pPr indent="-349250" lvl="7" marL="36576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8pPr>
            <a:lvl9pPr indent="-349250" lvl="8" marL="411480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Old Standard TT"/>
                <a:ea typeface="Old Standard TT"/>
                <a:cs typeface="Old Standard TT"/>
                <a:sym typeface="Old Standard TT"/>
              </a:defRPr>
            </a:lvl1pPr>
            <a:lvl2pPr lvl="1" algn="r">
              <a:buNone/>
              <a:defRPr sz="1300">
                <a:solidFill>
                  <a:schemeClr val="dk1"/>
                </a:solidFill>
                <a:latin typeface="Old Standard TT"/>
                <a:ea typeface="Old Standard TT"/>
                <a:cs typeface="Old Standard TT"/>
                <a:sym typeface="Old Standard TT"/>
              </a:defRPr>
            </a:lvl2pPr>
            <a:lvl3pPr lvl="2" algn="r">
              <a:buNone/>
              <a:defRPr sz="1300">
                <a:solidFill>
                  <a:schemeClr val="dk1"/>
                </a:solidFill>
                <a:latin typeface="Old Standard TT"/>
                <a:ea typeface="Old Standard TT"/>
                <a:cs typeface="Old Standard TT"/>
                <a:sym typeface="Old Standard TT"/>
              </a:defRPr>
            </a:lvl3pPr>
            <a:lvl4pPr lvl="3" algn="r">
              <a:buNone/>
              <a:defRPr sz="1300">
                <a:solidFill>
                  <a:schemeClr val="dk1"/>
                </a:solidFill>
                <a:latin typeface="Old Standard TT"/>
                <a:ea typeface="Old Standard TT"/>
                <a:cs typeface="Old Standard TT"/>
                <a:sym typeface="Old Standard TT"/>
              </a:defRPr>
            </a:lvl4pPr>
            <a:lvl5pPr lvl="4" algn="r">
              <a:buNone/>
              <a:defRPr sz="1300">
                <a:solidFill>
                  <a:schemeClr val="dk1"/>
                </a:solidFill>
                <a:latin typeface="Old Standard TT"/>
                <a:ea typeface="Old Standard TT"/>
                <a:cs typeface="Old Standard TT"/>
                <a:sym typeface="Old Standard TT"/>
              </a:defRPr>
            </a:lvl5pPr>
            <a:lvl6pPr lvl="5" algn="r">
              <a:buNone/>
              <a:defRPr sz="1300">
                <a:solidFill>
                  <a:schemeClr val="dk1"/>
                </a:solidFill>
                <a:latin typeface="Old Standard TT"/>
                <a:ea typeface="Old Standard TT"/>
                <a:cs typeface="Old Standard TT"/>
                <a:sym typeface="Old Standard TT"/>
              </a:defRPr>
            </a:lvl6pPr>
            <a:lvl7pPr lvl="6" algn="r">
              <a:buNone/>
              <a:defRPr sz="1300">
                <a:solidFill>
                  <a:schemeClr val="dk1"/>
                </a:solidFill>
                <a:latin typeface="Old Standard TT"/>
                <a:ea typeface="Old Standard TT"/>
                <a:cs typeface="Old Standard TT"/>
                <a:sym typeface="Old Standard TT"/>
              </a:defRPr>
            </a:lvl7pPr>
            <a:lvl8pPr lvl="7" algn="r">
              <a:buNone/>
              <a:defRPr sz="1300">
                <a:solidFill>
                  <a:schemeClr val="dk1"/>
                </a:solidFill>
                <a:latin typeface="Old Standard TT"/>
                <a:ea typeface="Old Standard TT"/>
                <a:cs typeface="Old Standard TT"/>
                <a:sym typeface="Old Standard TT"/>
              </a:defRPr>
            </a:lvl8pPr>
            <a:lvl9pPr lvl="8" algn="r">
              <a:buNone/>
              <a:defRPr sz="13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1399085" y="-155875"/>
            <a:ext cx="9144000" cy="4429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Calibri"/>
              <a:buNone/>
            </a:pPr>
            <a:r>
              <a:rPr b="1" lang="en-IN" sz="3200"/>
              <a:t>A PROJECT REPORT ON</a:t>
            </a:r>
            <a:br>
              <a:rPr b="1" lang="en-IN" sz="3200"/>
            </a:br>
            <a:br>
              <a:rPr b="1" lang="en-IN" sz="3200"/>
            </a:br>
            <a:r>
              <a:rPr b="1" lang="en-IN" sz="3200">
                <a:latin typeface="Arial"/>
                <a:ea typeface="Arial"/>
                <a:cs typeface="Arial"/>
                <a:sym typeface="Arial"/>
              </a:rPr>
              <a:t>“FACE MASK DETECTION SYSTEM USING CONVOLUTIONAL NEURAL NETWORK”</a:t>
            </a:r>
            <a:br>
              <a:rPr b="1" lang="en-IN" sz="3200"/>
            </a:br>
            <a:br>
              <a:rPr b="1" lang="en-IN" sz="3200"/>
            </a:br>
            <a:r>
              <a:rPr b="1" lang="en-IN" sz="2800"/>
              <a:t>UNDER THE GUIDANCE OF </a:t>
            </a:r>
            <a:endParaRPr b="1" sz="2800"/>
          </a:p>
          <a:p>
            <a:pPr indent="0" lvl="0" marL="0" rtl="0" algn="ctr">
              <a:lnSpc>
                <a:spcPct val="90000"/>
              </a:lnSpc>
              <a:spcBef>
                <a:spcPts val="0"/>
              </a:spcBef>
              <a:spcAft>
                <a:spcPts val="0"/>
              </a:spcAft>
              <a:buClr>
                <a:schemeClr val="dk1"/>
              </a:buClr>
              <a:buSzPts val="3200"/>
              <a:buFont typeface="Calibri"/>
              <a:buNone/>
            </a:pPr>
            <a:r>
              <a:rPr b="1" lang="en-IN" sz="2800"/>
              <a:t>Dr. Subhashree Darshana</a:t>
            </a:r>
            <a:br>
              <a:rPr b="1" lang="en-IN" sz="2800"/>
            </a:br>
            <a:br>
              <a:rPr b="1" lang="en-IN" sz="2800"/>
            </a:br>
            <a:endParaRPr b="1" sz="2800"/>
          </a:p>
        </p:txBody>
      </p:sp>
      <p:sp>
        <p:nvSpPr>
          <p:cNvPr id="66" name="Google Shape;66;p14"/>
          <p:cNvSpPr txBox="1"/>
          <p:nvPr>
            <p:ph idx="1" type="subTitle"/>
          </p:nvPr>
        </p:nvSpPr>
        <p:spPr>
          <a:xfrm>
            <a:off x="7904480" y="4429760"/>
            <a:ext cx="3888000" cy="2235300"/>
          </a:xfrm>
          <a:prstGeom prst="rect">
            <a:avLst/>
          </a:prstGeom>
          <a:noFill/>
          <a:ln>
            <a:noFill/>
          </a:ln>
        </p:spPr>
        <p:txBody>
          <a:bodyPr anchorCtr="0" anchor="t" bIns="45700" lIns="91425" spcFirstLastPara="1" rIns="91425" wrap="square" tIns="45700">
            <a:noAutofit/>
          </a:bodyPr>
          <a:lstStyle/>
          <a:p>
            <a:pPr indent="0" lvl="0" marL="0" rtl="0" algn="r">
              <a:lnSpc>
                <a:spcPct val="70000"/>
              </a:lnSpc>
              <a:spcBef>
                <a:spcPts val="0"/>
              </a:spcBef>
              <a:spcAft>
                <a:spcPts val="0"/>
              </a:spcAft>
              <a:buClr>
                <a:schemeClr val="dk1"/>
              </a:buClr>
              <a:buSzPts val="1680"/>
              <a:buNone/>
            </a:pPr>
            <a:r>
              <a:rPr b="1" lang="en-IN" sz="1879"/>
              <a:t>BY </a:t>
            </a:r>
            <a:endParaRPr sz="1879"/>
          </a:p>
          <a:p>
            <a:pPr indent="0" lvl="0" marL="0" rtl="0" algn="r">
              <a:lnSpc>
                <a:spcPct val="70000"/>
              </a:lnSpc>
              <a:spcBef>
                <a:spcPts val="1000"/>
              </a:spcBef>
              <a:spcAft>
                <a:spcPts val="0"/>
              </a:spcAft>
              <a:buClr>
                <a:schemeClr val="dk1"/>
              </a:buClr>
              <a:buSzPts val="1680"/>
              <a:buNone/>
            </a:pPr>
            <a:r>
              <a:rPr b="1" lang="en-IN" sz="1879"/>
              <a:t>Ajit</a:t>
            </a:r>
            <a:r>
              <a:rPr b="1" lang="en-IN" sz="1879"/>
              <a:t>  		</a:t>
            </a:r>
            <a:r>
              <a:rPr b="1" lang="en-IN" sz="1879"/>
              <a:t>      2006161</a:t>
            </a:r>
            <a:endParaRPr sz="1879"/>
          </a:p>
          <a:p>
            <a:pPr indent="0" lvl="0" marL="0" rtl="0" algn="r">
              <a:lnSpc>
                <a:spcPct val="70000"/>
              </a:lnSpc>
              <a:spcBef>
                <a:spcPts val="1000"/>
              </a:spcBef>
              <a:spcAft>
                <a:spcPts val="0"/>
              </a:spcAft>
              <a:buClr>
                <a:schemeClr val="dk1"/>
              </a:buClr>
              <a:buSzPts val="1680"/>
              <a:buNone/>
            </a:pPr>
            <a:r>
              <a:rPr b="1" lang="en-IN" sz="1879"/>
              <a:t>Ayush Raj</a:t>
            </a:r>
            <a:r>
              <a:rPr b="1" lang="en-IN" sz="1879"/>
              <a:t>                 2006120</a:t>
            </a:r>
            <a:endParaRPr sz="1879"/>
          </a:p>
          <a:p>
            <a:pPr indent="0" lvl="0" marL="0" rtl="0" algn="r">
              <a:lnSpc>
                <a:spcPct val="70000"/>
              </a:lnSpc>
              <a:spcBef>
                <a:spcPts val="1000"/>
              </a:spcBef>
              <a:spcAft>
                <a:spcPts val="0"/>
              </a:spcAft>
              <a:buClr>
                <a:schemeClr val="dk1"/>
              </a:buClr>
              <a:buSzPts val="1680"/>
              <a:buNone/>
            </a:pPr>
            <a:r>
              <a:rPr b="1" lang="en-IN" sz="1879"/>
              <a:t>Happy Ranjan 		2006432</a:t>
            </a:r>
            <a:endParaRPr sz="1879"/>
          </a:p>
          <a:p>
            <a:pPr indent="0" lvl="0" marL="0" rtl="0" algn="r">
              <a:lnSpc>
                <a:spcPct val="70000"/>
              </a:lnSpc>
              <a:spcBef>
                <a:spcPts val="1000"/>
              </a:spcBef>
              <a:spcAft>
                <a:spcPts val="0"/>
              </a:spcAft>
              <a:buClr>
                <a:schemeClr val="dk1"/>
              </a:buClr>
              <a:buSzPts val="1680"/>
              <a:buNone/>
            </a:pPr>
            <a:r>
              <a:rPr b="1" lang="en-IN" sz="1879"/>
              <a:t>Meetali Verm</a:t>
            </a:r>
            <a:r>
              <a:rPr b="1" lang="en-IN" sz="1879"/>
              <a:t>a</a:t>
            </a:r>
            <a:r>
              <a:rPr b="1" lang="en-IN" sz="1879"/>
              <a:t> 		 200622</a:t>
            </a:r>
            <a:r>
              <a:rPr b="1" lang="en-IN" sz="1879"/>
              <a:t>4</a:t>
            </a:r>
            <a:endParaRPr sz="1879"/>
          </a:p>
          <a:p>
            <a:pPr indent="0" lvl="0" marL="0" rtl="0" algn="r">
              <a:lnSpc>
                <a:spcPct val="70000"/>
              </a:lnSpc>
              <a:spcBef>
                <a:spcPts val="1000"/>
              </a:spcBef>
              <a:spcAft>
                <a:spcPts val="0"/>
              </a:spcAft>
              <a:buClr>
                <a:schemeClr val="dk1"/>
              </a:buClr>
              <a:buSzPts val="1680"/>
              <a:buNone/>
            </a:pPr>
            <a:r>
              <a:t/>
            </a:r>
            <a:endParaRPr sz="1879"/>
          </a:p>
          <a:p>
            <a:pPr indent="0" lvl="0" marL="0" rtl="0" algn="r">
              <a:lnSpc>
                <a:spcPct val="70000"/>
              </a:lnSpc>
              <a:spcBef>
                <a:spcPts val="1000"/>
              </a:spcBef>
              <a:spcAft>
                <a:spcPts val="0"/>
              </a:spcAft>
              <a:buClr>
                <a:schemeClr val="dk1"/>
              </a:buClr>
              <a:buSzPts val="1680"/>
              <a:buNone/>
            </a:pPr>
            <a:r>
              <a:t/>
            </a:r>
            <a:endParaRPr sz="187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UI Design</a:t>
            </a:r>
            <a:endParaRPr/>
          </a:p>
        </p:txBody>
      </p:sp>
      <p:pic>
        <p:nvPicPr>
          <p:cNvPr descr="WhatsApp Image 2024-04-10 at 21.50.06_0783de58" id="122" name="Google Shape;122;p23"/>
          <p:cNvPicPr preferRelativeResize="0"/>
          <p:nvPr>
            <p:ph idx="1" type="body"/>
          </p:nvPr>
        </p:nvPicPr>
        <p:blipFill rotWithShape="1">
          <a:blip r:embed="rId3">
            <a:alphaModFix/>
          </a:blip>
          <a:srcRect b="0" l="0" r="0" t="0"/>
          <a:stretch/>
        </p:blipFill>
        <p:spPr>
          <a:xfrm>
            <a:off x="2205900" y="1178175"/>
            <a:ext cx="7780200" cy="3976200"/>
          </a:xfrm>
          <a:prstGeom prst="rect">
            <a:avLst/>
          </a:prstGeom>
          <a:noFill/>
          <a:ln>
            <a:noFill/>
          </a:ln>
        </p:spPr>
      </p:pic>
      <p:sp>
        <p:nvSpPr>
          <p:cNvPr id="123" name="Google Shape;123;p23"/>
          <p:cNvSpPr txBox="1"/>
          <p:nvPr/>
        </p:nvSpPr>
        <p:spPr>
          <a:xfrm>
            <a:off x="1169900" y="5380300"/>
            <a:ext cx="10434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This part of the code is a Streamlit application that uses a pre-trained image classification model to predict whether an input image contains a person wearing a mask or not</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867830" y="20542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OUTPUT</a:t>
            </a:r>
            <a:endParaRPr/>
          </a:p>
        </p:txBody>
      </p:sp>
      <p:pic>
        <p:nvPicPr>
          <p:cNvPr id="129" name="Google Shape;129;p24"/>
          <p:cNvPicPr preferRelativeResize="0"/>
          <p:nvPr>
            <p:ph idx="1" type="body"/>
          </p:nvPr>
        </p:nvPicPr>
        <p:blipFill rotWithShape="1">
          <a:blip r:embed="rId3">
            <a:alphaModFix/>
          </a:blip>
          <a:srcRect b="0" l="0" r="0" t="0"/>
          <a:stretch/>
        </p:blipFill>
        <p:spPr>
          <a:xfrm>
            <a:off x="930316" y="1530985"/>
            <a:ext cx="8746408" cy="4158615"/>
          </a:xfrm>
          <a:prstGeom prst="rect">
            <a:avLst/>
          </a:prstGeom>
          <a:noFill/>
          <a:ln>
            <a:noFill/>
          </a:ln>
        </p:spPr>
      </p:pic>
      <p:sp>
        <p:nvSpPr>
          <p:cNvPr id="130" name="Google Shape;130;p24"/>
          <p:cNvSpPr txBox="1"/>
          <p:nvPr/>
        </p:nvSpPr>
        <p:spPr>
          <a:xfrm>
            <a:off x="841754" y="5874266"/>
            <a:ext cx="1069272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Image With Mask Detected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RESULTS</a:t>
            </a:r>
            <a:endParaRPr/>
          </a:p>
        </p:txBody>
      </p:sp>
      <p:sp>
        <p:nvSpPr>
          <p:cNvPr id="136" name="Google Shape;136;p25"/>
          <p:cNvSpPr txBox="1"/>
          <p:nvPr>
            <p:ph idx="1" type="body"/>
          </p:nvPr>
        </p:nvSpPr>
        <p:spPr>
          <a:xfrm>
            <a:off x="838200" y="1845945"/>
            <a:ext cx="10233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It aims to automate the monitoring of face mask compliance in public spaces, enhancing public health measures. </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IN"/>
              <a:t>The system integrates real-time image capture, deep learning model inference, and alerting mechanisms to accurately detect individuals wearing or not wearing masks. </a:t>
            </a:r>
            <a:endParaRPr/>
          </a:p>
          <a:p>
            <a:pPr indent="0" lvl="0" marL="228600" rtl="0" algn="l">
              <a:lnSpc>
                <a:spcPct val="90000"/>
              </a:lnSpc>
              <a:spcBef>
                <a:spcPts val="1000"/>
              </a:spcBef>
              <a:spcAft>
                <a:spcPts val="0"/>
              </a:spcAft>
              <a:buNone/>
            </a:pPr>
            <a:r>
              <a:t/>
            </a:r>
            <a:endParaRPr/>
          </a:p>
          <a:p>
            <a:pPr indent="-228600" lvl="0" marL="228600" rtl="0" algn="l">
              <a:lnSpc>
                <a:spcPct val="90000"/>
              </a:lnSpc>
              <a:spcBef>
                <a:spcPts val="1000"/>
              </a:spcBef>
              <a:spcAft>
                <a:spcPts val="1600"/>
              </a:spcAft>
              <a:buClr>
                <a:schemeClr val="dk1"/>
              </a:buClr>
              <a:buSzPts val="2800"/>
              <a:buChar char="●"/>
            </a:pPr>
            <a:r>
              <a:rPr lang="en-IN"/>
              <a:t>Through comprehensive testing and validation, the system ensures reliability, scalability, and adherence to privacy standards, contributing to mitigating viral transmission and promoting community safet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859860" y="1984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b="1" lang="en-IN" sz="4800"/>
              <a:t>FUTURE SCOPE</a:t>
            </a:r>
            <a:endParaRPr/>
          </a:p>
        </p:txBody>
      </p:sp>
      <p:sp>
        <p:nvSpPr>
          <p:cNvPr id="142" name="Google Shape;142;p26"/>
          <p:cNvSpPr txBox="1"/>
          <p:nvPr>
            <p:ph idx="1" type="body"/>
          </p:nvPr>
        </p:nvSpPr>
        <p:spPr>
          <a:xfrm>
            <a:off x="816549" y="1477975"/>
            <a:ext cx="5627400" cy="5181600"/>
          </a:xfrm>
          <a:prstGeom prst="rect">
            <a:avLst/>
          </a:prstGeom>
          <a:noFill/>
          <a:ln>
            <a:noFill/>
          </a:ln>
        </p:spPr>
        <p:txBody>
          <a:bodyPr anchorCtr="0" anchor="t" bIns="45700" lIns="91425" spcFirstLastPara="1" rIns="91425" wrap="square" tIns="45700">
            <a:normAutofit/>
          </a:bodyPr>
          <a:lstStyle/>
          <a:p>
            <a:pPr indent="-241934" lvl="0" marL="228600" rtl="0" algn="l">
              <a:lnSpc>
                <a:spcPct val="90000"/>
              </a:lnSpc>
              <a:spcBef>
                <a:spcPts val="0"/>
              </a:spcBef>
              <a:spcAft>
                <a:spcPts val="0"/>
              </a:spcAft>
              <a:buClr>
                <a:schemeClr val="dk1"/>
              </a:buClr>
              <a:buSzPts val="2800"/>
              <a:buChar char="●"/>
            </a:pPr>
            <a:r>
              <a:rPr lang="en-IN"/>
              <a:t> </a:t>
            </a:r>
            <a:r>
              <a:rPr b="1" lang="en-IN"/>
              <a:t>Integration with Public Safety Systems: </a:t>
            </a:r>
            <a:br>
              <a:rPr lang="en-IN"/>
            </a:br>
            <a:r>
              <a:rPr lang="en-IN"/>
              <a:t>Future iterations of face mask detection systems using CNNs could be integrated with public safety infrastructure such as surveillance cameras in public spaces, transportation hubs, and workplaces to enforce mask-wearing policies and ensure compliance with health regulations</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IN"/>
              <a:t>.</a:t>
            </a:r>
            <a:endParaRPr/>
          </a:p>
          <a:p>
            <a:pPr indent="0" lvl="0" marL="228600" rtl="0" algn="l">
              <a:lnSpc>
                <a:spcPct val="90000"/>
              </a:lnSpc>
              <a:spcBef>
                <a:spcPts val="1000"/>
              </a:spcBef>
              <a:spcAft>
                <a:spcPts val="1600"/>
              </a:spcAft>
              <a:buNone/>
            </a:pPr>
            <a:r>
              <a:t/>
            </a:r>
            <a:endParaRPr/>
          </a:p>
        </p:txBody>
      </p:sp>
      <p:pic>
        <p:nvPicPr>
          <p:cNvPr id="143" name="Google Shape;143;p26"/>
          <p:cNvPicPr preferRelativeResize="0"/>
          <p:nvPr/>
        </p:nvPicPr>
        <p:blipFill>
          <a:blip r:embed="rId3">
            <a:alphaModFix/>
          </a:blip>
          <a:stretch>
            <a:fillRect/>
          </a:stretch>
        </p:blipFill>
        <p:spPr>
          <a:xfrm>
            <a:off x="6860950" y="1524000"/>
            <a:ext cx="4514500" cy="2996625"/>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idx="1" type="body"/>
          </p:nvPr>
        </p:nvSpPr>
        <p:spPr>
          <a:xfrm>
            <a:off x="699650" y="1253400"/>
            <a:ext cx="4861200" cy="4351200"/>
          </a:xfrm>
          <a:prstGeom prst="rect">
            <a:avLst/>
          </a:prstGeom>
        </p:spPr>
        <p:txBody>
          <a:bodyPr anchorCtr="0" anchor="t" bIns="45700" lIns="91425" spcFirstLastPara="1" rIns="91425" wrap="square" tIns="45700">
            <a:normAutofit/>
          </a:bodyPr>
          <a:lstStyle/>
          <a:p>
            <a:pPr indent="-241934" lvl="0" marL="228600" rtl="0" algn="l">
              <a:spcBef>
                <a:spcPts val="1000"/>
              </a:spcBef>
              <a:spcAft>
                <a:spcPts val="0"/>
              </a:spcAft>
              <a:buSzPts val="2800"/>
              <a:buChar char="●"/>
            </a:pPr>
            <a:r>
              <a:rPr b="1" lang="en-IN"/>
              <a:t>Real-time Monitoring and Alerts:</a:t>
            </a:r>
            <a:r>
              <a:rPr lang="en-IN"/>
              <a:t> </a:t>
            </a:r>
            <a:br>
              <a:rPr lang="en-IN"/>
            </a:br>
            <a:r>
              <a:rPr lang="en-IN"/>
              <a:t>Enhanced systems may incorporate real-time monitoring capabilities and automated alerting mechanisms, enabling authorities and administrators to promptly respond to instances of non-compliance and take necessary actions, such as issuing warnings or reminders.</a:t>
            </a:r>
            <a:endParaRPr/>
          </a:p>
          <a:p>
            <a:pPr indent="0" lvl="0" marL="0" rtl="0" algn="l">
              <a:spcBef>
                <a:spcPts val="1600"/>
              </a:spcBef>
              <a:spcAft>
                <a:spcPts val="1600"/>
              </a:spcAft>
              <a:buNone/>
            </a:pPr>
            <a:r>
              <a:t/>
            </a:r>
            <a:endParaRPr/>
          </a:p>
        </p:txBody>
      </p:sp>
      <p:pic>
        <p:nvPicPr>
          <p:cNvPr id="149" name="Google Shape;149;p27"/>
          <p:cNvPicPr preferRelativeResize="0"/>
          <p:nvPr/>
        </p:nvPicPr>
        <p:blipFill>
          <a:blip r:embed="rId3">
            <a:alphaModFix/>
          </a:blip>
          <a:stretch>
            <a:fillRect/>
          </a:stretch>
        </p:blipFill>
        <p:spPr>
          <a:xfrm>
            <a:off x="5975325" y="1496425"/>
            <a:ext cx="5787200" cy="289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b="1" lang="en-IN" sz="6000"/>
              <a:t>Conclusion</a:t>
            </a:r>
            <a:endParaRPr/>
          </a:p>
        </p:txBody>
      </p:sp>
      <p:sp>
        <p:nvSpPr>
          <p:cNvPr id="155" name="Google Shape;155;p28"/>
          <p:cNvSpPr txBox="1"/>
          <p:nvPr>
            <p:ph idx="1" type="body"/>
          </p:nvPr>
        </p:nvSpPr>
        <p:spPr>
          <a:xfrm>
            <a:off x="370600" y="1690700"/>
            <a:ext cx="6540900" cy="4351200"/>
          </a:xfrm>
          <a:prstGeom prst="rect">
            <a:avLst/>
          </a:prstGeom>
          <a:noFill/>
          <a:ln>
            <a:noFill/>
          </a:ln>
        </p:spPr>
        <p:txBody>
          <a:bodyPr anchorCtr="0" anchor="t" bIns="45700" lIns="91425" spcFirstLastPara="1" rIns="91425" wrap="square" tIns="45700">
            <a:noAutofit/>
          </a:bodyPr>
          <a:lstStyle/>
          <a:p>
            <a:pPr indent="-364490" lvl="0" marL="457200" rtl="0" algn="l">
              <a:lnSpc>
                <a:spcPct val="70000"/>
              </a:lnSpc>
              <a:spcBef>
                <a:spcPts val="0"/>
              </a:spcBef>
              <a:spcAft>
                <a:spcPts val="0"/>
              </a:spcAft>
              <a:buSzPts val="2140"/>
              <a:buFont typeface="Arial"/>
              <a:buChar char="●"/>
            </a:pPr>
            <a:r>
              <a:rPr lang="en-IN" sz="2140">
                <a:latin typeface="Arial"/>
                <a:ea typeface="Arial"/>
                <a:cs typeface="Arial"/>
                <a:sym typeface="Arial"/>
              </a:rPr>
              <a:t>This manuscript proposes a face mask recognition system for static images and real-time video that automatically identifies if a person is wearing a mask. </a:t>
            </a:r>
            <a:br>
              <a:rPr lang="en-IN" sz="2140">
                <a:latin typeface="Arial"/>
                <a:ea typeface="Arial"/>
                <a:cs typeface="Arial"/>
                <a:sym typeface="Arial"/>
              </a:rPr>
            </a:br>
            <a:br>
              <a:rPr lang="en-IN" sz="2140">
                <a:latin typeface="Arial"/>
                <a:ea typeface="Arial"/>
                <a:cs typeface="Arial"/>
                <a:sym typeface="Arial"/>
              </a:rPr>
            </a:br>
            <a:r>
              <a:rPr lang="en-IN" sz="2140">
                <a:latin typeface="Arial"/>
                <a:ea typeface="Arial"/>
                <a:cs typeface="Arial"/>
                <a:sym typeface="Arial"/>
              </a:rPr>
              <a:t>By using Keras , OpenCV, and CNN, the proposed system can detect the presence or absence of a face mask and the model gives precise and quick results.</a:t>
            </a:r>
            <a:endParaRPr sz="2140">
              <a:latin typeface="Arial"/>
              <a:ea typeface="Arial"/>
              <a:cs typeface="Arial"/>
              <a:sym typeface="Arial"/>
            </a:endParaRPr>
          </a:p>
          <a:p>
            <a:pPr indent="0" lvl="0" marL="457200" rtl="0" algn="l">
              <a:lnSpc>
                <a:spcPct val="70000"/>
              </a:lnSpc>
              <a:spcBef>
                <a:spcPts val="0"/>
              </a:spcBef>
              <a:spcAft>
                <a:spcPts val="0"/>
              </a:spcAft>
              <a:buNone/>
            </a:pPr>
            <a:r>
              <a:t/>
            </a:r>
            <a:endParaRPr sz="2140">
              <a:latin typeface="Arial"/>
              <a:ea typeface="Arial"/>
              <a:cs typeface="Arial"/>
              <a:sym typeface="Arial"/>
            </a:endParaRPr>
          </a:p>
          <a:p>
            <a:pPr indent="-364490" lvl="0" marL="457200" rtl="0" algn="l">
              <a:lnSpc>
                <a:spcPct val="70000"/>
              </a:lnSpc>
              <a:spcBef>
                <a:spcPts val="0"/>
              </a:spcBef>
              <a:spcAft>
                <a:spcPts val="0"/>
              </a:spcAft>
              <a:buSzPts val="2140"/>
              <a:buFont typeface="Arial"/>
              <a:buChar char="●"/>
            </a:pPr>
            <a:r>
              <a:rPr lang="en-IN" sz="2140">
                <a:latin typeface="Arial"/>
                <a:ea typeface="Arial"/>
                <a:cs typeface="Arial"/>
                <a:sym typeface="Arial"/>
              </a:rPr>
              <a:t>The trained model yields an accuracy of around 98%</a:t>
            </a:r>
            <a:endParaRPr sz="2140">
              <a:latin typeface="Arial"/>
              <a:ea typeface="Arial"/>
              <a:cs typeface="Arial"/>
              <a:sym typeface="Arial"/>
            </a:endParaRPr>
          </a:p>
          <a:p>
            <a:pPr indent="0" lvl="0" marL="457200" rtl="0" algn="l">
              <a:lnSpc>
                <a:spcPct val="70000"/>
              </a:lnSpc>
              <a:spcBef>
                <a:spcPts val="0"/>
              </a:spcBef>
              <a:spcAft>
                <a:spcPts val="0"/>
              </a:spcAft>
              <a:buNone/>
            </a:pPr>
            <a:r>
              <a:t/>
            </a:r>
            <a:endParaRPr sz="2140">
              <a:latin typeface="Arial"/>
              <a:ea typeface="Arial"/>
              <a:cs typeface="Arial"/>
              <a:sym typeface="Arial"/>
            </a:endParaRPr>
          </a:p>
          <a:p>
            <a:pPr indent="-364490" lvl="0" marL="457200" rtl="0" algn="l">
              <a:lnSpc>
                <a:spcPct val="70000"/>
              </a:lnSpc>
              <a:spcBef>
                <a:spcPts val="1000"/>
              </a:spcBef>
              <a:spcAft>
                <a:spcPts val="0"/>
              </a:spcAft>
              <a:buSzPts val="2140"/>
              <a:buFont typeface="Arial"/>
              <a:buChar char="●"/>
            </a:pPr>
            <a:r>
              <a:rPr lang="en-IN" sz="2140">
                <a:latin typeface="Arial"/>
                <a:ea typeface="Arial"/>
                <a:cs typeface="Arial"/>
                <a:sym typeface="Arial"/>
              </a:rPr>
              <a:t>Trials were conducted to compare it with other premodels which demonstrate that the proposed model performs better than DenseNet-121, MobileNet-V2, VGG-19, and Inception-V3 in terms of processing time and accuracy. </a:t>
            </a:r>
            <a:br>
              <a:rPr lang="en-IN" sz="2140">
                <a:latin typeface="Arial"/>
                <a:ea typeface="Arial"/>
                <a:cs typeface="Arial"/>
                <a:sym typeface="Arial"/>
              </a:rPr>
            </a:br>
            <a:endParaRPr sz="2140">
              <a:latin typeface="Arial"/>
              <a:ea typeface="Arial"/>
              <a:cs typeface="Arial"/>
              <a:sym typeface="Arial"/>
            </a:endParaRPr>
          </a:p>
          <a:p>
            <a:pPr indent="-50800" lvl="0" marL="228600" rtl="0" algn="l">
              <a:lnSpc>
                <a:spcPct val="70000"/>
              </a:lnSpc>
              <a:spcBef>
                <a:spcPts val="1000"/>
              </a:spcBef>
              <a:spcAft>
                <a:spcPts val="1600"/>
              </a:spcAft>
              <a:buClr>
                <a:schemeClr val="dk1"/>
              </a:buClr>
              <a:buSzPts val="2380"/>
              <a:buNone/>
            </a:pPr>
            <a:r>
              <a:t/>
            </a:r>
            <a:endParaRPr sz="2480">
              <a:latin typeface="Arial"/>
              <a:ea typeface="Arial"/>
              <a:cs typeface="Arial"/>
              <a:sym typeface="Arial"/>
            </a:endParaRPr>
          </a:p>
        </p:txBody>
      </p:sp>
      <p:pic>
        <p:nvPicPr>
          <p:cNvPr id="156" name="Google Shape;156;p28"/>
          <p:cNvPicPr preferRelativeResize="0"/>
          <p:nvPr/>
        </p:nvPicPr>
        <p:blipFill>
          <a:blip r:embed="rId3">
            <a:alphaModFix/>
          </a:blip>
          <a:stretch>
            <a:fillRect/>
          </a:stretch>
        </p:blipFill>
        <p:spPr>
          <a:xfrm>
            <a:off x="7725500" y="1912375"/>
            <a:ext cx="4161700" cy="342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646111" y="452718"/>
            <a:ext cx="9404723" cy="9944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b="1" lang="en-IN" sz="4800"/>
              <a:t>AGENDA</a:t>
            </a:r>
            <a:endParaRPr/>
          </a:p>
        </p:txBody>
      </p:sp>
      <p:sp>
        <p:nvSpPr>
          <p:cNvPr id="72" name="Google Shape;72;p15"/>
          <p:cNvSpPr txBox="1"/>
          <p:nvPr>
            <p:ph idx="1" type="body"/>
          </p:nvPr>
        </p:nvSpPr>
        <p:spPr>
          <a:xfrm>
            <a:off x="646111" y="1569123"/>
            <a:ext cx="11374150" cy="4958079"/>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Font typeface="Arial"/>
              <a:buChar char="•"/>
            </a:pPr>
            <a:r>
              <a:rPr b="1" lang="en-IN" sz="3000"/>
              <a:t>PROJECT SUMMARY</a:t>
            </a:r>
            <a:endParaRPr/>
          </a:p>
          <a:p>
            <a:pPr indent="-228600" lvl="0" marL="228600" rtl="0" algn="l">
              <a:lnSpc>
                <a:spcPct val="90000"/>
              </a:lnSpc>
              <a:spcBef>
                <a:spcPts val="1000"/>
              </a:spcBef>
              <a:spcAft>
                <a:spcPts val="0"/>
              </a:spcAft>
              <a:buClr>
                <a:schemeClr val="dk1"/>
              </a:buClr>
              <a:buSzPct val="100000"/>
              <a:buFont typeface="Arial"/>
              <a:buChar char="•"/>
            </a:pPr>
            <a:r>
              <a:rPr b="1" lang="en-IN" sz="3000"/>
              <a:t>PROBLEM STATEMENT</a:t>
            </a:r>
            <a:endParaRPr/>
          </a:p>
          <a:p>
            <a:pPr indent="-228600" lvl="0" marL="228600" rtl="0" algn="l">
              <a:lnSpc>
                <a:spcPct val="90000"/>
              </a:lnSpc>
              <a:spcBef>
                <a:spcPts val="1000"/>
              </a:spcBef>
              <a:spcAft>
                <a:spcPts val="0"/>
              </a:spcAft>
              <a:buClr>
                <a:schemeClr val="dk1"/>
              </a:buClr>
              <a:buSzPct val="100000"/>
              <a:buFont typeface="Arial"/>
              <a:buChar char="•"/>
            </a:pPr>
            <a:r>
              <a:rPr b="1" lang="en-IN" sz="3000"/>
              <a:t>METHODS</a:t>
            </a:r>
            <a:endParaRPr/>
          </a:p>
          <a:p>
            <a:pPr indent="-228600" lvl="0" marL="228600" rtl="0" algn="l">
              <a:lnSpc>
                <a:spcPct val="90000"/>
              </a:lnSpc>
              <a:spcBef>
                <a:spcPts val="1000"/>
              </a:spcBef>
              <a:spcAft>
                <a:spcPts val="0"/>
              </a:spcAft>
              <a:buClr>
                <a:schemeClr val="dk1"/>
              </a:buClr>
              <a:buSzPct val="100000"/>
              <a:buFont typeface="Arial"/>
              <a:buChar char="•"/>
            </a:pPr>
            <a:r>
              <a:rPr b="1" lang="en-IN" sz="3000"/>
              <a:t>TECHNOLOGIES USED</a:t>
            </a:r>
            <a:endParaRPr/>
          </a:p>
          <a:p>
            <a:pPr indent="-228600" lvl="0" marL="228600" rtl="0" algn="l">
              <a:lnSpc>
                <a:spcPct val="90000"/>
              </a:lnSpc>
              <a:spcBef>
                <a:spcPts val="1000"/>
              </a:spcBef>
              <a:spcAft>
                <a:spcPts val="0"/>
              </a:spcAft>
              <a:buClr>
                <a:schemeClr val="dk1"/>
              </a:buClr>
              <a:buSzPct val="100000"/>
              <a:buFont typeface="Arial"/>
              <a:buChar char="•"/>
            </a:pPr>
            <a:r>
              <a:rPr b="1" lang="en-IN" sz="3000"/>
              <a:t>CNN</a:t>
            </a:r>
            <a:endParaRPr/>
          </a:p>
          <a:p>
            <a:pPr indent="-228600" lvl="0" marL="228600" rtl="0" algn="l">
              <a:lnSpc>
                <a:spcPct val="90000"/>
              </a:lnSpc>
              <a:spcBef>
                <a:spcPts val="1000"/>
              </a:spcBef>
              <a:spcAft>
                <a:spcPts val="0"/>
              </a:spcAft>
              <a:buClr>
                <a:schemeClr val="dk1"/>
              </a:buClr>
              <a:buSzPct val="100000"/>
              <a:buFont typeface="Arial"/>
              <a:buChar char="•"/>
            </a:pPr>
            <a:r>
              <a:rPr b="1" lang="en-IN" sz="3000"/>
              <a:t>UI DESIGN</a:t>
            </a:r>
            <a:endParaRPr/>
          </a:p>
          <a:p>
            <a:pPr indent="-228600" lvl="0" marL="228600" rtl="0" algn="l">
              <a:lnSpc>
                <a:spcPct val="90000"/>
              </a:lnSpc>
              <a:spcBef>
                <a:spcPts val="1000"/>
              </a:spcBef>
              <a:spcAft>
                <a:spcPts val="0"/>
              </a:spcAft>
              <a:buClr>
                <a:schemeClr val="dk1"/>
              </a:buClr>
              <a:buSzPct val="100000"/>
              <a:buFont typeface="Arial"/>
              <a:buChar char="•"/>
            </a:pPr>
            <a:r>
              <a:rPr b="1" lang="en-IN" sz="3000"/>
              <a:t>OUTPUT</a:t>
            </a:r>
            <a:endParaRPr/>
          </a:p>
          <a:p>
            <a:pPr indent="-228600" lvl="0" marL="228600" rtl="0" algn="l">
              <a:lnSpc>
                <a:spcPct val="90000"/>
              </a:lnSpc>
              <a:spcBef>
                <a:spcPts val="1000"/>
              </a:spcBef>
              <a:spcAft>
                <a:spcPts val="0"/>
              </a:spcAft>
              <a:buClr>
                <a:schemeClr val="dk1"/>
              </a:buClr>
              <a:buSzPct val="100000"/>
              <a:buFont typeface="Arial"/>
              <a:buChar char="•"/>
            </a:pPr>
            <a:r>
              <a:rPr b="1" lang="en-IN" sz="3000"/>
              <a:t>RESULTS</a:t>
            </a:r>
            <a:endParaRPr/>
          </a:p>
          <a:p>
            <a:pPr indent="-228600" lvl="0" marL="228600" rtl="0" algn="l">
              <a:lnSpc>
                <a:spcPct val="90000"/>
              </a:lnSpc>
              <a:spcBef>
                <a:spcPts val="1000"/>
              </a:spcBef>
              <a:spcAft>
                <a:spcPts val="0"/>
              </a:spcAft>
              <a:buClr>
                <a:schemeClr val="dk1"/>
              </a:buClr>
              <a:buSzPct val="100000"/>
              <a:buFont typeface="Arial"/>
              <a:buChar char="•"/>
            </a:pPr>
            <a:r>
              <a:rPr b="1" lang="en-IN" sz="3000"/>
              <a:t>FUTURE SCOPE</a:t>
            </a:r>
            <a:endParaRPr/>
          </a:p>
          <a:p>
            <a:pPr indent="-228600" lvl="0" marL="228600" rtl="0" algn="l">
              <a:lnSpc>
                <a:spcPct val="90000"/>
              </a:lnSpc>
              <a:spcBef>
                <a:spcPts val="1000"/>
              </a:spcBef>
              <a:spcAft>
                <a:spcPts val="0"/>
              </a:spcAft>
              <a:buClr>
                <a:schemeClr val="dk1"/>
              </a:buClr>
              <a:buSzPct val="100000"/>
              <a:buFont typeface="Arial"/>
              <a:buChar char="•"/>
            </a:pPr>
            <a:r>
              <a:rPr b="1" lang="en-IN" sz="3000"/>
              <a:t>CONCLUSION</a:t>
            </a:r>
            <a:endParaRPr/>
          </a:p>
          <a:p>
            <a:pPr indent="0" lvl="0" marL="0" rtl="0" algn="l">
              <a:lnSpc>
                <a:spcPct val="90000"/>
              </a:lnSpc>
              <a:spcBef>
                <a:spcPts val="1000"/>
              </a:spcBef>
              <a:spcAft>
                <a:spcPts val="0"/>
              </a:spcAft>
              <a:buClr>
                <a:schemeClr val="dk1"/>
              </a:buClr>
              <a:buSzPct val="116666"/>
              <a:buNone/>
            </a:pPr>
            <a:r>
              <a:rPr lang="en-IN"/>
              <a:t>                                                                                                                                 </a:t>
            </a:r>
            <a:endParaRPr/>
          </a:p>
          <a:p>
            <a:pPr indent="0" lvl="0" marL="0" rtl="0" algn="l">
              <a:lnSpc>
                <a:spcPct val="90000"/>
              </a:lnSpc>
              <a:spcBef>
                <a:spcPts val="1000"/>
              </a:spcBef>
              <a:spcAft>
                <a:spcPts val="0"/>
              </a:spcAft>
              <a:buClr>
                <a:schemeClr val="dk1"/>
              </a:buClr>
              <a:buSzPct val="116666"/>
              <a:buNone/>
            </a:pPr>
            <a:r>
              <a:t/>
            </a:r>
            <a:endParaRPr/>
          </a:p>
          <a:p>
            <a:pPr indent="0" lvl="0" marL="0" rtl="0" algn="l">
              <a:lnSpc>
                <a:spcPct val="90000"/>
              </a:lnSpc>
              <a:spcBef>
                <a:spcPts val="1000"/>
              </a:spcBef>
              <a:spcAft>
                <a:spcPts val="1600"/>
              </a:spcAft>
              <a:buClr>
                <a:schemeClr val="dk1"/>
              </a:buClr>
              <a:buSzPct val="116666"/>
              <a:buNone/>
            </a:pPr>
            <a:r>
              <a:rPr lang="en-IN"/>
              <a:t>                                                                                                                                 </a:t>
            </a:r>
            <a:endParaRPr/>
          </a:p>
        </p:txBody>
      </p:sp>
      <p:pic>
        <p:nvPicPr>
          <p:cNvPr id="73" name="Google Shape;73;p15"/>
          <p:cNvPicPr preferRelativeResize="0"/>
          <p:nvPr/>
        </p:nvPicPr>
        <p:blipFill>
          <a:blip r:embed="rId3">
            <a:alphaModFix/>
          </a:blip>
          <a:stretch>
            <a:fillRect/>
          </a:stretch>
        </p:blipFill>
        <p:spPr>
          <a:xfrm>
            <a:off x="5181149" y="1665525"/>
            <a:ext cx="6256500" cy="352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PROJECT SUMMARY</a:t>
            </a:r>
            <a:endParaRPr/>
          </a:p>
        </p:txBody>
      </p:sp>
      <p:sp>
        <p:nvSpPr>
          <p:cNvPr id="79" name="Google Shape;79;p16"/>
          <p:cNvSpPr txBox="1"/>
          <p:nvPr>
            <p:ph idx="1" type="body"/>
          </p:nvPr>
        </p:nvSpPr>
        <p:spPr>
          <a:xfrm>
            <a:off x="979100" y="2050775"/>
            <a:ext cx="10233900" cy="4351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In this project , CNN model and different types of python libraries employed for face mask detection, leveraging its ability to effectively learn features from image data, ensuring accurate classification of masked and unmasked faces.</a:t>
            </a:r>
            <a:br>
              <a:rPr lang="en-IN"/>
            </a:br>
            <a:endParaRPr/>
          </a:p>
          <a:p>
            <a:pPr indent="-228600" lvl="0" marL="228600" rtl="0" algn="l">
              <a:lnSpc>
                <a:spcPct val="90000"/>
              </a:lnSpc>
              <a:spcBef>
                <a:spcPts val="1000"/>
              </a:spcBef>
              <a:spcAft>
                <a:spcPts val="0"/>
              </a:spcAft>
              <a:buClr>
                <a:schemeClr val="dk1"/>
              </a:buClr>
              <a:buSzPts val="2800"/>
              <a:buChar char="●"/>
            </a:pPr>
            <a:r>
              <a:rPr lang="en-IN"/>
              <a:t>To utilize a CNN, prepared with an openly offered from a given picture dataset. </a:t>
            </a:r>
            <a:br>
              <a:rPr lang="en-IN"/>
            </a:br>
            <a:endParaRPr/>
          </a:p>
          <a:p>
            <a:pPr indent="-228600" lvl="0" marL="228600" rtl="0" algn="l">
              <a:lnSpc>
                <a:spcPct val="90000"/>
              </a:lnSpc>
              <a:spcBef>
                <a:spcPts val="1000"/>
              </a:spcBef>
              <a:spcAft>
                <a:spcPts val="0"/>
              </a:spcAft>
              <a:buClr>
                <a:schemeClr val="dk1"/>
              </a:buClr>
              <a:buSzPts val="2800"/>
              <a:buChar char="●"/>
            </a:pPr>
            <a:r>
              <a:rPr lang="en-IN"/>
              <a:t>Thus, it's resolved that neural organizations will catch the shadings and surfaces of sores explicit toa few veils, that look like human dynamics</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PROBLEM STATEMENT</a:t>
            </a:r>
            <a:endParaRPr/>
          </a:p>
        </p:txBody>
      </p:sp>
      <p:sp>
        <p:nvSpPr>
          <p:cNvPr id="85" name="Google Shape;85;p17"/>
          <p:cNvSpPr txBox="1"/>
          <p:nvPr>
            <p:ph idx="1" type="body"/>
          </p:nvPr>
        </p:nvSpPr>
        <p:spPr>
          <a:xfrm>
            <a:off x="979050" y="1690700"/>
            <a:ext cx="102339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The need for this project is the development accurate face mask detection system using Convolutional Neural Networks (CNNs), aiming to automatically identify whether individuals are wearing masks, with potential applications in public safety, healthcare, and security.</a:t>
            </a:r>
            <a:endParaRPr/>
          </a:p>
          <a:p>
            <a:pPr indent="-50800" lvl="0" marL="228600" rtl="0" algn="l">
              <a:lnSpc>
                <a:spcPct val="90000"/>
              </a:lnSpc>
              <a:spcBef>
                <a:spcPts val="1000"/>
              </a:spcBef>
              <a:spcAft>
                <a:spcPts val="1600"/>
              </a:spcAft>
              <a:buClr>
                <a:schemeClr val="dk1"/>
              </a:buClr>
              <a:buSzPts val="2800"/>
              <a:buNone/>
            </a:pPr>
            <a:r>
              <a:t/>
            </a:r>
            <a:endParaRPr/>
          </a:p>
        </p:txBody>
      </p:sp>
      <p:pic>
        <p:nvPicPr>
          <p:cNvPr id="86" name="Google Shape;86;p17"/>
          <p:cNvPicPr preferRelativeResize="0"/>
          <p:nvPr/>
        </p:nvPicPr>
        <p:blipFill>
          <a:blip r:embed="rId3">
            <a:alphaModFix/>
          </a:blip>
          <a:stretch>
            <a:fillRect/>
          </a:stretch>
        </p:blipFill>
        <p:spPr>
          <a:xfrm>
            <a:off x="2394064" y="3366800"/>
            <a:ext cx="7403875" cy="284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METHODS</a:t>
            </a:r>
            <a:endParaRPr/>
          </a:p>
        </p:txBody>
      </p:sp>
      <p:sp>
        <p:nvSpPr>
          <p:cNvPr id="92" name="Google Shape;92;p18"/>
          <p:cNvSpPr txBox="1"/>
          <p:nvPr>
            <p:ph idx="1" type="body"/>
          </p:nvPr>
        </p:nvSpPr>
        <p:spPr>
          <a:xfrm>
            <a:off x="838200" y="2102484"/>
            <a:ext cx="10515600" cy="48699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Face mask detection employs computer vision and deep learning methodologies.</a:t>
            </a:r>
            <a:endParaRPr/>
          </a:p>
          <a:p>
            <a:pPr indent="0" lvl="0" marL="228600" rtl="0" algn="l">
              <a:lnSpc>
                <a:spcPct val="90000"/>
              </a:lnSpc>
              <a:spcBef>
                <a:spcPts val="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IN"/>
              <a:t> Initially, facial detection algorithms locate faces within images. Deep learning models, often Convolutional Neural Networks (CNNs), analyze facial features to classify whether individuals are wearing masks accurately. </a:t>
            </a:r>
            <a:endParaRPr/>
          </a:p>
          <a:p>
            <a:pPr indent="0" lvl="0" marL="228600" rtl="0" algn="l">
              <a:lnSpc>
                <a:spcPct val="90000"/>
              </a:lnSpc>
              <a:spcBef>
                <a:spcPts val="10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228600" lvl="0" marL="228600" rtl="0" algn="l">
              <a:spcBef>
                <a:spcPts val="1000"/>
              </a:spcBef>
              <a:spcAft>
                <a:spcPts val="0"/>
              </a:spcAft>
              <a:buSzPts val="2800"/>
              <a:buChar char="●"/>
            </a:pPr>
            <a:r>
              <a:rPr lang="en-IN"/>
              <a:t>These models undergo extensive training on annotated datasets to optimize performance. Post-training, the models are integrated into the detection system, which operates in real-time. </a:t>
            </a:r>
            <a:endParaRPr/>
          </a:p>
          <a:p>
            <a:pPr indent="0" lvl="0" marL="228600" rtl="0" algn="l">
              <a:spcBef>
                <a:spcPts val="1600"/>
              </a:spcBef>
              <a:spcAft>
                <a:spcPts val="0"/>
              </a:spcAft>
              <a:buNone/>
            </a:pPr>
            <a:r>
              <a:t/>
            </a:r>
            <a:endParaRPr/>
          </a:p>
          <a:p>
            <a:pPr indent="-228600" lvl="0" marL="228600" rtl="0" algn="l">
              <a:spcBef>
                <a:spcPts val="1600"/>
              </a:spcBef>
              <a:spcAft>
                <a:spcPts val="1600"/>
              </a:spcAft>
              <a:buSzPts val="2800"/>
              <a:buChar char="●"/>
            </a:pPr>
            <a:r>
              <a:rPr lang="en-IN"/>
              <a:t>Continuous refinement and evaluation and also user testing ensure robustness and accuracy, contributing to effective public health compliance measures amidst the COVID-19 pandemic.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TECHNOLOGIES USED</a:t>
            </a:r>
            <a:endParaRPr/>
          </a:p>
        </p:txBody>
      </p:sp>
      <p:sp>
        <p:nvSpPr>
          <p:cNvPr id="103" name="Google Shape;103;p20"/>
          <p:cNvSpPr txBox="1"/>
          <p:nvPr>
            <p:ph idx="1" type="body"/>
          </p:nvPr>
        </p:nvSpPr>
        <p:spPr>
          <a:xfrm>
            <a:off x="838200" y="1825625"/>
            <a:ext cx="102338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16666"/>
              <a:buNone/>
            </a:pPr>
            <a:r>
              <a:rPr b="1" lang="en-IN"/>
              <a:t>Relevent Technologies:</a:t>
            </a:r>
            <a:endParaRPr/>
          </a:p>
          <a:p>
            <a:pPr indent="-215265" lvl="0" marL="228600" rtl="0" algn="l">
              <a:lnSpc>
                <a:spcPct val="90000"/>
              </a:lnSpc>
              <a:spcBef>
                <a:spcPts val="1000"/>
              </a:spcBef>
              <a:spcAft>
                <a:spcPts val="0"/>
              </a:spcAft>
              <a:buClr>
                <a:schemeClr val="dk1"/>
              </a:buClr>
              <a:buSzPct val="116666"/>
              <a:buChar char="●"/>
            </a:pPr>
            <a:r>
              <a:rPr lang="en-IN"/>
              <a:t> Computer Vision: Utilized for real-time image processing and facial feature recognition. </a:t>
            </a:r>
            <a:endParaRPr/>
          </a:p>
          <a:p>
            <a:pPr indent="0" lvl="0" marL="228600" rtl="0" algn="l">
              <a:lnSpc>
                <a:spcPct val="90000"/>
              </a:lnSpc>
              <a:spcBef>
                <a:spcPts val="1000"/>
              </a:spcBef>
              <a:spcAft>
                <a:spcPts val="0"/>
              </a:spcAft>
              <a:buNone/>
            </a:pPr>
            <a:r>
              <a:t/>
            </a:r>
            <a:endParaRPr/>
          </a:p>
          <a:p>
            <a:pPr indent="-215265" lvl="0" marL="228600" rtl="0" algn="l">
              <a:lnSpc>
                <a:spcPct val="90000"/>
              </a:lnSpc>
              <a:spcBef>
                <a:spcPts val="1000"/>
              </a:spcBef>
              <a:spcAft>
                <a:spcPts val="0"/>
              </a:spcAft>
              <a:buClr>
                <a:schemeClr val="dk1"/>
              </a:buClr>
              <a:buSzPct val="116666"/>
              <a:buChar char="●"/>
            </a:pPr>
            <a:r>
              <a:rPr lang="en-IN"/>
              <a:t>Deep Learning: Employs convolutional neural networks (CNNs) for accurate face mask classification. </a:t>
            </a:r>
            <a:endParaRPr/>
          </a:p>
          <a:p>
            <a:pPr indent="0" lvl="0" marL="228600" rtl="0" algn="l">
              <a:lnSpc>
                <a:spcPct val="90000"/>
              </a:lnSpc>
              <a:spcBef>
                <a:spcPts val="1000"/>
              </a:spcBef>
              <a:spcAft>
                <a:spcPts val="0"/>
              </a:spcAft>
              <a:buNone/>
            </a:pPr>
            <a:r>
              <a:t/>
            </a:r>
            <a:endParaRPr/>
          </a:p>
          <a:p>
            <a:pPr indent="-215265" lvl="0" marL="228600" rtl="0" algn="l">
              <a:lnSpc>
                <a:spcPct val="90000"/>
              </a:lnSpc>
              <a:spcBef>
                <a:spcPts val="1000"/>
              </a:spcBef>
              <a:spcAft>
                <a:spcPts val="0"/>
              </a:spcAft>
              <a:buClr>
                <a:schemeClr val="dk1"/>
              </a:buClr>
              <a:buSzPct val="116666"/>
              <a:buChar char="●"/>
            </a:pPr>
            <a:r>
              <a:rPr lang="en-IN"/>
              <a:t>Machine Learning Algorithms: Trained models to distinguish between faces with and without masks. </a:t>
            </a:r>
            <a:endParaRPr/>
          </a:p>
          <a:p>
            <a:pPr indent="0" lvl="0" marL="228600" rtl="0" algn="l">
              <a:lnSpc>
                <a:spcPct val="90000"/>
              </a:lnSpc>
              <a:spcBef>
                <a:spcPts val="1000"/>
              </a:spcBef>
              <a:spcAft>
                <a:spcPts val="0"/>
              </a:spcAft>
              <a:buNone/>
            </a:pPr>
            <a:r>
              <a:t/>
            </a:r>
            <a:endParaRPr/>
          </a:p>
          <a:p>
            <a:pPr indent="-215265" lvl="0" marL="228600" rtl="0" algn="l">
              <a:lnSpc>
                <a:spcPct val="90000"/>
              </a:lnSpc>
              <a:spcBef>
                <a:spcPts val="1000"/>
              </a:spcBef>
              <a:spcAft>
                <a:spcPts val="0"/>
              </a:spcAft>
              <a:buClr>
                <a:schemeClr val="dk1"/>
              </a:buClr>
              <a:buSzPct val="116666"/>
              <a:buChar char="●"/>
            </a:pPr>
            <a:r>
              <a:rPr lang="en-IN"/>
              <a:t>IoT Sensors: Integrated with cameras for data acquisition and analysis in various environments</a:t>
            </a:r>
            <a:endParaRPr/>
          </a:p>
          <a:p>
            <a:pPr indent="-50800" lvl="0" marL="228600" rtl="0" algn="l">
              <a:lnSpc>
                <a:spcPct val="90000"/>
              </a:lnSpc>
              <a:spcBef>
                <a:spcPts val="1000"/>
              </a:spcBef>
              <a:spcAft>
                <a:spcPts val="1600"/>
              </a:spcAft>
              <a:buClr>
                <a:schemeClr val="dk1"/>
              </a:buClr>
              <a:buSzPct val="116666"/>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279400" y="681036"/>
            <a:ext cx="10515600" cy="52800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Calibri"/>
              <a:buNone/>
            </a:pPr>
            <a:r>
              <a:rPr b="1" lang="en-IN" sz="4800"/>
              <a:t>Convolutional Neural Networks(CNN)</a:t>
            </a:r>
            <a:br>
              <a:rPr b="1" lang="en-IN" sz="4800"/>
            </a:br>
            <a:endParaRPr b="1" sz="4800"/>
          </a:p>
        </p:txBody>
      </p:sp>
      <p:pic>
        <p:nvPicPr>
          <p:cNvPr id="109" name="Google Shape;109;p21"/>
          <p:cNvPicPr preferRelativeResize="0"/>
          <p:nvPr>
            <p:ph idx="1" type="body"/>
          </p:nvPr>
        </p:nvPicPr>
        <p:blipFill rotWithShape="1">
          <a:blip r:embed="rId3">
            <a:alphaModFix/>
          </a:blip>
          <a:srcRect b="0" l="0" r="0" t="0"/>
          <a:stretch/>
        </p:blipFill>
        <p:spPr>
          <a:xfrm>
            <a:off x="6933270" y="1592824"/>
            <a:ext cx="4714500" cy="4098000"/>
          </a:xfrm>
          <a:prstGeom prst="rect">
            <a:avLst/>
          </a:prstGeom>
          <a:noFill/>
          <a:ln>
            <a:noFill/>
          </a:ln>
        </p:spPr>
      </p:pic>
      <p:sp>
        <p:nvSpPr>
          <p:cNvPr id="110" name="Google Shape;110;p21"/>
          <p:cNvSpPr txBox="1"/>
          <p:nvPr/>
        </p:nvSpPr>
        <p:spPr>
          <a:xfrm>
            <a:off x="406400" y="1810175"/>
            <a:ext cx="6353700" cy="3663300"/>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dk1"/>
              </a:buClr>
              <a:buSzPts val="2000"/>
              <a:buFont typeface="Arial"/>
              <a:buChar char="•"/>
            </a:pPr>
            <a:r>
              <a:rPr b="0" i="0" lang="en-IN" sz="2000" u="none" cap="none" strike="noStrike">
                <a:solidFill>
                  <a:schemeClr val="dk1"/>
                </a:solidFill>
                <a:latin typeface="Calibri"/>
                <a:ea typeface="Calibri"/>
                <a:cs typeface="Calibri"/>
                <a:sym typeface="Calibri"/>
              </a:rPr>
              <a:t>Convolutional Neural Networks (CNNs) are a class of deep learning algorithms primarily used for image recognition and classification tasks, inspired by the organization of the animal visual cortex.</a:t>
            </a:r>
            <a:endParaRPr b="0" i="0" sz="20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chemeClr val="dk1"/>
              </a:buClr>
              <a:buSzPts val="2000"/>
              <a:buFont typeface="Arial"/>
              <a:buChar char="•"/>
            </a:pPr>
            <a:r>
              <a:rPr b="0" i="0" lang="en-IN" sz="2000" u="none" cap="none" strike="noStrike">
                <a:solidFill>
                  <a:schemeClr val="dk1"/>
                </a:solidFill>
                <a:latin typeface="Calibri"/>
                <a:ea typeface="Calibri"/>
                <a:cs typeface="Calibri"/>
                <a:sym typeface="Calibri"/>
              </a:rPr>
              <a:t>CNNs leverage convolutional layers to automatically extract hierarchical features from input images, progressively learning to recognize patterns such as edges, textures, and shapes, enabling robust and efficient image analysis.</a:t>
            </a:r>
            <a:endParaRPr/>
          </a:p>
          <a:p>
            <a:pPr indent="0" lvl="0" marL="45720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1" type="body"/>
          </p:nvPr>
        </p:nvSpPr>
        <p:spPr>
          <a:xfrm>
            <a:off x="838200" y="1336825"/>
            <a:ext cx="9814200" cy="4839900"/>
          </a:xfrm>
          <a:prstGeom prst="rect">
            <a:avLst/>
          </a:prstGeom>
        </p:spPr>
        <p:txBody>
          <a:bodyPr anchorCtr="0" anchor="t" bIns="45700" lIns="91425" spcFirstLastPara="1" rIns="91425" wrap="square" tIns="45700">
            <a:normAutofit/>
          </a:bodyPr>
          <a:lstStyle/>
          <a:p>
            <a:pPr indent="-127000" lvl="0" marL="0" rtl="0" algn="l">
              <a:lnSpc>
                <a:spcPct val="100000"/>
              </a:lnSpc>
              <a:spcBef>
                <a:spcPts val="0"/>
              </a:spcBef>
              <a:spcAft>
                <a:spcPts val="0"/>
              </a:spcAft>
              <a:buSzPts val="2000"/>
              <a:buChar char="●"/>
            </a:pPr>
            <a:r>
              <a:rPr lang="en-IN" sz="2000"/>
              <a:t>With applications ranging from object detection and facial recognition to medical imaging and autonomous vehicles, </a:t>
            </a:r>
            <a:endParaRPr sz="2000"/>
          </a:p>
          <a:p>
            <a:pPr indent="0" lvl="0" marL="457200" rtl="0" algn="l">
              <a:lnSpc>
                <a:spcPct val="100000"/>
              </a:lnSpc>
              <a:spcBef>
                <a:spcPts val="1600"/>
              </a:spcBef>
              <a:spcAft>
                <a:spcPts val="0"/>
              </a:spcAft>
              <a:buNone/>
            </a:pPr>
            <a:r>
              <a:t/>
            </a:r>
            <a:endParaRPr sz="2000"/>
          </a:p>
          <a:p>
            <a:pPr indent="-127000" lvl="0" marL="0" rtl="0" algn="l">
              <a:lnSpc>
                <a:spcPct val="100000"/>
              </a:lnSpc>
              <a:spcBef>
                <a:spcPts val="1600"/>
              </a:spcBef>
              <a:spcAft>
                <a:spcPts val="1600"/>
              </a:spcAft>
              <a:buSzPts val="2000"/>
              <a:buChar char="●"/>
            </a:pPr>
            <a:r>
              <a:rPr lang="en-IN" sz="2000"/>
              <a:t>CNNs have revolutionized computer vision tasks, achieving state-of-the-art performance in various domains through advancements in model architecture, training techniques, and dataset augmentation..</a:t>
            </a:r>
            <a:endParaRPr/>
          </a:p>
        </p:txBody>
      </p:sp>
      <p:pic>
        <p:nvPicPr>
          <p:cNvPr id="116" name="Google Shape;116;p22"/>
          <p:cNvPicPr preferRelativeResize="0"/>
          <p:nvPr/>
        </p:nvPicPr>
        <p:blipFill>
          <a:blip r:embed="rId3">
            <a:alphaModFix/>
          </a:blip>
          <a:stretch>
            <a:fillRect/>
          </a:stretch>
        </p:blipFill>
        <p:spPr>
          <a:xfrm>
            <a:off x="2981075" y="3945624"/>
            <a:ext cx="6229825" cy="2352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