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745" y="621030"/>
            <a:ext cx="10363200" cy="2292985"/>
          </a:xfrm>
        </p:spPr>
        <p:txBody>
          <a:bodyPr/>
          <a:lstStyle/>
          <a:p>
            <a:r>
              <a:rPr lang="en-IN" altLang="en-US" dirty="0"/>
              <a:t>Car Price Prediction Model </a:t>
            </a:r>
            <a:endParaRPr lang="en-IN" altLang="en-US" dirty="0"/>
          </a:p>
        </p:txBody>
      </p:sp>
      <p:sp>
        <p:nvSpPr>
          <p:cNvPr id="3" name="Subtitle 2"/>
          <p:cNvSpPr>
            <a:spLocks noGrp="1"/>
          </p:cNvSpPr>
          <p:nvPr>
            <p:ph type="subTitle" idx="1"/>
          </p:nvPr>
        </p:nvSpPr>
        <p:spPr>
          <a:xfrm>
            <a:off x="623993" y="3658235"/>
            <a:ext cx="10949517" cy="1752600"/>
          </a:xfrm>
        </p:spPr>
        <p:txBody>
          <a:bodyPr>
            <a:normAutofit lnSpcReduction="10000"/>
          </a:bodyPr>
          <a:lstStyle/>
          <a:p>
            <a:r>
              <a:rPr lang="en-IN" altLang="en-US"/>
              <a:t>Submitted By: </a:t>
            </a:r>
            <a:endParaRPr lang="en-IN" altLang="en-US"/>
          </a:p>
          <a:p>
            <a:r>
              <a:rPr lang="en-IN" altLang="en-US"/>
              <a:t>Name-Ajit</a:t>
            </a:r>
            <a:br>
              <a:rPr lang="en-IN" altLang="en-US"/>
            </a:br>
            <a:r>
              <a:rPr lang="en-IN" altLang="en-US"/>
              <a:t>Roll Number-200616</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Deployment</a:t>
            </a:r>
            <a:endParaRPr lang="en-IN" altLang="en-US"/>
          </a:p>
        </p:txBody>
      </p:sp>
      <p:sp>
        <p:nvSpPr>
          <p:cNvPr id="3" name="Content Placeholder 2"/>
          <p:cNvSpPr>
            <a:spLocks noGrp="1"/>
          </p:cNvSpPr>
          <p:nvPr>
            <p:ph sz="half" idx="1"/>
          </p:nvPr>
        </p:nvSpPr>
        <p:spPr>
          <a:xfrm>
            <a:off x="609600" y="1600200"/>
            <a:ext cx="10972800" cy="4526280"/>
          </a:xfrm>
        </p:spPr>
        <p:txBody>
          <a:bodyPr/>
          <a:p>
            <a:r>
              <a:rPr lang="en-IN" altLang="en-US"/>
              <a:t>The saved model is deployed using Flask with simple user interface. </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300923"/>
            <a:ext cx="10972800" cy="1143000"/>
          </a:xfrm>
        </p:spPr>
        <p:txBody>
          <a:bodyPr/>
          <a:p>
            <a:r>
              <a:rPr lang="en-IN" altLang="en-US"/>
              <a:t>Thankyou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 </a:t>
            </a:r>
            <a:endParaRPr lang="en-IN" altLang="en-US"/>
          </a:p>
        </p:txBody>
      </p:sp>
      <p:sp>
        <p:nvSpPr>
          <p:cNvPr id="3" name="Content Placeholder 2"/>
          <p:cNvSpPr>
            <a:spLocks noGrp="1"/>
          </p:cNvSpPr>
          <p:nvPr>
            <p:ph idx="1"/>
          </p:nvPr>
        </p:nvSpPr>
        <p:spPr>
          <a:xfrm>
            <a:off x="609600" y="2111375"/>
            <a:ext cx="10972800" cy="2635250"/>
          </a:xfrm>
        </p:spPr>
        <p:txBody>
          <a:bodyPr/>
          <a:p>
            <a:r>
              <a:rPr lang="en-US"/>
              <a:t>A Chinese automobile company Geely Auto aspires to enter the US market by setting up their manufacturing unit there and producing cars locally to give competition to their US and European counterparts.</a:t>
            </a:r>
            <a:endParaRPr lang="en-US"/>
          </a:p>
          <a:p>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68325"/>
            <a:ext cx="10972800" cy="5800725"/>
          </a:xfrm>
        </p:spPr>
        <p:txBody>
          <a:bodyPr/>
          <a:p>
            <a:r>
              <a:rPr lang="en-US">
                <a:sym typeface="+mn-ea"/>
              </a:rPr>
              <a:t>They want to understand the factors affecting the pricing of cars in the American market, since those may be very different from the Chinese market. The company wants to know:</a:t>
            </a:r>
            <a:endParaRPr lang="en-US"/>
          </a:p>
          <a:p>
            <a:pPr marL="0" indent="0">
              <a:buNone/>
            </a:pPr>
            <a:r>
              <a:rPr lang="en-US">
                <a:sym typeface="+mn-ea"/>
              </a:rPr>
              <a:t>-Which variables are significant in predicting the price of a car</a:t>
            </a:r>
            <a:endParaRPr lang="en-US"/>
          </a:p>
          <a:p>
            <a:pPr marL="0" indent="0">
              <a:buNone/>
            </a:pPr>
            <a:r>
              <a:rPr lang="en-US">
                <a:sym typeface="+mn-ea"/>
              </a:rPr>
              <a:t>-How well those variables describe the price of a car</a:t>
            </a:r>
            <a:endParaRPr lang="en-US"/>
          </a:p>
          <a:p>
            <a:pPr marL="0" indent="0">
              <a:buNone/>
            </a:pPr>
            <a:r>
              <a:rPr lang="en-US">
                <a:sym typeface="+mn-ea"/>
              </a:rPr>
              <a:t>-Based on various market surveys, the consulting firm has gathered a large data set of different types of cars across the America market.</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Goal</a:t>
            </a:r>
            <a:endParaRPr lang="en-IN" altLang="en-US"/>
          </a:p>
        </p:txBody>
      </p:sp>
      <p:sp>
        <p:nvSpPr>
          <p:cNvPr id="3" name="Content Placeholder 2"/>
          <p:cNvSpPr>
            <a:spLocks noGrp="1"/>
          </p:cNvSpPr>
          <p:nvPr>
            <p:ph idx="1"/>
          </p:nvPr>
        </p:nvSpPr>
        <p:spPr/>
        <p:txBody>
          <a:bodyPr/>
          <a:p>
            <a:r>
              <a:rPr lang="en-IN" altLang="en-US"/>
              <a:t>We are required to make and deploy a model to help management to understant how exactly the prices vary with the independent variables so that it can accordingly manipulate the design of the cars, business stratergy etc to compete in market. </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 Take Under Project</a:t>
            </a:r>
            <a:endParaRPr lang="en-IN" altLang="en-US"/>
          </a:p>
        </p:txBody>
      </p:sp>
      <p:sp>
        <p:nvSpPr>
          <p:cNvPr id="3" name="Content Placeholder 2"/>
          <p:cNvSpPr>
            <a:spLocks noGrp="1"/>
          </p:cNvSpPr>
          <p:nvPr>
            <p:ph idx="1"/>
          </p:nvPr>
        </p:nvSpPr>
        <p:spPr/>
        <p:txBody>
          <a:bodyPr/>
          <a:p>
            <a:r>
              <a:rPr lang="en-IN" altLang="en-US">
                <a:sym typeface="+mn-ea"/>
              </a:rPr>
              <a:t>Data Cleaning And Data Preparation</a:t>
            </a:r>
            <a:endParaRPr lang="en-IN" altLang="en-US">
              <a:sym typeface="+mn-ea"/>
            </a:endParaRPr>
          </a:p>
          <a:p>
            <a:r>
              <a:rPr lang="en-IN" altLang="en-US"/>
              <a:t>EDA(Exploratory Data Analysis)</a:t>
            </a:r>
            <a:endParaRPr lang="en-IN" altLang="en-US"/>
          </a:p>
          <a:p>
            <a:r>
              <a:rPr lang="en-IN" altLang="en-US"/>
              <a:t>Feature Selection Using Recursive Feature Elimination(RFE)</a:t>
            </a:r>
            <a:endParaRPr lang="en-IN" altLang="en-US"/>
          </a:p>
          <a:p>
            <a:r>
              <a:rPr lang="en-IN" altLang="en-US"/>
              <a:t>Data Modelling And Evaluation.</a:t>
            </a:r>
            <a:endParaRPr lang="en-IN" altLang="en-US"/>
          </a:p>
          <a:p>
            <a:r>
              <a:rPr lang="en-IN" altLang="en-US"/>
              <a:t>Deploying The Best Model.</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 1:Data Cleaning And Data Preparation </a:t>
            </a:r>
            <a:endParaRPr lang="en-IN" altLang="en-US"/>
          </a:p>
        </p:txBody>
      </p:sp>
      <p:sp>
        <p:nvSpPr>
          <p:cNvPr id="3" name="Content Placeholder 2"/>
          <p:cNvSpPr>
            <a:spLocks noGrp="1"/>
          </p:cNvSpPr>
          <p:nvPr>
            <p:ph sz="half" idx="1"/>
          </p:nvPr>
        </p:nvSpPr>
        <p:spPr/>
        <p:txBody>
          <a:bodyPr/>
          <a:p>
            <a:r>
              <a:rPr lang="en-IN" altLang="en-US"/>
              <a:t>Duplicate names were handled</a:t>
            </a:r>
            <a:endParaRPr lang="en-IN" altLang="en-US"/>
          </a:p>
          <a:p>
            <a:pPr marL="0" indent="0">
              <a:buNone/>
            </a:pPr>
            <a:r>
              <a:rPr lang="en-IN" altLang="en-US"/>
              <a:t>- Wrong names were replaced by correct name</a:t>
            </a:r>
            <a:endParaRPr lang="en-IN" altLang="en-US"/>
          </a:p>
          <a:p>
            <a:pPr marL="0" indent="0">
              <a:buNone/>
            </a:pPr>
            <a:endParaRPr lang="en-IN" altLang="en-US"/>
          </a:p>
        </p:txBody>
      </p:sp>
      <p:pic>
        <p:nvPicPr>
          <p:cNvPr id="4" name="Content Placeholder 3"/>
          <p:cNvPicPr>
            <a:picLocks noChangeAspect="1"/>
          </p:cNvPicPr>
          <p:nvPr>
            <p:ph sz="half" idx="2"/>
          </p:nvPr>
        </p:nvPicPr>
        <p:blipFill>
          <a:blip r:embed="rId1"/>
          <a:stretch>
            <a:fillRect/>
          </a:stretch>
        </p:blipFill>
        <p:spPr>
          <a:xfrm>
            <a:off x="6197600" y="1957705"/>
            <a:ext cx="5384800" cy="360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EDA(Exploratory Data Analysis)</a:t>
            </a:r>
            <a:endParaRPr lang="en-IN" altLang="en-US"/>
          </a:p>
        </p:txBody>
      </p:sp>
      <p:sp>
        <p:nvSpPr>
          <p:cNvPr id="3" name="Content Placeholder 2"/>
          <p:cNvSpPr>
            <a:spLocks noGrp="1"/>
          </p:cNvSpPr>
          <p:nvPr>
            <p:ph sz="half" idx="1"/>
          </p:nvPr>
        </p:nvSpPr>
        <p:spPr>
          <a:xfrm>
            <a:off x="609600" y="1600200"/>
            <a:ext cx="10972165" cy="4526280"/>
          </a:xfrm>
        </p:spPr>
        <p:txBody>
          <a:bodyPr/>
          <a:p>
            <a:r>
              <a:rPr lang="en-IN" altLang="en-US"/>
              <a:t>Done to get relationship between price of car and it’s dependency on various car features. </a:t>
            </a:r>
            <a:endParaRPr lang="en-IN" altLang="en-US"/>
          </a:p>
          <a:p>
            <a:r>
              <a:rPr lang="en-IN" altLang="en-US"/>
              <a:t>Done to get insight into the data. </a:t>
            </a:r>
            <a:endParaRPr lang="en-IN" altLang="en-US"/>
          </a:p>
          <a:p>
            <a:r>
              <a:rPr lang="en-IN" altLang="en-US"/>
              <a:t>All the outcomes are shared in bullet points in JupyterBook. </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 Selection</a:t>
            </a:r>
            <a:endParaRPr lang="en-IN" altLang="en-US"/>
          </a:p>
        </p:txBody>
      </p:sp>
      <p:sp>
        <p:nvSpPr>
          <p:cNvPr id="3" name="Content Placeholder 2"/>
          <p:cNvSpPr>
            <a:spLocks noGrp="1"/>
          </p:cNvSpPr>
          <p:nvPr>
            <p:ph sz="half" idx="1"/>
          </p:nvPr>
        </p:nvSpPr>
        <p:spPr>
          <a:xfrm>
            <a:off x="609600" y="1600200"/>
            <a:ext cx="10972165" cy="4526280"/>
          </a:xfrm>
        </p:spPr>
        <p:txBody>
          <a:bodyPr/>
          <a:p>
            <a:r>
              <a:rPr lang="en-US"/>
              <a:t>Feature selection methods are intended to reduce the number of input variables to those that are believed to be most useful to a model in order to predict the target variable.</a:t>
            </a:r>
            <a:endParaRPr lang="en-US"/>
          </a:p>
          <a:p>
            <a:r>
              <a:rPr lang="en-IN" altLang="en-US"/>
              <a:t>15 Features are extracted for modellling using Recursive Feature Elimination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Modelling</a:t>
            </a:r>
            <a:endParaRPr lang="en-IN" altLang="en-US"/>
          </a:p>
        </p:txBody>
      </p:sp>
      <p:sp>
        <p:nvSpPr>
          <p:cNvPr id="3" name="Content Placeholder 2"/>
          <p:cNvSpPr>
            <a:spLocks noGrp="1"/>
          </p:cNvSpPr>
          <p:nvPr>
            <p:ph sz="half" idx="1"/>
          </p:nvPr>
        </p:nvSpPr>
        <p:spPr>
          <a:xfrm>
            <a:off x="609600" y="1600200"/>
            <a:ext cx="10972800" cy="4526280"/>
          </a:xfrm>
        </p:spPr>
        <p:txBody>
          <a:bodyPr/>
          <a:p>
            <a:r>
              <a:rPr lang="en-IN" altLang="en-US"/>
              <a:t>We have used sklearnl module’s library for modelling and used linear regression, decision tree and random forest regressor. </a:t>
            </a:r>
            <a:endParaRPr lang="en-IN" altLang="en-US"/>
          </a:p>
          <a:p>
            <a:r>
              <a:rPr lang="en-IN" altLang="en-US"/>
              <a:t>Random forest gave us the highest accuracy.  </a:t>
            </a:r>
            <a:endParaRPr lang="en-IN" altLang="en-US"/>
          </a:p>
          <a:p>
            <a:r>
              <a:rPr lang="en-IN" altLang="en-US"/>
              <a:t>We saved the model using pickle libraby.</a:t>
            </a:r>
            <a:endParaRPr lang="en-IN"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2072</Words>
  <Application>WPS Presentation</Application>
  <PresentationFormat>Widescreen</PresentationFormat>
  <Paragraphs>59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Business Cooperate</vt:lpstr>
      <vt:lpstr>Car Price Prediction Model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Model </dc:title>
  <dc:creator/>
  <cp:lastModifiedBy>ajit7</cp:lastModifiedBy>
  <cp:revision>3</cp:revision>
  <dcterms:created xsi:type="dcterms:W3CDTF">2023-12-04T13:03:00Z</dcterms:created>
  <dcterms:modified xsi:type="dcterms:W3CDTF">2023-12-05T09:39:03Z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E13CA90888E04B3FBD96F9D757F7C132</vt:lpwstr>
  </property>
  <property fmtid="{D5CDD505-2E9C-101B-9397-08002B2CF9AE}" pid="3" name="KSOProductBuildVer">
    <vt:lpwstr>1033-11.2.0.11225</vt:lpwstr>
  </property>
</Properties>
</file>