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2" r:id="rId3"/>
  </p:sldMasterIdLst>
  <p:notesMasterIdLst>
    <p:notesMasterId r:id="rId73"/>
  </p:notesMasterIdLst>
  <p:sldIdLst>
    <p:sldId id="574" r:id="rId4"/>
    <p:sldId id="576" r:id="rId5"/>
    <p:sldId id="460" r:id="rId6"/>
    <p:sldId id="575" r:id="rId7"/>
    <p:sldId id="577" r:id="rId8"/>
    <p:sldId id="622" r:id="rId9"/>
    <p:sldId id="578" r:id="rId10"/>
    <p:sldId id="579" r:id="rId11"/>
    <p:sldId id="580" r:id="rId12"/>
    <p:sldId id="581" r:id="rId13"/>
    <p:sldId id="582" r:id="rId14"/>
    <p:sldId id="583" r:id="rId15"/>
    <p:sldId id="584" r:id="rId16"/>
    <p:sldId id="585" r:id="rId17"/>
    <p:sldId id="474" r:id="rId18"/>
    <p:sldId id="475" r:id="rId19"/>
    <p:sldId id="476" r:id="rId20"/>
    <p:sldId id="586" r:id="rId21"/>
    <p:sldId id="587" r:id="rId22"/>
    <p:sldId id="588" r:id="rId23"/>
    <p:sldId id="589" r:id="rId24"/>
    <p:sldId id="590" r:id="rId25"/>
    <p:sldId id="591" r:id="rId26"/>
    <p:sldId id="592" r:id="rId27"/>
    <p:sldId id="516" r:id="rId28"/>
    <p:sldId id="517" r:id="rId29"/>
    <p:sldId id="482" r:id="rId30"/>
    <p:sldId id="483" r:id="rId31"/>
    <p:sldId id="484" r:id="rId32"/>
    <p:sldId id="594" r:id="rId33"/>
    <p:sldId id="595" r:id="rId34"/>
    <p:sldId id="621" r:id="rId35"/>
    <p:sldId id="596" r:id="rId36"/>
    <p:sldId id="523" r:id="rId37"/>
    <p:sldId id="597" r:id="rId38"/>
    <p:sldId id="598" r:id="rId39"/>
    <p:sldId id="599" r:id="rId40"/>
    <p:sldId id="506" r:id="rId41"/>
    <p:sldId id="600" r:id="rId42"/>
    <p:sldId id="601" r:id="rId43"/>
    <p:sldId id="602" r:id="rId44"/>
    <p:sldId id="531" r:id="rId45"/>
    <p:sldId id="532" r:id="rId46"/>
    <p:sldId id="533" r:id="rId47"/>
    <p:sldId id="534" r:id="rId48"/>
    <p:sldId id="619" r:id="rId49"/>
    <p:sldId id="603" r:id="rId50"/>
    <p:sldId id="604" r:id="rId51"/>
    <p:sldId id="605" r:id="rId52"/>
    <p:sldId id="606" r:id="rId53"/>
    <p:sldId id="607" r:id="rId54"/>
    <p:sldId id="608" r:id="rId55"/>
    <p:sldId id="609" r:id="rId56"/>
    <p:sldId id="620" r:id="rId57"/>
    <p:sldId id="498" r:id="rId58"/>
    <p:sldId id="499" r:id="rId59"/>
    <p:sldId id="507" r:id="rId60"/>
    <p:sldId id="610" r:id="rId61"/>
    <p:sldId id="611" r:id="rId62"/>
    <p:sldId id="612" r:id="rId63"/>
    <p:sldId id="613" r:id="rId64"/>
    <p:sldId id="614" r:id="rId65"/>
    <p:sldId id="512" r:id="rId66"/>
    <p:sldId id="615" r:id="rId67"/>
    <p:sldId id="616" r:id="rId68"/>
    <p:sldId id="623" r:id="rId69"/>
    <p:sldId id="624" r:id="rId70"/>
    <p:sldId id="617" r:id="rId71"/>
    <p:sldId id="618" r:id="rId7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20">
          <p15:clr>
            <a:srgbClr val="A4A3A4"/>
          </p15:clr>
        </p15:guide>
        <p15:guide id="2" pos="29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1DC606"/>
    <a:srgbClr val="FF0000"/>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4" autoAdjust="0"/>
    <p:restoredTop sz="93846" autoAdjust="0"/>
  </p:normalViewPr>
  <p:slideViewPr>
    <p:cSldViewPr snapToGrid="0" snapToObjects="1">
      <p:cViewPr varScale="1">
        <p:scale>
          <a:sx n="119" d="100"/>
          <a:sy n="119" d="100"/>
        </p:scale>
        <p:origin x="1488" y="126"/>
      </p:cViewPr>
      <p:guideLst>
        <p:guide orient="horz" pos="2320"/>
        <p:guide pos="2956"/>
      </p:guideLst>
    </p:cSldViewPr>
  </p:slideViewPr>
  <p:outlineViewPr>
    <p:cViewPr>
      <p:scale>
        <a:sx n="33" d="100"/>
        <a:sy n="33" d="100"/>
      </p:scale>
      <p:origin x="0" y="42"/>
    </p:cViewPr>
  </p:outlineViewPr>
  <p:notesTextViewPr>
    <p:cViewPr>
      <p:scale>
        <a:sx n="1" d="1"/>
        <a:sy n="1" d="1"/>
      </p:scale>
      <p:origin x="0" y="0"/>
    </p:cViewPr>
  </p:notesTextViewPr>
  <p:sorterViewPr>
    <p:cViewPr>
      <p:scale>
        <a:sx n="66" d="100"/>
        <a:sy n="66" d="100"/>
      </p:scale>
      <p:origin x="0" y="6288"/>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E16984E-0AA1-4895-8FE0-17E9B72A4A4A}"/>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id="{1A63F195-C921-4FCF-B57C-73BE4FBB93B5}"/>
              </a:ext>
            </a:extLst>
          </p:cNvPr>
          <p:cNvSpPr>
            <a:spLocks noGrp="1" noChangeArrowheads="1"/>
          </p:cNvSpPr>
          <p:nvPr>
            <p:ph type="dt" idx="1"/>
          </p:nvPr>
        </p:nvSpPr>
        <p:spPr bwMode="auto">
          <a:xfrm>
            <a:off x="3883025" y="0"/>
            <a:ext cx="2973388"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623E90CE-8840-4315-A246-E628CB09171E}" type="datetimeFigureOut">
              <a:rPr lang="zh-CN" altLang="en-US"/>
              <a:pPr>
                <a:defRPr/>
              </a:pPr>
              <a:t>2023/12/13</a:t>
            </a:fld>
            <a:endParaRPr lang="en-US"/>
          </a:p>
        </p:txBody>
      </p:sp>
      <p:sp>
        <p:nvSpPr>
          <p:cNvPr id="5124" name="Rectangle 4">
            <a:extLst>
              <a:ext uri="{FF2B5EF4-FFF2-40B4-BE49-F238E27FC236}">
                <a16:creationId xmlns:a16="http://schemas.microsoft.com/office/drawing/2014/main" id="{F7E434F9-B367-4A09-9B9D-578FE2099B3F}"/>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B658DA53-EB58-4ED0-BA8F-BD7A78A8DFE6}"/>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24C94A50-3177-4D8A-A0D2-E07028E582EE}"/>
              </a:ext>
            </a:extLst>
          </p:cNvPr>
          <p:cNvSpPr>
            <a:spLocks noGrp="1" noChangeArrowheads="1"/>
          </p:cNvSpPr>
          <p:nvPr>
            <p:ph type="ftr" sz="quarter" idx="4"/>
          </p:nvPr>
        </p:nvSpPr>
        <p:spPr bwMode="auto">
          <a:xfrm>
            <a:off x="0" y="8685213"/>
            <a:ext cx="2970213"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id="{9415E3A6-A94B-4EE4-9B4C-D2D2E0ED4A08}"/>
              </a:ext>
            </a:extLst>
          </p:cNvPr>
          <p:cNvSpPr>
            <a:spLocks noGrp="1" noChangeArrowheads="1"/>
          </p:cNvSpPr>
          <p:nvPr>
            <p:ph type="sldNum" sz="quarter" idx="5"/>
          </p:nvPr>
        </p:nvSpPr>
        <p:spPr bwMode="auto">
          <a:xfrm>
            <a:off x="3883025" y="8685213"/>
            <a:ext cx="2973388"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2006959C-6298-438E-B3CD-A190669DAC82}"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D6FE2DB-9214-4431-A8F7-06670B90BA77}"/>
              </a:ext>
            </a:extLst>
          </p:cNvPr>
          <p:cNvSpPr>
            <a:spLocks noGrp="1" noRot="1" noChangeAspect="1" noChangeArrowheads="1" noTextEdit="1"/>
          </p:cNvSpPr>
          <p:nvPr>
            <p:ph type="sldImg"/>
          </p:nvPr>
        </p:nvSpPr>
        <p:spPr/>
      </p:sp>
      <p:sp>
        <p:nvSpPr>
          <p:cNvPr id="73731" name="Rectangle 3">
            <a:extLst>
              <a:ext uri="{FF2B5EF4-FFF2-40B4-BE49-F238E27FC236}">
                <a16:creationId xmlns:a16="http://schemas.microsoft.com/office/drawing/2014/main" id="{581C258F-8B16-4C59-ADB2-B9DBDF69E29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剑桥大学三一学院，伟大的牛顿工作的地方，那里有砸中牛教授的苹果树，和万有引力的智慧，还有许多世界闻名的大科学家。有一天，数学教授霍普金斯去图书馆借一本数学专业书，发现已被一个刚来的年青人借走了。教授找到借书者，看到他正在笔记本上乱糟糟地摘抄书里面的内容，教授对这位年青人敢于读如此艰深的数学书而惊讶，同时善意提醒他记笔记要注意整洁性</a:t>
            </a:r>
            <a:r>
              <a:rPr lang="en-US" altLang="zh-CN"/>
              <a:t>——</a:t>
            </a:r>
            <a:r>
              <a:rPr lang="zh-CN" altLang="en-US"/>
              <a:t>这是学习数学的基本要求。年青人透露了他对数学的兴趣动力，因为他对刚读过的法拉第</a:t>
            </a:r>
            <a:r>
              <a:rPr lang="en-US" altLang="zh-CN"/>
              <a:t>《</a:t>
            </a:r>
            <a:r>
              <a:rPr lang="zh-CN" altLang="en-US"/>
              <a:t>电学实验研究</a:t>
            </a:r>
            <a:r>
              <a:rPr lang="en-US" altLang="zh-CN"/>
              <a:t>》</a:t>
            </a:r>
            <a:r>
              <a:rPr lang="zh-CN" altLang="en-US"/>
              <a:t>十分感兴趣，但苦于找不到合适的数学工具来理解其中大量的实验规律。。不久，霍普金斯将他收入门下攻读研究生，同门师兄还有大名鼎鼎的威廉</a:t>
            </a:r>
            <a:r>
              <a:rPr lang="en-US" altLang="zh-CN"/>
              <a:t>·</a:t>
            </a:r>
            <a:r>
              <a:rPr lang="zh-CN" altLang="en-US"/>
              <a:t>汤姆生（开尔文勋爵）和斯托克斯。</a:t>
            </a:r>
            <a:r>
              <a:rPr lang="en-US" altLang="zh-CN"/>
              <a:t>1854</a:t>
            </a:r>
            <a:r>
              <a:rPr lang="zh-CN" altLang="en-US"/>
              <a:t>年，年仅</a:t>
            </a:r>
            <a:r>
              <a:rPr lang="en-US" altLang="zh-CN"/>
              <a:t>23</a:t>
            </a:r>
            <a:r>
              <a:rPr lang="zh-CN" altLang="en-US"/>
              <a:t>岁的他顺利闯过师兄斯托克斯主持的学位考试，毕业留校任职。有了强悍的数学功底，这位叫做詹姆斯</a:t>
            </a:r>
            <a:r>
              <a:rPr lang="en-US" altLang="zh-CN"/>
              <a:t>·</a:t>
            </a:r>
            <a:r>
              <a:rPr lang="zh-CN" altLang="en-US"/>
              <a:t>麦克斯韦的年青人正式开始了电磁学方面的理论研究。一年后，他用两个微积分方程描述了法拉第的实验，并发表了论文</a:t>
            </a:r>
            <a:r>
              <a:rPr lang="en-US" altLang="zh-CN"/>
              <a:t>《</a:t>
            </a:r>
            <a:r>
              <a:rPr lang="zh-CN" altLang="en-US"/>
              <a:t>论法拉第的力线</a:t>
            </a:r>
            <a:r>
              <a:rPr lang="en-US" altLang="zh-CN"/>
              <a:t>》</a:t>
            </a:r>
            <a:r>
              <a:rPr lang="zh-CN" altLang="en-US"/>
              <a:t>。又过了四年，麦克斯韦转到伦敦国王学院任教，终于有机会前去拜访他的偶像</a:t>
            </a:r>
            <a:r>
              <a:rPr lang="en-US" altLang="zh-CN"/>
              <a:t>——</a:t>
            </a:r>
            <a:r>
              <a:rPr lang="zh-CN" altLang="en-US"/>
              <a:t>迈克尔</a:t>
            </a:r>
            <a:r>
              <a:rPr lang="en-US" altLang="zh-CN"/>
              <a:t>•</a:t>
            </a:r>
            <a:r>
              <a:rPr lang="zh-CN" altLang="en-US"/>
              <a:t>法拉第，这位比他大了整整</a:t>
            </a:r>
            <a:r>
              <a:rPr lang="en-US" altLang="zh-CN"/>
              <a:t>40</a:t>
            </a:r>
            <a:r>
              <a:rPr lang="zh-CN" altLang="en-US"/>
              <a:t>岁的成名科学家。一个是实验高手，一个是理论高手，巅峰对决，顶级交锋，思维的火花不断迸发。法拉第显然对微积分公式感到一片茫然，他赶紧提醒麦克斯韦，要让实验学家懂你的理论，最好建立一个物理模型。哥俩决定给这个模型取一个高大上的名字，叫做“以太”，源自亚里士多德，指的是天上除了水、火、气、土之外的另一种神秘东西。麦克斯韦做到了！他在接下来的论文</a:t>
            </a:r>
            <a:r>
              <a:rPr lang="en-US" altLang="zh-CN"/>
              <a:t>《</a:t>
            </a:r>
            <a:r>
              <a:rPr lang="zh-CN" altLang="en-US"/>
              <a:t>论物理学的力线</a:t>
            </a:r>
            <a:r>
              <a:rPr lang="en-US" altLang="zh-CN"/>
              <a:t>》</a:t>
            </a:r>
            <a:r>
              <a:rPr lang="zh-CN" altLang="en-US"/>
              <a:t>里，完成了另外两个描述电磁现象的公式。至此，麦克斯韦的“以太”模型世界里描述电磁理论的方程一共有四个，被成为“麦克斯韦方程组”，是物理学里面最优美的公式之一（图</a:t>
            </a:r>
            <a:r>
              <a:rPr lang="en-US" altLang="zh-CN"/>
              <a:t>7</a:t>
            </a:r>
            <a:r>
              <a:rPr lang="zh-CN" altLang="en-US"/>
              <a:t>）</a:t>
            </a:r>
            <a:r>
              <a:rPr lang="en-US" altLang="zh-CN"/>
              <a:t>[4]</a:t>
            </a:r>
            <a:r>
              <a:rPr lang="zh-CN"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DF4EA78-5647-44F3-A39D-2DFC711ECE72}"/>
              </a:ext>
            </a:extLst>
          </p:cNvPr>
          <p:cNvSpPr>
            <a:spLocks noGrp="1" noRot="1" noChangeAspect="1" noChangeArrowheads="1" noTextEdit="1"/>
          </p:cNvSpPr>
          <p:nvPr>
            <p:ph type="sldImg"/>
          </p:nvPr>
        </p:nvSpPr>
        <p:spPr/>
      </p:sp>
      <p:sp>
        <p:nvSpPr>
          <p:cNvPr id="75779" name="Rectangle 3">
            <a:extLst>
              <a:ext uri="{FF2B5EF4-FFF2-40B4-BE49-F238E27FC236}">
                <a16:creationId xmlns:a16="http://schemas.microsoft.com/office/drawing/2014/main" id="{2E3EF3C4-183F-4356-8498-A521C2779F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终于，无论是电生磁，还是磁生电，都可以用麦克斯韦方程组来解释。这些看不见摸不着的“超距作用”原来就是电场或磁场在作祟。然而事情没有那么简单，麦克斯韦发现，这个方程组可以预言一种既有电场又有磁场的东西，而且传播速度是光速！接下来，他在</a:t>
            </a:r>
            <a:r>
              <a:rPr lang="en-US" altLang="zh-CN"/>
              <a:t>《</a:t>
            </a:r>
            <a:r>
              <a:rPr lang="zh-CN" altLang="en-US"/>
              <a:t>电磁场动力学</a:t>
            </a:r>
            <a:r>
              <a:rPr lang="en-US" altLang="zh-CN"/>
              <a:t>》</a:t>
            </a:r>
            <a:r>
              <a:rPr lang="zh-CN" altLang="en-US"/>
              <a:t>里数学论证了这种“电磁波”（时称“位移电流”）的存在。也就是说，电和磁完全可以在一起，而且，我们天天看到的光，其实就是电磁波！这是何等大胆的推断！原来电和磁本来就可以不分家的，电里可以有磁，磁里也可以有电，他们同属于电磁相互作用。究竟是先有电还是先有磁的问题，在麦克斯韦方程组里不攻自破，既然俩娃都不分彼此了，那就甭管谁先谁后的问题了。</a:t>
            </a:r>
          </a:p>
          <a:p>
            <a:r>
              <a:rPr lang="en-US" altLang="zh-CN"/>
              <a:t>1873</a:t>
            </a:r>
            <a:r>
              <a:rPr lang="zh-CN" altLang="en-US"/>
              <a:t>年，麦克斯韦完成</a:t>
            </a:r>
            <a:r>
              <a:rPr lang="en-US" altLang="zh-CN"/>
              <a:t>《</a:t>
            </a:r>
            <a:r>
              <a:rPr lang="zh-CN" altLang="en-US"/>
              <a:t>电磁学通论</a:t>
            </a:r>
            <a:r>
              <a:rPr lang="en-US" altLang="zh-CN"/>
              <a:t>》</a:t>
            </a:r>
            <a:r>
              <a:rPr lang="zh-CN" altLang="en-US"/>
              <a:t>一书，宣告电和磁相互作用被统一描述，成为继牛顿力学之后的第二个集大成者。一个</a:t>
            </a:r>
            <a:r>
              <a:rPr lang="en-US" altLang="zh-CN"/>
              <a:t>16</a:t>
            </a:r>
            <a:r>
              <a:rPr lang="zh-CN" altLang="en-US"/>
              <a:t>岁的德国科学家赫兹看到了这本书，决心找到麦克斯韦预言的电磁波。</a:t>
            </a:r>
            <a:r>
              <a:rPr lang="en-US" altLang="zh-CN"/>
              <a:t>15</a:t>
            </a:r>
            <a:r>
              <a:rPr lang="zh-CN" altLang="en-US"/>
              <a:t>年后，实验终于得到成功，电磁波被证实存在。再往后，马可尼、爱迪生、特斯拉、伦琴、劳厄等人的发明和研究让电磁波成为造福人类社会的重要利器（图</a:t>
            </a:r>
            <a:r>
              <a:rPr lang="en-US" altLang="zh-CN"/>
              <a:t>8</a:t>
            </a:r>
            <a:r>
              <a:rPr lang="zh-CN" altLang="en-US"/>
              <a:t>）。</a:t>
            </a:r>
          </a:p>
          <a:p>
            <a:br>
              <a:rPr lang="zh-CN" altLang="en-US"/>
            </a:b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9BFDE020-3A08-4A41-9D20-57AB345574B1}"/>
              </a:ext>
            </a:extLst>
          </p:cNvPr>
          <p:cNvSpPr>
            <a:spLocks noGrp="1" noChangeArrowheads="1"/>
          </p:cNvSpPr>
          <p:nvPr>
            <p:ph type="dt" sz="half" idx="10"/>
          </p:nvPr>
        </p:nvSpPr>
        <p:spPr>
          <a:ln/>
        </p:spPr>
        <p:txBody>
          <a:bodyPr/>
          <a:lstStyle>
            <a:lvl1pPr>
              <a:defRPr/>
            </a:lvl1pPr>
          </a:lstStyle>
          <a:p>
            <a:pPr>
              <a:defRPr/>
            </a:pPr>
            <a:fld id="{DF5884D0-BEB4-44A1-8F9E-2B0762A3F3C8}"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3F024F99-CFFD-420B-B4D3-DC343E0B127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14ECB2A8-F4F4-45CB-BF38-C91C9132F33A}"/>
              </a:ext>
            </a:extLst>
          </p:cNvPr>
          <p:cNvSpPr>
            <a:spLocks noGrp="1" noChangeArrowheads="1"/>
          </p:cNvSpPr>
          <p:nvPr>
            <p:ph type="sldNum" sz="quarter" idx="12"/>
          </p:nvPr>
        </p:nvSpPr>
        <p:spPr>
          <a:ln/>
        </p:spPr>
        <p:txBody>
          <a:bodyPr/>
          <a:lstStyle>
            <a:lvl1pPr>
              <a:defRPr/>
            </a:lvl1pPr>
          </a:lstStyle>
          <a:p>
            <a:fld id="{EB6EA017-D54E-4764-97F7-5684DDEB8877}" type="slidenum">
              <a:rPr lang="zh-CN" altLang="zh-CN"/>
              <a:pPr/>
              <a:t>‹#›</a:t>
            </a:fld>
            <a:endParaRPr lang="zh-CN" altLang="zh-CN"/>
          </a:p>
        </p:txBody>
      </p:sp>
    </p:spTree>
    <p:extLst>
      <p:ext uri="{BB962C8B-B14F-4D97-AF65-F5344CB8AC3E}">
        <p14:creationId xmlns:p14="http://schemas.microsoft.com/office/powerpoint/2010/main" val="35661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5DAF498-F6B5-4671-87ED-49A3FD3F07AB}"/>
              </a:ext>
            </a:extLst>
          </p:cNvPr>
          <p:cNvSpPr>
            <a:spLocks noGrp="1" noChangeArrowheads="1"/>
          </p:cNvSpPr>
          <p:nvPr>
            <p:ph type="dt" sz="half" idx="10"/>
          </p:nvPr>
        </p:nvSpPr>
        <p:spPr>
          <a:ln/>
        </p:spPr>
        <p:txBody>
          <a:bodyPr/>
          <a:lstStyle>
            <a:lvl1pPr>
              <a:defRPr/>
            </a:lvl1pPr>
          </a:lstStyle>
          <a:p>
            <a:pPr>
              <a:defRPr/>
            </a:pPr>
            <a:fld id="{F07F53B1-CF5B-437C-A45D-0271273FB893}"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EAFDEE96-F954-4B28-8C72-7D665046314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F07A18ED-BF42-4679-B916-3B5EAA7EE31B}"/>
              </a:ext>
            </a:extLst>
          </p:cNvPr>
          <p:cNvSpPr>
            <a:spLocks noGrp="1" noChangeArrowheads="1"/>
          </p:cNvSpPr>
          <p:nvPr>
            <p:ph type="sldNum" sz="quarter" idx="12"/>
          </p:nvPr>
        </p:nvSpPr>
        <p:spPr>
          <a:ln/>
        </p:spPr>
        <p:txBody>
          <a:bodyPr/>
          <a:lstStyle>
            <a:lvl1pPr>
              <a:defRPr/>
            </a:lvl1pPr>
          </a:lstStyle>
          <a:p>
            <a:fld id="{71CADE56-C812-4BDC-A7F3-0CE6DCF8D7EF}" type="slidenum">
              <a:rPr lang="zh-CN" altLang="zh-CN"/>
              <a:pPr/>
              <a:t>‹#›</a:t>
            </a:fld>
            <a:endParaRPr lang="zh-CN" altLang="zh-CN"/>
          </a:p>
        </p:txBody>
      </p:sp>
    </p:spTree>
    <p:extLst>
      <p:ext uri="{BB962C8B-B14F-4D97-AF65-F5344CB8AC3E}">
        <p14:creationId xmlns:p14="http://schemas.microsoft.com/office/powerpoint/2010/main" val="398822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97A179-CF4A-4CDF-9E31-AA2980E14BC4}"/>
              </a:ext>
            </a:extLst>
          </p:cNvPr>
          <p:cNvSpPr/>
          <p:nvPr userDrawn="1"/>
        </p:nvSpPr>
        <p:spPr>
          <a:xfrm>
            <a:off x="0" y="6357938"/>
            <a:ext cx="9144000" cy="500062"/>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altLang="zh-CN" dirty="0"/>
              <a:t>8.2 </a:t>
            </a:r>
            <a:r>
              <a:rPr lang="zh-CN" altLang="en-US" dirty="0"/>
              <a:t>动生电动势 感生电动势 涡旋场</a:t>
            </a:r>
            <a:endParaRPr lang="zh-CN" altLang="en-US" dirty="0">
              <a:solidFill>
                <a:schemeClr val="bg1"/>
              </a:solidFill>
              <a:latin typeface="隶书" pitchFamily="49" charset="-122"/>
              <a:ea typeface="隶书" pitchFamily="49" charset="-122"/>
            </a:endParaRPr>
          </a:p>
        </p:txBody>
      </p:sp>
      <p:sp>
        <p:nvSpPr>
          <p:cNvPr id="3" name="动作按钮: 后退或前一项 2">
            <a:hlinkClick r:id="" action="ppaction://hlinkshowjump?jump=previousslide" highlightClick="1"/>
            <a:extLst>
              <a:ext uri="{FF2B5EF4-FFF2-40B4-BE49-F238E27FC236}">
                <a16:creationId xmlns:a16="http://schemas.microsoft.com/office/drawing/2014/main" id="{C898180F-E600-45FF-AC61-233902D74F08}"/>
              </a:ext>
            </a:extLst>
          </p:cNvPr>
          <p:cNvSpPr/>
          <p:nvPr userDrawn="1"/>
        </p:nvSpPr>
        <p:spPr>
          <a:xfrm>
            <a:off x="7715250" y="6429375"/>
            <a:ext cx="642938" cy="3857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动作按钮: 前进或下一项 3">
            <a:hlinkClick r:id="" action="ppaction://hlinkshowjump?jump=nextslide" highlightClick="1"/>
            <a:extLst>
              <a:ext uri="{FF2B5EF4-FFF2-40B4-BE49-F238E27FC236}">
                <a16:creationId xmlns:a16="http://schemas.microsoft.com/office/drawing/2014/main" id="{03F3C000-438A-441A-AA64-F3668B418A6D}"/>
              </a:ext>
            </a:extLst>
          </p:cNvPr>
          <p:cNvSpPr/>
          <p:nvPr userDrawn="1"/>
        </p:nvSpPr>
        <p:spPr>
          <a:xfrm>
            <a:off x="8358188" y="6429375"/>
            <a:ext cx="642937" cy="3857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2272977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68">
            <a:extLst>
              <a:ext uri="{FF2B5EF4-FFF2-40B4-BE49-F238E27FC236}">
                <a16:creationId xmlns:a16="http://schemas.microsoft.com/office/drawing/2014/main" id="{7DD564BF-D8DA-43F5-ACF1-47420C0FD176}"/>
              </a:ext>
            </a:extLst>
          </p:cNvPr>
          <p:cNvSpPr>
            <a:spLocks noGrp="1" noChangeArrowheads="1"/>
          </p:cNvSpPr>
          <p:nvPr>
            <p:ph type="dt" sz="half" idx="10"/>
          </p:nvPr>
        </p:nvSpPr>
        <p:spPr>
          <a:ln/>
        </p:spPr>
        <p:txBody>
          <a:bodyPr/>
          <a:lstStyle>
            <a:lvl1pPr>
              <a:defRPr/>
            </a:lvl1pPr>
          </a:lstStyle>
          <a:p>
            <a:pPr>
              <a:defRPr/>
            </a:pPr>
            <a:fld id="{61D3897F-B43A-49ED-B061-E2BE2BAE14E2}" type="datetime1">
              <a:rPr lang="zh-CN" altLang="en-US"/>
              <a:pPr>
                <a:defRPr/>
              </a:pPr>
              <a:t>2023/12/13</a:t>
            </a:fld>
            <a:endParaRPr lang="en-US" altLang="zh-CN"/>
          </a:p>
        </p:txBody>
      </p:sp>
      <p:sp>
        <p:nvSpPr>
          <p:cNvPr id="5" name="Rectangle 69">
            <a:extLst>
              <a:ext uri="{FF2B5EF4-FFF2-40B4-BE49-F238E27FC236}">
                <a16:creationId xmlns:a16="http://schemas.microsoft.com/office/drawing/2014/main" id="{36EABC7B-67D3-4CEB-82DE-F62219334C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A163BC38-6628-44DE-AE66-DFB3CE6C6D16}"/>
              </a:ext>
            </a:extLst>
          </p:cNvPr>
          <p:cNvSpPr>
            <a:spLocks noGrp="1" noChangeArrowheads="1"/>
          </p:cNvSpPr>
          <p:nvPr>
            <p:ph type="sldNum" sz="quarter" idx="12"/>
          </p:nvPr>
        </p:nvSpPr>
        <p:spPr>
          <a:ln/>
        </p:spPr>
        <p:txBody>
          <a:bodyPr/>
          <a:lstStyle>
            <a:lvl1pPr>
              <a:defRPr/>
            </a:lvl1pPr>
          </a:lstStyle>
          <a:p>
            <a:fld id="{339951DD-CF52-48B1-B0AF-713A4CCB74CA}" type="slidenum">
              <a:rPr lang="zh-CN" altLang="en-US"/>
              <a:pPr/>
              <a:t>‹#›</a:t>
            </a:fld>
            <a:endParaRPr lang="en-US" altLang="zh-CN"/>
          </a:p>
        </p:txBody>
      </p:sp>
    </p:spTree>
    <p:extLst>
      <p:ext uri="{BB962C8B-B14F-4D97-AF65-F5344CB8AC3E}">
        <p14:creationId xmlns:p14="http://schemas.microsoft.com/office/powerpoint/2010/main" val="417892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6920BD63-2B35-4E72-BB76-30D43790AE6A}"/>
              </a:ext>
            </a:extLst>
          </p:cNvPr>
          <p:cNvSpPr>
            <a:spLocks noGrp="1" noChangeArrowheads="1"/>
          </p:cNvSpPr>
          <p:nvPr>
            <p:ph type="dt" sz="half" idx="10"/>
          </p:nvPr>
        </p:nvSpPr>
        <p:spPr>
          <a:ln/>
        </p:spPr>
        <p:txBody>
          <a:bodyPr/>
          <a:lstStyle>
            <a:lvl1pPr>
              <a:defRPr/>
            </a:lvl1pPr>
          </a:lstStyle>
          <a:p>
            <a:pPr>
              <a:defRPr/>
            </a:pPr>
            <a:fld id="{7F5BCB70-BE82-4B43-95BE-9C5205FF19AB}" type="datetime1">
              <a:rPr lang="zh-CN" altLang="en-US"/>
              <a:pPr>
                <a:defRPr/>
              </a:pPr>
              <a:t>2023/12/13</a:t>
            </a:fld>
            <a:endParaRPr lang="en-US" altLang="zh-CN"/>
          </a:p>
        </p:txBody>
      </p:sp>
      <p:sp>
        <p:nvSpPr>
          <p:cNvPr id="5" name="Rectangle 69">
            <a:extLst>
              <a:ext uri="{FF2B5EF4-FFF2-40B4-BE49-F238E27FC236}">
                <a16:creationId xmlns:a16="http://schemas.microsoft.com/office/drawing/2014/main" id="{1B094C2B-B0BA-4B42-AE05-D10A4FB264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F021CD90-2C61-4F45-B9B9-38FC37100A03}"/>
              </a:ext>
            </a:extLst>
          </p:cNvPr>
          <p:cNvSpPr>
            <a:spLocks noGrp="1" noChangeArrowheads="1"/>
          </p:cNvSpPr>
          <p:nvPr>
            <p:ph type="sldNum" sz="quarter" idx="12"/>
          </p:nvPr>
        </p:nvSpPr>
        <p:spPr>
          <a:ln/>
        </p:spPr>
        <p:txBody>
          <a:bodyPr/>
          <a:lstStyle>
            <a:lvl1pPr>
              <a:defRPr/>
            </a:lvl1pPr>
          </a:lstStyle>
          <a:p>
            <a:fld id="{AAA94AA0-41C1-430E-975A-D72BD8089992}" type="slidenum">
              <a:rPr lang="zh-CN" altLang="en-US"/>
              <a:pPr/>
              <a:t>‹#›</a:t>
            </a:fld>
            <a:endParaRPr lang="en-US" altLang="zh-CN"/>
          </a:p>
        </p:txBody>
      </p:sp>
    </p:spTree>
    <p:extLst>
      <p:ext uri="{BB962C8B-B14F-4D97-AF65-F5344CB8AC3E}">
        <p14:creationId xmlns:p14="http://schemas.microsoft.com/office/powerpoint/2010/main" val="67584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68">
            <a:extLst>
              <a:ext uri="{FF2B5EF4-FFF2-40B4-BE49-F238E27FC236}">
                <a16:creationId xmlns:a16="http://schemas.microsoft.com/office/drawing/2014/main" id="{1B4BB9E3-3FD7-430A-946A-59C3EB9D40C8}"/>
              </a:ext>
            </a:extLst>
          </p:cNvPr>
          <p:cNvSpPr>
            <a:spLocks noGrp="1" noChangeArrowheads="1"/>
          </p:cNvSpPr>
          <p:nvPr>
            <p:ph type="dt" sz="half" idx="10"/>
          </p:nvPr>
        </p:nvSpPr>
        <p:spPr>
          <a:ln/>
        </p:spPr>
        <p:txBody>
          <a:bodyPr/>
          <a:lstStyle>
            <a:lvl1pPr>
              <a:defRPr/>
            </a:lvl1pPr>
          </a:lstStyle>
          <a:p>
            <a:pPr>
              <a:defRPr/>
            </a:pPr>
            <a:fld id="{E0CC2365-971C-4AAE-AF57-BCB212B53411}" type="datetime1">
              <a:rPr lang="zh-CN" altLang="en-US"/>
              <a:pPr>
                <a:defRPr/>
              </a:pPr>
              <a:t>2023/12/13</a:t>
            </a:fld>
            <a:endParaRPr lang="en-US" altLang="zh-CN"/>
          </a:p>
        </p:txBody>
      </p:sp>
      <p:sp>
        <p:nvSpPr>
          <p:cNvPr id="5" name="Rectangle 69">
            <a:extLst>
              <a:ext uri="{FF2B5EF4-FFF2-40B4-BE49-F238E27FC236}">
                <a16:creationId xmlns:a16="http://schemas.microsoft.com/office/drawing/2014/main" id="{4E7F9A98-4037-4516-B227-8CDBE437D4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F7042F1E-0253-4622-A13B-F8C55D1B70F8}"/>
              </a:ext>
            </a:extLst>
          </p:cNvPr>
          <p:cNvSpPr>
            <a:spLocks noGrp="1" noChangeArrowheads="1"/>
          </p:cNvSpPr>
          <p:nvPr>
            <p:ph type="sldNum" sz="quarter" idx="12"/>
          </p:nvPr>
        </p:nvSpPr>
        <p:spPr>
          <a:ln/>
        </p:spPr>
        <p:txBody>
          <a:bodyPr/>
          <a:lstStyle>
            <a:lvl1pPr>
              <a:defRPr/>
            </a:lvl1pPr>
          </a:lstStyle>
          <a:p>
            <a:fld id="{C69E286C-E0D8-40FD-BA23-B0B22E81F222}" type="slidenum">
              <a:rPr lang="zh-CN" altLang="en-US"/>
              <a:pPr/>
              <a:t>‹#›</a:t>
            </a:fld>
            <a:endParaRPr lang="en-US" altLang="zh-CN"/>
          </a:p>
        </p:txBody>
      </p:sp>
    </p:spTree>
    <p:extLst>
      <p:ext uri="{BB962C8B-B14F-4D97-AF65-F5344CB8AC3E}">
        <p14:creationId xmlns:p14="http://schemas.microsoft.com/office/powerpoint/2010/main" val="184937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5613" y="1598613"/>
            <a:ext cx="4037012" cy="44973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5025" y="1598613"/>
            <a:ext cx="4037013" cy="44973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8">
            <a:extLst>
              <a:ext uri="{FF2B5EF4-FFF2-40B4-BE49-F238E27FC236}">
                <a16:creationId xmlns:a16="http://schemas.microsoft.com/office/drawing/2014/main" id="{48DDABE0-04AE-4169-9E38-1A43EB5B08CC}"/>
              </a:ext>
            </a:extLst>
          </p:cNvPr>
          <p:cNvSpPr>
            <a:spLocks noGrp="1" noChangeArrowheads="1"/>
          </p:cNvSpPr>
          <p:nvPr>
            <p:ph type="dt" sz="half" idx="10"/>
          </p:nvPr>
        </p:nvSpPr>
        <p:spPr>
          <a:ln/>
        </p:spPr>
        <p:txBody>
          <a:bodyPr/>
          <a:lstStyle>
            <a:lvl1pPr>
              <a:defRPr/>
            </a:lvl1pPr>
          </a:lstStyle>
          <a:p>
            <a:pPr>
              <a:defRPr/>
            </a:pPr>
            <a:fld id="{549E1C7D-4486-4C21-B88C-255698225BBC}" type="datetime1">
              <a:rPr lang="zh-CN" altLang="en-US"/>
              <a:pPr>
                <a:defRPr/>
              </a:pPr>
              <a:t>2023/12/13</a:t>
            </a:fld>
            <a:endParaRPr lang="en-US" altLang="zh-CN"/>
          </a:p>
        </p:txBody>
      </p:sp>
      <p:sp>
        <p:nvSpPr>
          <p:cNvPr id="6" name="Rectangle 69">
            <a:extLst>
              <a:ext uri="{FF2B5EF4-FFF2-40B4-BE49-F238E27FC236}">
                <a16:creationId xmlns:a16="http://schemas.microsoft.com/office/drawing/2014/main" id="{FAB78DDD-263B-4214-9EC6-EECEC1BD0F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9B490B7D-B158-4FAF-9676-F75BD8668AC7}"/>
              </a:ext>
            </a:extLst>
          </p:cNvPr>
          <p:cNvSpPr>
            <a:spLocks noGrp="1" noChangeArrowheads="1"/>
          </p:cNvSpPr>
          <p:nvPr>
            <p:ph type="sldNum" sz="quarter" idx="12"/>
          </p:nvPr>
        </p:nvSpPr>
        <p:spPr>
          <a:ln/>
        </p:spPr>
        <p:txBody>
          <a:bodyPr/>
          <a:lstStyle>
            <a:lvl1pPr>
              <a:defRPr/>
            </a:lvl1pPr>
          </a:lstStyle>
          <a:p>
            <a:fld id="{F4F19F90-1316-4B72-BA62-F3CE7083D805}" type="slidenum">
              <a:rPr lang="zh-CN" altLang="en-US"/>
              <a:pPr/>
              <a:t>‹#›</a:t>
            </a:fld>
            <a:endParaRPr lang="en-US" altLang="zh-CN"/>
          </a:p>
        </p:txBody>
      </p:sp>
    </p:spTree>
    <p:extLst>
      <p:ext uri="{BB962C8B-B14F-4D97-AF65-F5344CB8AC3E}">
        <p14:creationId xmlns:p14="http://schemas.microsoft.com/office/powerpoint/2010/main" val="249096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8">
            <a:extLst>
              <a:ext uri="{FF2B5EF4-FFF2-40B4-BE49-F238E27FC236}">
                <a16:creationId xmlns:a16="http://schemas.microsoft.com/office/drawing/2014/main" id="{1D8C1538-2486-4E32-997B-B932873ECFE9}"/>
              </a:ext>
            </a:extLst>
          </p:cNvPr>
          <p:cNvSpPr>
            <a:spLocks noGrp="1" noChangeArrowheads="1"/>
          </p:cNvSpPr>
          <p:nvPr>
            <p:ph type="dt" sz="half" idx="10"/>
          </p:nvPr>
        </p:nvSpPr>
        <p:spPr>
          <a:ln/>
        </p:spPr>
        <p:txBody>
          <a:bodyPr/>
          <a:lstStyle>
            <a:lvl1pPr>
              <a:defRPr/>
            </a:lvl1pPr>
          </a:lstStyle>
          <a:p>
            <a:pPr>
              <a:defRPr/>
            </a:pPr>
            <a:fld id="{839E383D-580E-4464-81B0-A8776F6D2EE5}" type="datetime1">
              <a:rPr lang="zh-CN" altLang="en-US"/>
              <a:pPr>
                <a:defRPr/>
              </a:pPr>
              <a:t>2023/12/13</a:t>
            </a:fld>
            <a:endParaRPr lang="en-US" altLang="zh-CN"/>
          </a:p>
        </p:txBody>
      </p:sp>
      <p:sp>
        <p:nvSpPr>
          <p:cNvPr id="8" name="Rectangle 69">
            <a:extLst>
              <a:ext uri="{FF2B5EF4-FFF2-40B4-BE49-F238E27FC236}">
                <a16:creationId xmlns:a16="http://schemas.microsoft.com/office/drawing/2014/main" id="{246ACAED-AA50-4C05-B879-810B389B50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0">
            <a:extLst>
              <a:ext uri="{FF2B5EF4-FFF2-40B4-BE49-F238E27FC236}">
                <a16:creationId xmlns:a16="http://schemas.microsoft.com/office/drawing/2014/main" id="{27566487-8E27-4390-A911-8DC70212013D}"/>
              </a:ext>
            </a:extLst>
          </p:cNvPr>
          <p:cNvSpPr>
            <a:spLocks noGrp="1" noChangeArrowheads="1"/>
          </p:cNvSpPr>
          <p:nvPr>
            <p:ph type="sldNum" sz="quarter" idx="12"/>
          </p:nvPr>
        </p:nvSpPr>
        <p:spPr>
          <a:ln/>
        </p:spPr>
        <p:txBody>
          <a:bodyPr/>
          <a:lstStyle>
            <a:lvl1pPr>
              <a:defRPr/>
            </a:lvl1pPr>
          </a:lstStyle>
          <a:p>
            <a:fld id="{B90CB919-1325-429C-B41A-356F7D8FC366}" type="slidenum">
              <a:rPr lang="zh-CN" altLang="en-US"/>
              <a:pPr/>
              <a:t>‹#›</a:t>
            </a:fld>
            <a:endParaRPr lang="en-US" altLang="zh-CN"/>
          </a:p>
        </p:txBody>
      </p:sp>
    </p:spTree>
    <p:extLst>
      <p:ext uri="{BB962C8B-B14F-4D97-AF65-F5344CB8AC3E}">
        <p14:creationId xmlns:p14="http://schemas.microsoft.com/office/powerpoint/2010/main" val="166636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8">
            <a:extLst>
              <a:ext uri="{FF2B5EF4-FFF2-40B4-BE49-F238E27FC236}">
                <a16:creationId xmlns:a16="http://schemas.microsoft.com/office/drawing/2014/main" id="{D545D16E-B214-4F2A-B54A-8E480EE4ECD8}"/>
              </a:ext>
            </a:extLst>
          </p:cNvPr>
          <p:cNvSpPr>
            <a:spLocks noGrp="1" noChangeArrowheads="1"/>
          </p:cNvSpPr>
          <p:nvPr>
            <p:ph type="dt" sz="half" idx="10"/>
          </p:nvPr>
        </p:nvSpPr>
        <p:spPr>
          <a:ln/>
        </p:spPr>
        <p:txBody>
          <a:bodyPr/>
          <a:lstStyle>
            <a:lvl1pPr>
              <a:defRPr/>
            </a:lvl1pPr>
          </a:lstStyle>
          <a:p>
            <a:pPr>
              <a:defRPr/>
            </a:pPr>
            <a:fld id="{8A1FDD06-3A56-47B0-B52B-FDCD072432E6}" type="datetime1">
              <a:rPr lang="zh-CN" altLang="en-US"/>
              <a:pPr>
                <a:defRPr/>
              </a:pPr>
              <a:t>2023/12/13</a:t>
            </a:fld>
            <a:endParaRPr lang="en-US" altLang="zh-CN"/>
          </a:p>
        </p:txBody>
      </p:sp>
      <p:sp>
        <p:nvSpPr>
          <p:cNvPr id="4" name="Rectangle 69">
            <a:extLst>
              <a:ext uri="{FF2B5EF4-FFF2-40B4-BE49-F238E27FC236}">
                <a16:creationId xmlns:a16="http://schemas.microsoft.com/office/drawing/2014/main" id="{D68153CB-A006-431F-A93A-7FF07BCCB1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0">
            <a:extLst>
              <a:ext uri="{FF2B5EF4-FFF2-40B4-BE49-F238E27FC236}">
                <a16:creationId xmlns:a16="http://schemas.microsoft.com/office/drawing/2014/main" id="{37325F4F-47E0-4BA9-A9C4-CDCD84F53D7D}"/>
              </a:ext>
            </a:extLst>
          </p:cNvPr>
          <p:cNvSpPr>
            <a:spLocks noGrp="1" noChangeArrowheads="1"/>
          </p:cNvSpPr>
          <p:nvPr>
            <p:ph type="sldNum" sz="quarter" idx="12"/>
          </p:nvPr>
        </p:nvSpPr>
        <p:spPr>
          <a:ln/>
        </p:spPr>
        <p:txBody>
          <a:bodyPr/>
          <a:lstStyle>
            <a:lvl1pPr>
              <a:defRPr/>
            </a:lvl1pPr>
          </a:lstStyle>
          <a:p>
            <a:fld id="{F8376CFB-DE9C-4365-9DB0-2CE9B3906D1D}" type="slidenum">
              <a:rPr lang="zh-CN" altLang="en-US"/>
              <a:pPr/>
              <a:t>‹#›</a:t>
            </a:fld>
            <a:endParaRPr lang="en-US" altLang="zh-CN"/>
          </a:p>
        </p:txBody>
      </p:sp>
    </p:spTree>
    <p:extLst>
      <p:ext uri="{BB962C8B-B14F-4D97-AF65-F5344CB8AC3E}">
        <p14:creationId xmlns:p14="http://schemas.microsoft.com/office/powerpoint/2010/main" val="2754070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F3522E77-7207-4FDC-87CD-80908EA2D67F}"/>
              </a:ext>
            </a:extLst>
          </p:cNvPr>
          <p:cNvSpPr>
            <a:spLocks noGrp="1" noChangeArrowheads="1"/>
          </p:cNvSpPr>
          <p:nvPr>
            <p:ph type="dt" sz="half" idx="10"/>
          </p:nvPr>
        </p:nvSpPr>
        <p:spPr>
          <a:ln/>
        </p:spPr>
        <p:txBody>
          <a:bodyPr/>
          <a:lstStyle>
            <a:lvl1pPr>
              <a:defRPr/>
            </a:lvl1pPr>
          </a:lstStyle>
          <a:p>
            <a:pPr>
              <a:defRPr/>
            </a:pPr>
            <a:fld id="{7A592186-EA4E-41CA-BCF4-01328597FC7F}" type="datetime1">
              <a:rPr lang="zh-CN" altLang="en-US"/>
              <a:pPr>
                <a:defRPr/>
              </a:pPr>
              <a:t>2023/12/13</a:t>
            </a:fld>
            <a:endParaRPr lang="en-US" altLang="zh-CN"/>
          </a:p>
        </p:txBody>
      </p:sp>
      <p:sp>
        <p:nvSpPr>
          <p:cNvPr id="3" name="Rectangle 69">
            <a:extLst>
              <a:ext uri="{FF2B5EF4-FFF2-40B4-BE49-F238E27FC236}">
                <a16:creationId xmlns:a16="http://schemas.microsoft.com/office/drawing/2014/main" id="{A8852B80-9F79-4062-96F7-3026423A94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0">
            <a:extLst>
              <a:ext uri="{FF2B5EF4-FFF2-40B4-BE49-F238E27FC236}">
                <a16:creationId xmlns:a16="http://schemas.microsoft.com/office/drawing/2014/main" id="{CEE53A56-3858-43D2-8ACE-A5C718446F1C}"/>
              </a:ext>
            </a:extLst>
          </p:cNvPr>
          <p:cNvSpPr>
            <a:spLocks noGrp="1" noChangeArrowheads="1"/>
          </p:cNvSpPr>
          <p:nvPr>
            <p:ph type="sldNum" sz="quarter" idx="12"/>
          </p:nvPr>
        </p:nvSpPr>
        <p:spPr>
          <a:ln/>
        </p:spPr>
        <p:txBody>
          <a:bodyPr/>
          <a:lstStyle>
            <a:lvl1pPr>
              <a:defRPr/>
            </a:lvl1pPr>
          </a:lstStyle>
          <a:p>
            <a:fld id="{C21DB988-1824-44A9-B594-A69DB278494E}" type="slidenum">
              <a:rPr lang="zh-CN" altLang="en-US"/>
              <a:pPr/>
              <a:t>‹#›</a:t>
            </a:fld>
            <a:endParaRPr lang="en-US" altLang="zh-CN"/>
          </a:p>
        </p:txBody>
      </p:sp>
    </p:spTree>
    <p:extLst>
      <p:ext uri="{BB962C8B-B14F-4D97-AF65-F5344CB8AC3E}">
        <p14:creationId xmlns:p14="http://schemas.microsoft.com/office/powerpoint/2010/main" val="2864251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68">
            <a:extLst>
              <a:ext uri="{FF2B5EF4-FFF2-40B4-BE49-F238E27FC236}">
                <a16:creationId xmlns:a16="http://schemas.microsoft.com/office/drawing/2014/main" id="{EBE04710-D6F4-4C05-B295-D8590BFE5D63}"/>
              </a:ext>
            </a:extLst>
          </p:cNvPr>
          <p:cNvSpPr>
            <a:spLocks noGrp="1" noChangeArrowheads="1"/>
          </p:cNvSpPr>
          <p:nvPr>
            <p:ph type="dt" sz="half" idx="10"/>
          </p:nvPr>
        </p:nvSpPr>
        <p:spPr>
          <a:ln/>
        </p:spPr>
        <p:txBody>
          <a:bodyPr/>
          <a:lstStyle>
            <a:lvl1pPr>
              <a:defRPr/>
            </a:lvl1pPr>
          </a:lstStyle>
          <a:p>
            <a:pPr>
              <a:defRPr/>
            </a:pPr>
            <a:fld id="{190A74F9-1E89-40D7-948A-C738D621CF59}" type="datetime1">
              <a:rPr lang="zh-CN" altLang="en-US"/>
              <a:pPr>
                <a:defRPr/>
              </a:pPr>
              <a:t>2023/12/13</a:t>
            </a:fld>
            <a:endParaRPr lang="en-US" altLang="zh-CN"/>
          </a:p>
        </p:txBody>
      </p:sp>
      <p:sp>
        <p:nvSpPr>
          <p:cNvPr id="6" name="Rectangle 69">
            <a:extLst>
              <a:ext uri="{FF2B5EF4-FFF2-40B4-BE49-F238E27FC236}">
                <a16:creationId xmlns:a16="http://schemas.microsoft.com/office/drawing/2014/main" id="{34C79AFA-6F0E-450C-83F5-DFDC33CA4A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04D242A9-EC19-4B85-B837-44F9BE90B0FB}"/>
              </a:ext>
            </a:extLst>
          </p:cNvPr>
          <p:cNvSpPr>
            <a:spLocks noGrp="1" noChangeArrowheads="1"/>
          </p:cNvSpPr>
          <p:nvPr>
            <p:ph type="sldNum" sz="quarter" idx="12"/>
          </p:nvPr>
        </p:nvSpPr>
        <p:spPr>
          <a:ln/>
        </p:spPr>
        <p:txBody>
          <a:bodyPr/>
          <a:lstStyle>
            <a:lvl1pPr>
              <a:defRPr/>
            </a:lvl1pPr>
          </a:lstStyle>
          <a:p>
            <a:fld id="{77F7EB9A-7DF7-4893-BE19-918DB2D35BF1}" type="slidenum">
              <a:rPr lang="zh-CN" altLang="en-US"/>
              <a:pPr/>
              <a:t>‹#›</a:t>
            </a:fld>
            <a:endParaRPr lang="en-US" altLang="zh-CN"/>
          </a:p>
        </p:txBody>
      </p:sp>
    </p:spTree>
    <p:extLst>
      <p:ext uri="{BB962C8B-B14F-4D97-AF65-F5344CB8AC3E}">
        <p14:creationId xmlns:p14="http://schemas.microsoft.com/office/powerpoint/2010/main" val="4524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A542BE6-EC00-4C97-9AA3-48D3E0E65C94}"/>
              </a:ext>
            </a:extLst>
          </p:cNvPr>
          <p:cNvSpPr>
            <a:spLocks noGrp="1" noChangeArrowheads="1"/>
          </p:cNvSpPr>
          <p:nvPr>
            <p:ph type="dt" sz="half" idx="10"/>
          </p:nvPr>
        </p:nvSpPr>
        <p:spPr>
          <a:ln/>
        </p:spPr>
        <p:txBody>
          <a:bodyPr/>
          <a:lstStyle>
            <a:lvl1pPr>
              <a:defRPr/>
            </a:lvl1pPr>
          </a:lstStyle>
          <a:p>
            <a:pPr>
              <a:defRPr/>
            </a:pPr>
            <a:fld id="{1839ECDA-44C3-40A4-B315-7FBD2D6BFC4D}"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ED4B0EC6-876B-4FA8-819B-3150FFD3CF3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02D1E2A7-EE2F-4693-BB7D-8DD674A76977}"/>
              </a:ext>
            </a:extLst>
          </p:cNvPr>
          <p:cNvSpPr>
            <a:spLocks noGrp="1" noChangeArrowheads="1"/>
          </p:cNvSpPr>
          <p:nvPr>
            <p:ph type="sldNum" sz="quarter" idx="12"/>
          </p:nvPr>
        </p:nvSpPr>
        <p:spPr>
          <a:ln/>
        </p:spPr>
        <p:txBody>
          <a:bodyPr/>
          <a:lstStyle>
            <a:lvl1pPr>
              <a:defRPr/>
            </a:lvl1pPr>
          </a:lstStyle>
          <a:p>
            <a:fld id="{A29E050D-97E4-4B0C-8FF5-B0F4FECBD049}" type="slidenum">
              <a:rPr lang="zh-CN" altLang="zh-CN"/>
              <a:pPr/>
              <a:t>‹#›</a:t>
            </a:fld>
            <a:endParaRPr lang="zh-CN" altLang="zh-CN"/>
          </a:p>
        </p:txBody>
      </p:sp>
    </p:spTree>
    <p:extLst>
      <p:ext uri="{BB962C8B-B14F-4D97-AF65-F5344CB8AC3E}">
        <p14:creationId xmlns:p14="http://schemas.microsoft.com/office/powerpoint/2010/main" val="4069511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68">
            <a:extLst>
              <a:ext uri="{FF2B5EF4-FFF2-40B4-BE49-F238E27FC236}">
                <a16:creationId xmlns:a16="http://schemas.microsoft.com/office/drawing/2014/main" id="{CC6F91D0-613B-43B0-A813-ECAC1FEA8723}"/>
              </a:ext>
            </a:extLst>
          </p:cNvPr>
          <p:cNvSpPr>
            <a:spLocks noGrp="1" noChangeArrowheads="1"/>
          </p:cNvSpPr>
          <p:nvPr>
            <p:ph type="dt" sz="half" idx="10"/>
          </p:nvPr>
        </p:nvSpPr>
        <p:spPr>
          <a:ln/>
        </p:spPr>
        <p:txBody>
          <a:bodyPr/>
          <a:lstStyle>
            <a:lvl1pPr>
              <a:defRPr/>
            </a:lvl1pPr>
          </a:lstStyle>
          <a:p>
            <a:pPr>
              <a:defRPr/>
            </a:pPr>
            <a:fld id="{23AD3693-52C1-4D08-AACB-19809AEFE8E3}" type="datetime1">
              <a:rPr lang="zh-CN" altLang="en-US"/>
              <a:pPr>
                <a:defRPr/>
              </a:pPr>
              <a:t>2023/12/13</a:t>
            </a:fld>
            <a:endParaRPr lang="en-US" altLang="zh-CN"/>
          </a:p>
        </p:txBody>
      </p:sp>
      <p:sp>
        <p:nvSpPr>
          <p:cNvPr id="6" name="Rectangle 69">
            <a:extLst>
              <a:ext uri="{FF2B5EF4-FFF2-40B4-BE49-F238E27FC236}">
                <a16:creationId xmlns:a16="http://schemas.microsoft.com/office/drawing/2014/main" id="{D7F4272D-D8FB-44CF-B655-E75475617D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07230E64-D147-4575-9394-21F5CA4E0BA9}"/>
              </a:ext>
            </a:extLst>
          </p:cNvPr>
          <p:cNvSpPr>
            <a:spLocks noGrp="1" noChangeArrowheads="1"/>
          </p:cNvSpPr>
          <p:nvPr>
            <p:ph type="sldNum" sz="quarter" idx="12"/>
          </p:nvPr>
        </p:nvSpPr>
        <p:spPr>
          <a:ln/>
        </p:spPr>
        <p:txBody>
          <a:bodyPr/>
          <a:lstStyle>
            <a:lvl1pPr>
              <a:defRPr/>
            </a:lvl1pPr>
          </a:lstStyle>
          <a:p>
            <a:fld id="{8DD56BEC-A729-4406-BC5D-12E76412AE6E}" type="slidenum">
              <a:rPr lang="zh-CN" altLang="en-US"/>
              <a:pPr/>
              <a:t>‹#›</a:t>
            </a:fld>
            <a:endParaRPr lang="en-US" altLang="zh-CN"/>
          </a:p>
        </p:txBody>
      </p:sp>
    </p:spTree>
    <p:extLst>
      <p:ext uri="{BB962C8B-B14F-4D97-AF65-F5344CB8AC3E}">
        <p14:creationId xmlns:p14="http://schemas.microsoft.com/office/powerpoint/2010/main" val="2549178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F0A086C2-ADBB-4A58-B7B9-A0E2999000E0}"/>
              </a:ext>
            </a:extLst>
          </p:cNvPr>
          <p:cNvSpPr>
            <a:spLocks noGrp="1" noChangeArrowheads="1"/>
          </p:cNvSpPr>
          <p:nvPr>
            <p:ph type="dt" sz="half" idx="10"/>
          </p:nvPr>
        </p:nvSpPr>
        <p:spPr>
          <a:ln/>
        </p:spPr>
        <p:txBody>
          <a:bodyPr/>
          <a:lstStyle>
            <a:lvl1pPr>
              <a:defRPr/>
            </a:lvl1pPr>
          </a:lstStyle>
          <a:p>
            <a:pPr>
              <a:defRPr/>
            </a:pPr>
            <a:fld id="{3EEAC093-92FC-48BD-BE13-0221F2905ABA}" type="datetime1">
              <a:rPr lang="zh-CN" altLang="en-US"/>
              <a:pPr>
                <a:defRPr/>
              </a:pPr>
              <a:t>2023/12/13</a:t>
            </a:fld>
            <a:endParaRPr lang="en-US" altLang="zh-CN"/>
          </a:p>
        </p:txBody>
      </p:sp>
      <p:sp>
        <p:nvSpPr>
          <p:cNvPr id="5" name="Rectangle 69">
            <a:extLst>
              <a:ext uri="{FF2B5EF4-FFF2-40B4-BE49-F238E27FC236}">
                <a16:creationId xmlns:a16="http://schemas.microsoft.com/office/drawing/2014/main" id="{7A33A7CD-9F94-4071-B2A5-D98711F0BD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B064BE36-648D-4EB7-A1CE-C43282479276}"/>
              </a:ext>
            </a:extLst>
          </p:cNvPr>
          <p:cNvSpPr>
            <a:spLocks noGrp="1" noChangeArrowheads="1"/>
          </p:cNvSpPr>
          <p:nvPr>
            <p:ph type="sldNum" sz="quarter" idx="12"/>
          </p:nvPr>
        </p:nvSpPr>
        <p:spPr>
          <a:ln/>
        </p:spPr>
        <p:txBody>
          <a:bodyPr/>
          <a:lstStyle>
            <a:lvl1pPr>
              <a:defRPr/>
            </a:lvl1pPr>
          </a:lstStyle>
          <a:p>
            <a:fld id="{AE14015A-E862-4AE6-A45D-F5CC58B37384}" type="slidenum">
              <a:rPr lang="zh-CN" altLang="en-US"/>
              <a:pPr/>
              <a:t>‹#›</a:t>
            </a:fld>
            <a:endParaRPr lang="en-US" altLang="zh-CN"/>
          </a:p>
        </p:txBody>
      </p:sp>
    </p:spTree>
    <p:extLst>
      <p:ext uri="{BB962C8B-B14F-4D97-AF65-F5344CB8AC3E}">
        <p14:creationId xmlns:p14="http://schemas.microsoft.com/office/powerpoint/2010/main" val="2704426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273050"/>
            <a:ext cx="2055813" cy="58229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5613" y="273050"/>
            <a:ext cx="6018212" cy="58229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1CBA3926-5301-4C01-A6FA-448E34125058}"/>
              </a:ext>
            </a:extLst>
          </p:cNvPr>
          <p:cNvSpPr>
            <a:spLocks noGrp="1" noChangeArrowheads="1"/>
          </p:cNvSpPr>
          <p:nvPr>
            <p:ph type="dt" sz="half" idx="10"/>
          </p:nvPr>
        </p:nvSpPr>
        <p:spPr>
          <a:ln/>
        </p:spPr>
        <p:txBody>
          <a:bodyPr/>
          <a:lstStyle>
            <a:lvl1pPr>
              <a:defRPr/>
            </a:lvl1pPr>
          </a:lstStyle>
          <a:p>
            <a:pPr>
              <a:defRPr/>
            </a:pPr>
            <a:fld id="{DC411781-C7A9-45E4-8069-0AAD2470CA4A}" type="datetime1">
              <a:rPr lang="zh-CN" altLang="en-US"/>
              <a:pPr>
                <a:defRPr/>
              </a:pPr>
              <a:t>2023/12/13</a:t>
            </a:fld>
            <a:endParaRPr lang="en-US" altLang="zh-CN"/>
          </a:p>
        </p:txBody>
      </p:sp>
      <p:sp>
        <p:nvSpPr>
          <p:cNvPr id="5" name="Rectangle 69">
            <a:extLst>
              <a:ext uri="{FF2B5EF4-FFF2-40B4-BE49-F238E27FC236}">
                <a16:creationId xmlns:a16="http://schemas.microsoft.com/office/drawing/2014/main" id="{7889D3F2-6CF8-43B8-9811-7C79720563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0FBEED31-3F3C-4C0F-8863-47DE3A583424}"/>
              </a:ext>
            </a:extLst>
          </p:cNvPr>
          <p:cNvSpPr>
            <a:spLocks noGrp="1" noChangeArrowheads="1"/>
          </p:cNvSpPr>
          <p:nvPr>
            <p:ph type="sldNum" sz="quarter" idx="12"/>
          </p:nvPr>
        </p:nvSpPr>
        <p:spPr>
          <a:ln/>
        </p:spPr>
        <p:txBody>
          <a:bodyPr/>
          <a:lstStyle>
            <a:lvl1pPr>
              <a:defRPr/>
            </a:lvl1pPr>
          </a:lstStyle>
          <a:p>
            <a:fld id="{EE6FDC99-71ED-48E7-B52A-9E9F2E2ADC86}" type="slidenum">
              <a:rPr lang="zh-CN" altLang="en-US"/>
              <a:pPr/>
              <a:t>‹#›</a:t>
            </a:fld>
            <a:endParaRPr lang="en-US" altLang="zh-CN"/>
          </a:p>
        </p:txBody>
      </p:sp>
    </p:spTree>
    <p:extLst>
      <p:ext uri="{BB962C8B-B14F-4D97-AF65-F5344CB8AC3E}">
        <p14:creationId xmlns:p14="http://schemas.microsoft.com/office/powerpoint/2010/main" val="1014330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AD3A2473-8E29-4D18-AC13-B51492C9A198}"/>
              </a:ext>
            </a:extLst>
          </p:cNvPr>
          <p:cNvSpPr>
            <a:spLocks noGrp="1" noChangeArrowheads="1"/>
          </p:cNvSpPr>
          <p:nvPr>
            <p:ph type="dt" sz="half" idx="10"/>
          </p:nvPr>
        </p:nvSpPr>
        <p:spPr>
          <a:ln/>
        </p:spPr>
        <p:txBody>
          <a:bodyPr/>
          <a:lstStyle>
            <a:lvl1pPr>
              <a:defRPr/>
            </a:lvl1pPr>
          </a:lstStyle>
          <a:p>
            <a:pPr>
              <a:defRPr/>
            </a:pPr>
            <a:fld id="{3BF0FC29-C234-464B-81D2-893E3306B7B8}"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5E44BF86-B018-4D10-AC5A-C0569DA8AD8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51FAD5BA-AE36-410F-92D3-30063E9B469C}"/>
              </a:ext>
            </a:extLst>
          </p:cNvPr>
          <p:cNvSpPr>
            <a:spLocks noGrp="1" noChangeArrowheads="1"/>
          </p:cNvSpPr>
          <p:nvPr>
            <p:ph type="sldNum" sz="quarter" idx="12"/>
          </p:nvPr>
        </p:nvSpPr>
        <p:spPr>
          <a:ln/>
        </p:spPr>
        <p:txBody>
          <a:bodyPr/>
          <a:lstStyle>
            <a:lvl1pPr>
              <a:defRPr/>
            </a:lvl1pPr>
          </a:lstStyle>
          <a:p>
            <a:fld id="{B3E715DD-1BCD-451B-886C-B72B537F50A4}" type="slidenum">
              <a:rPr lang="zh-CN" altLang="zh-CN"/>
              <a:pPr/>
              <a:t>‹#›</a:t>
            </a:fld>
            <a:endParaRPr lang="zh-CN" altLang="zh-CN"/>
          </a:p>
        </p:txBody>
      </p:sp>
    </p:spTree>
    <p:extLst>
      <p:ext uri="{BB962C8B-B14F-4D97-AF65-F5344CB8AC3E}">
        <p14:creationId xmlns:p14="http://schemas.microsoft.com/office/powerpoint/2010/main" val="1758526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226CF82-6312-45D6-91D4-103716C84BAA}"/>
              </a:ext>
            </a:extLst>
          </p:cNvPr>
          <p:cNvSpPr>
            <a:spLocks noGrp="1" noChangeArrowheads="1"/>
          </p:cNvSpPr>
          <p:nvPr>
            <p:ph type="dt" sz="half" idx="10"/>
          </p:nvPr>
        </p:nvSpPr>
        <p:spPr>
          <a:ln/>
        </p:spPr>
        <p:txBody>
          <a:bodyPr/>
          <a:lstStyle>
            <a:lvl1pPr>
              <a:defRPr/>
            </a:lvl1pPr>
          </a:lstStyle>
          <a:p>
            <a:pPr>
              <a:defRPr/>
            </a:pPr>
            <a:fld id="{9380FA21-C361-40CE-89E6-C4C6293D55B5}"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1992F076-9CBE-4065-B29D-56533E1CF89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2453D76-9F6F-4129-918C-04F8B7EEA366}"/>
              </a:ext>
            </a:extLst>
          </p:cNvPr>
          <p:cNvSpPr>
            <a:spLocks noGrp="1" noChangeArrowheads="1"/>
          </p:cNvSpPr>
          <p:nvPr>
            <p:ph type="sldNum" sz="quarter" idx="12"/>
          </p:nvPr>
        </p:nvSpPr>
        <p:spPr>
          <a:ln/>
        </p:spPr>
        <p:txBody>
          <a:bodyPr/>
          <a:lstStyle>
            <a:lvl1pPr>
              <a:defRPr/>
            </a:lvl1pPr>
          </a:lstStyle>
          <a:p>
            <a:fld id="{D0F61274-454F-482C-9454-AAA5B754931B}" type="slidenum">
              <a:rPr lang="zh-CN" altLang="zh-CN"/>
              <a:pPr/>
              <a:t>‹#›</a:t>
            </a:fld>
            <a:endParaRPr lang="zh-CN" altLang="zh-CN"/>
          </a:p>
        </p:txBody>
      </p:sp>
    </p:spTree>
    <p:extLst>
      <p:ext uri="{BB962C8B-B14F-4D97-AF65-F5344CB8AC3E}">
        <p14:creationId xmlns:p14="http://schemas.microsoft.com/office/powerpoint/2010/main" val="42462970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159DAFA6-4DB3-4F5F-BD24-DD4F20010338}"/>
              </a:ext>
            </a:extLst>
          </p:cNvPr>
          <p:cNvSpPr>
            <a:spLocks noGrp="1" noChangeArrowheads="1"/>
          </p:cNvSpPr>
          <p:nvPr>
            <p:ph type="dt" sz="half" idx="10"/>
          </p:nvPr>
        </p:nvSpPr>
        <p:spPr>
          <a:ln/>
        </p:spPr>
        <p:txBody>
          <a:bodyPr/>
          <a:lstStyle>
            <a:lvl1pPr>
              <a:defRPr/>
            </a:lvl1pPr>
          </a:lstStyle>
          <a:p>
            <a:pPr>
              <a:defRPr/>
            </a:pPr>
            <a:fld id="{EEA2E60D-44DF-4451-B432-398DFE38B7EC}"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B6EF94E8-BCE8-4C24-8773-CABCE9524EE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537AE40B-1799-4CD6-B89F-562D4DCEFD01}"/>
              </a:ext>
            </a:extLst>
          </p:cNvPr>
          <p:cNvSpPr>
            <a:spLocks noGrp="1" noChangeArrowheads="1"/>
          </p:cNvSpPr>
          <p:nvPr>
            <p:ph type="sldNum" sz="quarter" idx="12"/>
          </p:nvPr>
        </p:nvSpPr>
        <p:spPr>
          <a:ln/>
        </p:spPr>
        <p:txBody>
          <a:bodyPr/>
          <a:lstStyle>
            <a:lvl1pPr>
              <a:defRPr/>
            </a:lvl1pPr>
          </a:lstStyle>
          <a:p>
            <a:fld id="{FC411C3B-898C-442D-9D03-F448F0E54906}" type="slidenum">
              <a:rPr lang="zh-CN" altLang="zh-CN"/>
              <a:pPr/>
              <a:t>‹#›</a:t>
            </a:fld>
            <a:endParaRPr lang="zh-CN" altLang="zh-CN"/>
          </a:p>
        </p:txBody>
      </p:sp>
    </p:spTree>
    <p:extLst>
      <p:ext uri="{BB962C8B-B14F-4D97-AF65-F5344CB8AC3E}">
        <p14:creationId xmlns:p14="http://schemas.microsoft.com/office/powerpoint/2010/main" val="29569916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860D2AF-0FF6-448D-A4C2-680DF2C4A94C}"/>
              </a:ext>
            </a:extLst>
          </p:cNvPr>
          <p:cNvSpPr>
            <a:spLocks noGrp="1" noChangeArrowheads="1"/>
          </p:cNvSpPr>
          <p:nvPr>
            <p:ph type="dt" sz="half" idx="10"/>
          </p:nvPr>
        </p:nvSpPr>
        <p:spPr>
          <a:ln/>
        </p:spPr>
        <p:txBody>
          <a:bodyPr/>
          <a:lstStyle>
            <a:lvl1pPr>
              <a:defRPr/>
            </a:lvl1pPr>
          </a:lstStyle>
          <a:p>
            <a:pPr>
              <a:defRPr/>
            </a:pPr>
            <a:fld id="{2A84710C-0D84-4E45-A8FF-0549DB40B1BB}" type="datetime1">
              <a:rPr lang="zh-CN" altLang="en-US"/>
              <a:pPr>
                <a:defRPr/>
              </a:pPr>
              <a:t>2023/12/13</a:t>
            </a:fld>
            <a:endParaRPr lang="zh-CN" altLang="zh-CN"/>
          </a:p>
        </p:txBody>
      </p:sp>
      <p:sp>
        <p:nvSpPr>
          <p:cNvPr id="6" name="Rectangle 5">
            <a:extLst>
              <a:ext uri="{FF2B5EF4-FFF2-40B4-BE49-F238E27FC236}">
                <a16:creationId xmlns:a16="http://schemas.microsoft.com/office/drawing/2014/main" id="{F55337AB-C3E4-41FD-8C5D-5A29F9E071B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03AB96D3-96E7-4383-A3B5-229445C23FAD}"/>
              </a:ext>
            </a:extLst>
          </p:cNvPr>
          <p:cNvSpPr>
            <a:spLocks noGrp="1" noChangeArrowheads="1"/>
          </p:cNvSpPr>
          <p:nvPr>
            <p:ph type="sldNum" sz="quarter" idx="12"/>
          </p:nvPr>
        </p:nvSpPr>
        <p:spPr>
          <a:ln/>
        </p:spPr>
        <p:txBody>
          <a:bodyPr/>
          <a:lstStyle>
            <a:lvl1pPr>
              <a:defRPr/>
            </a:lvl1pPr>
          </a:lstStyle>
          <a:p>
            <a:fld id="{EEDBC07A-1138-4494-AFBA-8834D1D94999}" type="slidenum">
              <a:rPr lang="zh-CN" altLang="zh-CN"/>
              <a:pPr/>
              <a:t>‹#›</a:t>
            </a:fld>
            <a:endParaRPr lang="zh-CN" altLang="zh-CN"/>
          </a:p>
        </p:txBody>
      </p:sp>
    </p:spTree>
    <p:extLst>
      <p:ext uri="{BB962C8B-B14F-4D97-AF65-F5344CB8AC3E}">
        <p14:creationId xmlns:p14="http://schemas.microsoft.com/office/powerpoint/2010/main" val="4017883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E63D030-BD17-430B-B334-53E0C11EC34B}"/>
              </a:ext>
            </a:extLst>
          </p:cNvPr>
          <p:cNvSpPr>
            <a:spLocks noGrp="1" noChangeArrowheads="1"/>
          </p:cNvSpPr>
          <p:nvPr>
            <p:ph type="dt" sz="half" idx="10"/>
          </p:nvPr>
        </p:nvSpPr>
        <p:spPr>
          <a:ln/>
        </p:spPr>
        <p:txBody>
          <a:bodyPr/>
          <a:lstStyle>
            <a:lvl1pPr>
              <a:defRPr/>
            </a:lvl1pPr>
          </a:lstStyle>
          <a:p>
            <a:pPr>
              <a:defRPr/>
            </a:pPr>
            <a:fld id="{B7C48BC7-D431-4DD6-8BA9-AEFA35E53D12}" type="datetime1">
              <a:rPr lang="zh-CN" altLang="en-US"/>
              <a:pPr>
                <a:defRPr/>
              </a:pPr>
              <a:t>2023/12/13</a:t>
            </a:fld>
            <a:endParaRPr lang="zh-CN" altLang="zh-CN"/>
          </a:p>
        </p:txBody>
      </p:sp>
      <p:sp>
        <p:nvSpPr>
          <p:cNvPr id="8" name="Rectangle 5">
            <a:extLst>
              <a:ext uri="{FF2B5EF4-FFF2-40B4-BE49-F238E27FC236}">
                <a16:creationId xmlns:a16="http://schemas.microsoft.com/office/drawing/2014/main" id="{2F8B5FD3-DE58-4B76-9061-E6FD4C09D9A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99C9BEA7-AFA2-4C70-BCF6-C4A5238EB9F8}"/>
              </a:ext>
            </a:extLst>
          </p:cNvPr>
          <p:cNvSpPr>
            <a:spLocks noGrp="1" noChangeArrowheads="1"/>
          </p:cNvSpPr>
          <p:nvPr>
            <p:ph type="sldNum" sz="quarter" idx="12"/>
          </p:nvPr>
        </p:nvSpPr>
        <p:spPr>
          <a:ln/>
        </p:spPr>
        <p:txBody>
          <a:bodyPr/>
          <a:lstStyle>
            <a:lvl1pPr>
              <a:defRPr/>
            </a:lvl1pPr>
          </a:lstStyle>
          <a:p>
            <a:fld id="{BF64B0A9-0151-4651-991A-093281DE0020}" type="slidenum">
              <a:rPr lang="zh-CN" altLang="zh-CN"/>
              <a:pPr/>
              <a:t>‹#›</a:t>
            </a:fld>
            <a:endParaRPr lang="zh-CN" altLang="zh-CN"/>
          </a:p>
        </p:txBody>
      </p:sp>
    </p:spTree>
    <p:extLst>
      <p:ext uri="{BB962C8B-B14F-4D97-AF65-F5344CB8AC3E}">
        <p14:creationId xmlns:p14="http://schemas.microsoft.com/office/powerpoint/2010/main" val="3470204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FDFF1C2-EE0E-4AF7-8526-511F5A6CA6BE}"/>
              </a:ext>
            </a:extLst>
          </p:cNvPr>
          <p:cNvSpPr>
            <a:spLocks noGrp="1" noChangeArrowheads="1"/>
          </p:cNvSpPr>
          <p:nvPr>
            <p:ph type="dt" sz="half" idx="10"/>
          </p:nvPr>
        </p:nvSpPr>
        <p:spPr>
          <a:ln/>
        </p:spPr>
        <p:txBody>
          <a:bodyPr/>
          <a:lstStyle>
            <a:lvl1pPr>
              <a:defRPr/>
            </a:lvl1pPr>
          </a:lstStyle>
          <a:p>
            <a:pPr>
              <a:defRPr/>
            </a:pPr>
            <a:fld id="{D6F2FE25-6B6E-4FD9-85FC-967463DF4E08}" type="datetime1">
              <a:rPr lang="zh-CN" altLang="en-US"/>
              <a:pPr>
                <a:defRPr/>
              </a:pPr>
              <a:t>2023/12/13</a:t>
            </a:fld>
            <a:endParaRPr lang="zh-CN" altLang="zh-CN"/>
          </a:p>
        </p:txBody>
      </p:sp>
      <p:sp>
        <p:nvSpPr>
          <p:cNvPr id="4" name="Rectangle 5">
            <a:extLst>
              <a:ext uri="{FF2B5EF4-FFF2-40B4-BE49-F238E27FC236}">
                <a16:creationId xmlns:a16="http://schemas.microsoft.com/office/drawing/2014/main" id="{AD79E84C-DB37-4D42-BB3D-956E3C0CA30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1AE74C87-F898-46B7-BDCB-9E5952C2B9F6}"/>
              </a:ext>
            </a:extLst>
          </p:cNvPr>
          <p:cNvSpPr>
            <a:spLocks noGrp="1" noChangeArrowheads="1"/>
          </p:cNvSpPr>
          <p:nvPr>
            <p:ph type="sldNum" sz="quarter" idx="12"/>
          </p:nvPr>
        </p:nvSpPr>
        <p:spPr>
          <a:ln/>
        </p:spPr>
        <p:txBody>
          <a:bodyPr/>
          <a:lstStyle>
            <a:lvl1pPr>
              <a:defRPr/>
            </a:lvl1pPr>
          </a:lstStyle>
          <a:p>
            <a:fld id="{EE6A1115-B90F-464D-BB4C-055AFFF75AB5}" type="slidenum">
              <a:rPr lang="zh-CN" altLang="zh-CN"/>
              <a:pPr/>
              <a:t>‹#›</a:t>
            </a:fld>
            <a:endParaRPr lang="zh-CN" altLang="zh-CN"/>
          </a:p>
        </p:txBody>
      </p:sp>
    </p:spTree>
    <p:extLst>
      <p:ext uri="{BB962C8B-B14F-4D97-AF65-F5344CB8AC3E}">
        <p14:creationId xmlns:p14="http://schemas.microsoft.com/office/powerpoint/2010/main" val="26733475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AFECA0E-4666-498A-877D-E63318702482}"/>
              </a:ext>
            </a:extLst>
          </p:cNvPr>
          <p:cNvSpPr>
            <a:spLocks noGrp="1" noChangeArrowheads="1"/>
          </p:cNvSpPr>
          <p:nvPr>
            <p:ph type="dt" sz="half" idx="10"/>
          </p:nvPr>
        </p:nvSpPr>
        <p:spPr>
          <a:ln/>
        </p:spPr>
        <p:txBody>
          <a:bodyPr/>
          <a:lstStyle>
            <a:lvl1pPr>
              <a:defRPr/>
            </a:lvl1pPr>
          </a:lstStyle>
          <a:p>
            <a:pPr>
              <a:defRPr/>
            </a:pPr>
            <a:fld id="{45AB7BA0-0345-4C21-AA23-A2A3D2D1133F}" type="datetime1">
              <a:rPr lang="zh-CN" altLang="en-US"/>
              <a:pPr>
                <a:defRPr/>
              </a:pPr>
              <a:t>2023/12/13</a:t>
            </a:fld>
            <a:endParaRPr lang="zh-CN" altLang="zh-CN"/>
          </a:p>
        </p:txBody>
      </p:sp>
      <p:sp>
        <p:nvSpPr>
          <p:cNvPr id="3" name="Rectangle 5">
            <a:extLst>
              <a:ext uri="{FF2B5EF4-FFF2-40B4-BE49-F238E27FC236}">
                <a16:creationId xmlns:a16="http://schemas.microsoft.com/office/drawing/2014/main" id="{8ECE0E15-FCE8-4B4C-8AAB-B93ECD4D385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F93AA88E-27A1-44B8-B617-4DC33A296A3C}"/>
              </a:ext>
            </a:extLst>
          </p:cNvPr>
          <p:cNvSpPr>
            <a:spLocks noGrp="1" noChangeArrowheads="1"/>
          </p:cNvSpPr>
          <p:nvPr>
            <p:ph type="sldNum" sz="quarter" idx="12"/>
          </p:nvPr>
        </p:nvSpPr>
        <p:spPr>
          <a:ln/>
        </p:spPr>
        <p:txBody>
          <a:bodyPr/>
          <a:lstStyle>
            <a:lvl1pPr>
              <a:defRPr/>
            </a:lvl1pPr>
          </a:lstStyle>
          <a:p>
            <a:fld id="{256F183D-E6C5-4024-84C3-888FB7079270}" type="slidenum">
              <a:rPr lang="zh-CN" altLang="zh-CN"/>
              <a:pPr/>
              <a:t>‹#›</a:t>
            </a:fld>
            <a:endParaRPr lang="zh-CN" altLang="zh-CN"/>
          </a:p>
        </p:txBody>
      </p:sp>
    </p:spTree>
    <p:extLst>
      <p:ext uri="{BB962C8B-B14F-4D97-AF65-F5344CB8AC3E}">
        <p14:creationId xmlns:p14="http://schemas.microsoft.com/office/powerpoint/2010/main" val="369509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D7C5F1C5-B686-4C8D-9B0F-E413036B9FDB}"/>
              </a:ext>
            </a:extLst>
          </p:cNvPr>
          <p:cNvSpPr>
            <a:spLocks noGrp="1" noChangeArrowheads="1"/>
          </p:cNvSpPr>
          <p:nvPr>
            <p:ph type="dt" sz="half" idx="10"/>
          </p:nvPr>
        </p:nvSpPr>
        <p:spPr>
          <a:ln/>
        </p:spPr>
        <p:txBody>
          <a:bodyPr/>
          <a:lstStyle>
            <a:lvl1pPr>
              <a:defRPr/>
            </a:lvl1pPr>
          </a:lstStyle>
          <a:p>
            <a:pPr>
              <a:defRPr/>
            </a:pPr>
            <a:fld id="{D3B10A7B-91D3-47AF-A79A-E5054E04F1CA}"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4841C68D-AE67-41A1-BF9F-55415015842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43A74E77-998B-441F-95F1-FCE13CC56944}"/>
              </a:ext>
            </a:extLst>
          </p:cNvPr>
          <p:cNvSpPr>
            <a:spLocks noGrp="1" noChangeArrowheads="1"/>
          </p:cNvSpPr>
          <p:nvPr>
            <p:ph type="sldNum" sz="quarter" idx="12"/>
          </p:nvPr>
        </p:nvSpPr>
        <p:spPr>
          <a:ln/>
        </p:spPr>
        <p:txBody>
          <a:bodyPr/>
          <a:lstStyle>
            <a:lvl1pPr>
              <a:defRPr/>
            </a:lvl1pPr>
          </a:lstStyle>
          <a:p>
            <a:fld id="{0498334C-1804-4E86-AFC8-482E1F35B98C}" type="slidenum">
              <a:rPr lang="zh-CN" altLang="zh-CN"/>
              <a:pPr/>
              <a:t>‹#›</a:t>
            </a:fld>
            <a:endParaRPr lang="zh-CN" altLang="zh-CN"/>
          </a:p>
        </p:txBody>
      </p:sp>
    </p:spTree>
    <p:extLst>
      <p:ext uri="{BB962C8B-B14F-4D97-AF65-F5344CB8AC3E}">
        <p14:creationId xmlns:p14="http://schemas.microsoft.com/office/powerpoint/2010/main" val="16624768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596A43C7-F102-411B-9E78-D749D1B3671B}"/>
              </a:ext>
            </a:extLst>
          </p:cNvPr>
          <p:cNvSpPr>
            <a:spLocks noGrp="1" noChangeArrowheads="1"/>
          </p:cNvSpPr>
          <p:nvPr>
            <p:ph type="dt" sz="half" idx="10"/>
          </p:nvPr>
        </p:nvSpPr>
        <p:spPr>
          <a:ln/>
        </p:spPr>
        <p:txBody>
          <a:bodyPr/>
          <a:lstStyle>
            <a:lvl1pPr>
              <a:defRPr/>
            </a:lvl1pPr>
          </a:lstStyle>
          <a:p>
            <a:pPr>
              <a:defRPr/>
            </a:pPr>
            <a:fld id="{64E2BD97-7917-4162-BAB2-9461C255FAE8}" type="datetime1">
              <a:rPr lang="zh-CN" altLang="en-US"/>
              <a:pPr>
                <a:defRPr/>
              </a:pPr>
              <a:t>2023/12/13</a:t>
            </a:fld>
            <a:endParaRPr lang="zh-CN" altLang="zh-CN"/>
          </a:p>
        </p:txBody>
      </p:sp>
      <p:sp>
        <p:nvSpPr>
          <p:cNvPr id="6" name="Rectangle 5">
            <a:extLst>
              <a:ext uri="{FF2B5EF4-FFF2-40B4-BE49-F238E27FC236}">
                <a16:creationId xmlns:a16="http://schemas.microsoft.com/office/drawing/2014/main" id="{6171189F-9051-454B-9C49-A8138AB79E1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F0C0D3E5-1393-4FF8-A0A6-3ED0642138E5}"/>
              </a:ext>
            </a:extLst>
          </p:cNvPr>
          <p:cNvSpPr>
            <a:spLocks noGrp="1" noChangeArrowheads="1"/>
          </p:cNvSpPr>
          <p:nvPr>
            <p:ph type="sldNum" sz="quarter" idx="12"/>
          </p:nvPr>
        </p:nvSpPr>
        <p:spPr>
          <a:ln/>
        </p:spPr>
        <p:txBody>
          <a:bodyPr/>
          <a:lstStyle>
            <a:lvl1pPr>
              <a:defRPr/>
            </a:lvl1pPr>
          </a:lstStyle>
          <a:p>
            <a:fld id="{893F4F3B-39B0-453D-A847-B9A162DDF4D4}" type="slidenum">
              <a:rPr lang="zh-CN" altLang="zh-CN"/>
              <a:pPr/>
              <a:t>‹#›</a:t>
            </a:fld>
            <a:endParaRPr lang="zh-CN" altLang="zh-CN"/>
          </a:p>
        </p:txBody>
      </p:sp>
    </p:spTree>
    <p:extLst>
      <p:ext uri="{BB962C8B-B14F-4D97-AF65-F5344CB8AC3E}">
        <p14:creationId xmlns:p14="http://schemas.microsoft.com/office/powerpoint/2010/main" val="19141244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28CE2BCD-2937-4765-A6EC-C2302E6334FD}"/>
              </a:ext>
            </a:extLst>
          </p:cNvPr>
          <p:cNvSpPr>
            <a:spLocks noGrp="1" noChangeArrowheads="1"/>
          </p:cNvSpPr>
          <p:nvPr>
            <p:ph type="dt" sz="half" idx="10"/>
          </p:nvPr>
        </p:nvSpPr>
        <p:spPr>
          <a:ln/>
        </p:spPr>
        <p:txBody>
          <a:bodyPr/>
          <a:lstStyle>
            <a:lvl1pPr>
              <a:defRPr/>
            </a:lvl1pPr>
          </a:lstStyle>
          <a:p>
            <a:pPr>
              <a:defRPr/>
            </a:pPr>
            <a:fld id="{2A60454A-C49D-486C-8921-B2A6A461F9D4}" type="datetime1">
              <a:rPr lang="zh-CN" altLang="en-US"/>
              <a:pPr>
                <a:defRPr/>
              </a:pPr>
              <a:t>2023/12/13</a:t>
            </a:fld>
            <a:endParaRPr lang="zh-CN" altLang="zh-CN"/>
          </a:p>
        </p:txBody>
      </p:sp>
      <p:sp>
        <p:nvSpPr>
          <p:cNvPr id="6" name="Rectangle 5">
            <a:extLst>
              <a:ext uri="{FF2B5EF4-FFF2-40B4-BE49-F238E27FC236}">
                <a16:creationId xmlns:a16="http://schemas.microsoft.com/office/drawing/2014/main" id="{E569FAF9-4ADB-45DA-AB43-931D6551915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152925EB-D8DD-4C6B-9B93-B80952B39AE5}"/>
              </a:ext>
            </a:extLst>
          </p:cNvPr>
          <p:cNvSpPr>
            <a:spLocks noGrp="1" noChangeArrowheads="1"/>
          </p:cNvSpPr>
          <p:nvPr>
            <p:ph type="sldNum" sz="quarter" idx="12"/>
          </p:nvPr>
        </p:nvSpPr>
        <p:spPr>
          <a:ln/>
        </p:spPr>
        <p:txBody>
          <a:bodyPr/>
          <a:lstStyle>
            <a:lvl1pPr>
              <a:defRPr/>
            </a:lvl1pPr>
          </a:lstStyle>
          <a:p>
            <a:fld id="{6455F94E-AF8D-4F76-B831-F6D0CEC6016F}" type="slidenum">
              <a:rPr lang="zh-CN" altLang="zh-CN"/>
              <a:pPr/>
              <a:t>‹#›</a:t>
            </a:fld>
            <a:endParaRPr lang="zh-CN" altLang="zh-CN"/>
          </a:p>
        </p:txBody>
      </p:sp>
    </p:spTree>
    <p:extLst>
      <p:ext uri="{BB962C8B-B14F-4D97-AF65-F5344CB8AC3E}">
        <p14:creationId xmlns:p14="http://schemas.microsoft.com/office/powerpoint/2010/main" val="11013137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AEC1252-FFD1-4CF5-A4D3-FEBCFEC6A179}"/>
              </a:ext>
            </a:extLst>
          </p:cNvPr>
          <p:cNvSpPr>
            <a:spLocks noGrp="1" noChangeArrowheads="1"/>
          </p:cNvSpPr>
          <p:nvPr>
            <p:ph type="dt" sz="half" idx="10"/>
          </p:nvPr>
        </p:nvSpPr>
        <p:spPr>
          <a:ln/>
        </p:spPr>
        <p:txBody>
          <a:bodyPr/>
          <a:lstStyle>
            <a:lvl1pPr>
              <a:defRPr/>
            </a:lvl1pPr>
          </a:lstStyle>
          <a:p>
            <a:pPr>
              <a:defRPr/>
            </a:pPr>
            <a:fld id="{9DAF67D7-6F0B-4082-9E9C-C8CBF1D97A98}"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DEE8A24F-0878-4C99-8E94-054A207D475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4DE11BC6-5AF2-4CFD-A7C0-4B4E839CEC13}"/>
              </a:ext>
            </a:extLst>
          </p:cNvPr>
          <p:cNvSpPr>
            <a:spLocks noGrp="1" noChangeArrowheads="1"/>
          </p:cNvSpPr>
          <p:nvPr>
            <p:ph type="sldNum" sz="quarter" idx="12"/>
          </p:nvPr>
        </p:nvSpPr>
        <p:spPr>
          <a:ln/>
        </p:spPr>
        <p:txBody>
          <a:bodyPr/>
          <a:lstStyle>
            <a:lvl1pPr>
              <a:defRPr/>
            </a:lvl1pPr>
          </a:lstStyle>
          <a:p>
            <a:fld id="{DAC819C2-795D-4A53-B04E-BFDAA3AC402B}" type="slidenum">
              <a:rPr lang="zh-CN" altLang="zh-CN"/>
              <a:pPr/>
              <a:t>‹#›</a:t>
            </a:fld>
            <a:endParaRPr lang="zh-CN" altLang="zh-CN"/>
          </a:p>
        </p:txBody>
      </p:sp>
    </p:spTree>
    <p:extLst>
      <p:ext uri="{BB962C8B-B14F-4D97-AF65-F5344CB8AC3E}">
        <p14:creationId xmlns:p14="http://schemas.microsoft.com/office/powerpoint/2010/main" val="3634937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3092590-8906-42E2-9773-694726C8A8B8}"/>
              </a:ext>
            </a:extLst>
          </p:cNvPr>
          <p:cNvSpPr>
            <a:spLocks noGrp="1" noChangeArrowheads="1"/>
          </p:cNvSpPr>
          <p:nvPr>
            <p:ph type="dt" sz="half" idx="10"/>
          </p:nvPr>
        </p:nvSpPr>
        <p:spPr>
          <a:ln/>
        </p:spPr>
        <p:txBody>
          <a:bodyPr/>
          <a:lstStyle>
            <a:lvl1pPr>
              <a:defRPr/>
            </a:lvl1pPr>
          </a:lstStyle>
          <a:p>
            <a:pPr>
              <a:defRPr/>
            </a:pPr>
            <a:fld id="{07111FA9-2940-4852-8AAE-394AB78D8B20}"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3C367D62-C1AC-4588-A1D6-039558DD86F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4EB67C03-308F-445F-B9E2-23C7D609416E}"/>
              </a:ext>
            </a:extLst>
          </p:cNvPr>
          <p:cNvSpPr>
            <a:spLocks noGrp="1" noChangeArrowheads="1"/>
          </p:cNvSpPr>
          <p:nvPr>
            <p:ph type="sldNum" sz="quarter" idx="12"/>
          </p:nvPr>
        </p:nvSpPr>
        <p:spPr>
          <a:ln/>
        </p:spPr>
        <p:txBody>
          <a:bodyPr/>
          <a:lstStyle>
            <a:lvl1pPr>
              <a:defRPr/>
            </a:lvl1pPr>
          </a:lstStyle>
          <a:p>
            <a:fld id="{4FF47A45-D876-4B57-B345-5D7C8C4F7112}" type="slidenum">
              <a:rPr lang="zh-CN" altLang="zh-CN"/>
              <a:pPr/>
              <a:t>‹#›</a:t>
            </a:fld>
            <a:endParaRPr lang="zh-CN" altLang="zh-CN"/>
          </a:p>
        </p:txBody>
      </p:sp>
    </p:spTree>
    <p:extLst>
      <p:ext uri="{BB962C8B-B14F-4D97-AF65-F5344CB8AC3E}">
        <p14:creationId xmlns:p14="http://schemas.microsoft.com/office/powerpoint/2010/main" val="255717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4BB423C-D801-4F8F-8E9F-425AA7A9C47A}"/>
              </a:ext>
            </a:extLst>
          </p:cNvPr>
          <p:cNvSpPr>
            <a:spLocks noGrp="1" noChangeArrowheads="1"/>
          </p:cNvSpPr>
          <p:nvPr>
            <p:ph type="dt" sz="half" idx="10"/>
          </p:nvPr>
        </p:nvSpPr>
        <p:spPr>
          <a:ln/>
        </p:spPr>
        <p:txBody>
          <a:bodyPr/>
          <a:lstStyle>
            <a:lvl1pPr>
              <a:defRPr/>
            </a:lvl1pPr>
          </a:lstStyle>
          <a:p>
            <a:pPr>
              <a:defRPr/>
            </a:pPr>
            <a:fld id="{1EABB606-4CAF-43D2-9E32-388F1C6E0014}" type="datetime1">
              <a:rPr lang="zh-CN" altLang="en-US"/>
              <a:pPr>
                <a:defRPr/>
              </a:pPr>
              <a:t>2023/12/13</a:t>
            </a:fld>
            <a:endParaRPr lang="zh-CN" altLang="zh-CN"/>
          </a:p>
        </p:txBody>
      </p:sp>
      <p:sp>
        <p:nvSpPr>
          <p:cNvPr id="8" name="Rectangle 5">
            <a:extLst>
              <a:ext uri="{FF2B5EF4-FFF2-40B4-BE49-F238E27FC236}">
                <a16:creationId xmlns:a16="http://schemas.microsoft.com/office/drawing/2014/main" id="{512DF4DD-AF4B-4EF9-B6D4-DF1BB850FFA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96ED7018-8891-4A24-A4BC-05CC535B4A36}"/>
              </a:ext>
            </a:extLst>
          </p:cNvPr>
          <p:cNvSpPr>
            <a:spLocks noGrp="1" noChangeArrowheads="1"/>
          </p:cNvSpPr>
          <p:nvPr>
            <p:ph type="sldNum" sz="quarter" idx="12"/>
          </p:nvPr>
        </p:nvSpPr>
        <p:spPr>
          <a:ln/>
        </p:spPr>
        <p:txBody>
          <a:bodyPr/>
          <a:lstStyle>
            <a:lvl1pPr>
              <a:defRPr/>
            </a:lvl1pPr>
          </a:lstStyle>
          <a:p>
            <a:fld id="{91A77D10-587A-49EA-BE21-55453B021736}" type="slidenum">
              <a:rPr lang="zh-CN" altLang="zh-CN"/>
              <a:pPr/>
              <a:t>‹#›</a:t>
            </a:fld>
            <a:endParaRPr lang="zh-CN" altLang="zh-CN"/>
          </a:p>
        </p:txBody>
      </p:sp>
    </p:spTree>
    <p:extLst>
      <p:ext uri="{BB962C8B-B14F-4D97-AF65-F5344CB8AC3E}">
        <p14:creationId xmlns:p14="http://schemas.microsoft.com/office/powerpoint/2010/main" val="396625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5BC5493-CF8D-4F3A-B363-FF15F266EFCD}"/>
              </a:ext>
            </a:extLst>
          </p:cNvPr>
          <p:cNvSpPr>
            <a:spLocks noGrp="1" noChangeArrowheads="1"/>
          </p:cNvSpPr>
          <p:nvPr>
            <p:ph type="dt" sz="half" idx="10"/>
          </p:nvPr>
        </p:nvSpPr>
        <p:spPr>
          <a:ln/>
        </p:spPr>
        <p:txBody>
          <a:bodyPr/>
          <a:lstStyle>
            <a:lvl1pPr>
              <a:defRPr/>
            </a:lvl1pPr>
          </a:lstStyle>
          <a:p>
            <a:pPr>
              <a:defRPr/>
            </a:pPr>
            <a:fld id="{546F9020-ECA9-4ECF-9972-FC9AC07503F9}" type="datetime1">
              <a:rPr lang="zh-CN" altLang="en-US"/>
              <a:pPr>
                <a:defRPr/>
              </a:pPr>
              <a:t>2023/12/13</a:t>
            </a:fld>
            <a:endParaRPr lang="zh-CN" altLang="zh-CN"/>
          </a:p>
        </p:txBody>
      </p:sp>
      <p:sp>
        <p:nvSpPr>
          <p:cNvPr id="4" name="Rectangle 5">
            <a:extLst>
              <a:ext uri="{FF2B5EF4-FFF2-40B4-BE49-F238E27FC236}">
                <a16:creationId xmlns:a16="http://schemas.microsoft.com/office/drawing/2014/main" id="{09F695D0-3C39-4F4A-8FF0-251615C59F1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40B56429-EF90-4C83-A48C-D3C334CF9EE4}"/>
              </a:ext>
            </a:extLst>
          </p:cNvPr>
          <p:cNvSpPr>
            <a:spLocks noGrp="1" noChangeArrowheads="1"/>
          </p:cNvSpPr>
          <p:nvPr>
            <p:ph type="sldNum" sz="quarter" idx="12"/>
          </p:nvPr>
        </p:nvSpPr>
        <p:spPr>
          <a:ln/>
        </p:spPr>
        <p:txBody>
          <a:bodyPr/>
          <a:lstStyle>
            <a:lvl1pPr>
              <a:defRPr/>
            </a:lvl1pPr>
          </a:lstStyle>
          <a:p>
            <a:fld id="{21717674-3318-42D8-9447-EDEBFF67BFEE}" type="slidenum">
              <a:rPr lang="zh-CN" altLang="zh-CN"/>
              <a:pPr/>
              <a:t>‹#›</a:t>
            </a:fld>
            <a:endParaRPr lang="zh-CN" altLang="zh-CN"/>
          </a:p>
        </p:txBody>
      </p:sp>
    </p:spTree>
    <p:extLst>
      <p:ext uri="{BB962C8B-B14F-4D97-AF65-F5344CB8AC3E}">
        <p14:creationId xmlns:p14="http://schemas.microsoft.com/office/powerpoint/2010/main" val="1804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E6AE50E-52CE-461F-9673-4CB62825692F}"/>
              </a:ext>
            </a:extLst>
          </p:cNvPr>
          <p:cNvSpPr>
            <a:spLocks noGrp="1" noChangeArrowheads="1"/>
          </p:cNvSpPr>
          <p:nvPr>
            <p:ph type="dt" sz="half" idx="10"/>
          </p:nvPr>
        </p:nvSpPr>
        <p:spPr>
          <a:ln/>
        </p:spPr>
        <p:txBody>
          <a:bodyPr/>
          <a:lstStyle>
            <a:lvl1pPr>
              <a:defRPr/>
            </a:lvl1pPr>
          </a:lstStyle>
          <a:p>
            <a:pPr>
              <a:defRPr/>
            </a:pPr>
            <a:fld id="{4B02276E-16C7-4303-8AFB-187B03A5BA10}" type="datetime1">
              <a:rPr lang="zh-CN" altLang="en-US"/>
              <a:pPr>
                <a:defRPr/>
              </a:pPr>
              <a:t>2023/12/13</a:t>
            </a:fld>
            <a:endParaRPr lang="zh-CN" altLang="zh-CN"/>
          </a:p>
        </p:txBody>
      </p:sp>
      <p:sp>
        <p:nvSpPr>
          <p:cNvPr id="3" name="Rectangle 5">
            <a:extLst>
              <a:ext uri="{FF2B5EF4-FFF2-40B4-BE49-F238E27FC236}">
                <a16:creationId xmlns:a16="http://schemas.microsoft.com/office/drawing/2014/main" id="{FE94528C-F6BC-430A-977B-7B47B809A85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807458C1-1B5B-497E-B7D0-365E0079AA90}"/>
              </a:ext>
            </a:extLst>
          </p:cNvPr>
          <p:cNvSpPr>
            <a:spLocks noGrp="1" noChangeArrowheads="1"/>
          </p:cNvSpPr>
          <p:nvPr>
            <p:ph type="sldNum" sz="quarter" idx="12"/>
          </p:nvPr>
        </p:nvSpPr>
        <p:spPr>
          <a:ln/>
        </p:spPr>
        <p:txBody>
          <a:bodyPr/>
          <a:lstStyle>
            <a:lvl1pPr>
              <a:defRPr/>
            </a:lvl1pPr>
          </a:lstStyle>
          <a:p>
            <a:fld id="{9B7D4095-E5B2-4345-9581-7F96CF373AA9}" type="slidenum">
              <a:rPr lang="zh-CN" altLang="zh-CN"/>
              <a:pPr/>
              <a:t>‹#›</a:t>
            </a:fld>
            <a:endParaRPr lang="zh-CN" altLang="zh-CN"/>
          </a:p>
        </p:txBody>
      </p:sp>
    </p:spTree>
    <p:extLst>
      <p:ext uri="{BB962C8B-B14F-4D97-AF65-F5344CB8AC3E}">
        <p14:creationId xmlns:p14="http://schemas.microsoft.com/office/powerpoint/2010/main" val="1831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195111C-47EE-47E4-BE49-E8EDF26F94C1}"/>
              </a:ext>
            </a:extLst>
          </p:cNvPr>
          <p:cNvSpPr>
            <a:spLocks noGrp="1" noChangeArrowheads="1"/>
          </p:cNvSpPr>
          <p:nvPr>
            <p:ph type="dt" sz="half" idx="10"/>
          </p:nvPr>
        </p:nvSpPr>
        <p:spPr>
          <a:ln/>
        </p:spPr>
        <p:txBody>
          <a:bodyPr/>
          <a:lstStyle>
            <a:lvl1pPr>
              <a:defRPr/>
            </a:lvl1pPr>
          </a:lstStyle>
          <a:p>
            <a:pPr>
              <a:defRPr/>
            </a:pPr>
            <a:fld id="{8B3994C1-84FB-40C8-801D-812506CA17D3}" type="datetime1">
              <a:rPr lang="zh-CN" altLang="en-US"/>
              <a:pPr>
                <a:defRPr/>
              </a:pPr>
              <a:t>2023/12/13</a:t>
            </a:fld>
            <a:endParaRPr lang="zh-CN" altLang="zh-CN"/>
          </a:p>
        </p:txBody>
      </p:sp>
      <p:sp>
        <p:nvSpPr>
          <p:cNvPr id="6" name="Rectangle 5">
            <a:extLst>
              <a:ext uri="{FF2B5EF4-FFF2-40B4-BE49-F238E27FC236}">
                <a16:creationId xmlns:a16="http://schemas.microsoft.com/office/drawing/2014/main" id="{9FF44B1B-DFA2-433A-8347-512B22E0AE1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1E340D26-B1DF-42EC-A137-1184C3262A41}"/>
              </a:ext>
            </a:extLst>
          </p:cNvPr>
          <p:cNvSpPr>
            <a:spLocks noGrp="1" noChangeArrowheads="1"/>
          </p:cNvSpPr>
          <p:nvPr>
            <p:ph type="sldNum" sz="quarter" idx="12"/>
          </p:nvPr>
        </p:nvSpPr>
        <p:spPr>
          <a:ln/>
        </p:spPr>
        <p:txBody>
          <a:bodyPr/>
          <a:lstStyle>
            <a:lvl1pPr>
              <a:defRPr/>
            </a:lvl1pPr>
          </a:lstStyle>
          <a:p>
            <a:fld id="{F8B19A12-89DC-4EE0-A1A8-3B2DFA433CA7}" type="slidenum">
              <a:rPr lang="zh-CN" altLang="zh-CN"/>
              <a:pPr/>
              <a:t>‹#›</a:t>
            </a:fld>
            <a:endParaRPr lang="zh-CN" altLang="zh-CN"/>
          </a:p>
        </p:txBody>
      </p:sp>
    </p:spTree>
    <p:extLst>
      <p:ext uri="{BB962C8B-B14F-4D97-AF65-F5344CB8AC3E}">
        <p14:creationId xmlns:p14="http://schemas.microsoft.com/office/powerpoint/2010/main" val="15238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F591E11-217F-442D-8464-D5BB555F823E}"/>
              </a:ext>
            </a:extLst>
          </p:cNvPr>
          <p:cNvSpPr>
            <a:spLocks noGrp="1" noChangeArrowheads="1"/>
          </p:cNvSpPr>
          <p:nvPr>
            <p:ph type="dt" sz="half" idx="10"/>
          </p:nvPr>
        </p:nvSpPr>
        <p:spPr>
          <a:ln/>
        </p:spPr>
        <p:txBody>
          <a:bodyPr/>
          <a:lstStyle>
            <a:lvl1pPr>
              <a:defRPr/>
            </a:lvl1pPr>
          </a:lstStyle>
          <a:p>
            <a:pPr>
              <a:defRPr/>
            </a:pPr>
            <a:fld id="{074AEEA0-3850-4160-8AEC-B4726CAC690A}" type="datetime1">
              <a:rPr lang="zh-CN" altLang="en-US"/>
              <a:pPr>
                <a:defRPr/>
              </a:pPr>
              <a:t>2023/12/13</a:t>
            </a:fld>
            <a:endParaRPr lang="zh-CN" altLang="zh-CN"/>
          </a:p>
        </p:txBody>
      </p:sp>
      <p:sp>
        <p:nvSpPr>
          <p:cNvPr id="6" name="Rectangle 5">
            <a:extLst>
              <a:ext uri="{FF2B5EF4-FFF2-40B4-BE49-F238E27FC236}">
                <a16:creationId xmlns:a16="http://schemas.microsoft.com/office/drawing/2014/main" id="{8DA3D0B4-D29B-494D-B8B4-9BC3B8142FD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2AA0C867-BB97-4255-8C94-FB4A6D508984}"/>
              </a:ext>
            </a:extLst>
          </p:cNvPr>
          <p:cNvSpPr>
            <a:spLocks noGrp="1" noChangeArrowheads="1"/>
          </p:cNvSpPr>
          <p:nvPr>
            <p:ph type="sldNum" sz="quarter" idx="12"/>
          </p:nvPr>
        </p:nvSpPr>
        <p:spPr>
          <a:ln/>
        </p:spPr>
        <p:txBody>
          <a:bodyPr/>
          <a:lstStyle>
            <a:lvl1pPr>
              <a:defRPr/>
            </a:lvl1pPr>
          </a:lstStyle>
          <a:p>
            <a:fld id="{D1B03A4A-9944-40D2-A840-499375291E84}" type="slidenum">
              <a:rPr lang="zh-CN" altLang="zh-CN"/>
              <a:pPr/>
              <a:t>‹#›</a:t>
            </a:fld>
            <a:endParaRPr lang="zh-CN" altLang="zh-CN"/>
          </a:p>
        </p:txBody>
      </p:sp>
    </p:spTree>
    <p:extLst>
      <p:ext uri="{BB962C8B-B14F-4D97-AF65-F5344CB8AC3E}">
        <p14:creationId xmlns:p14="http://schemas.microsoft.com/office/powerpoint/2010/main" val="173777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3F937F8-9BC6-43B2-98CE-25F1F62A2CBA}"/>
              </a:ext>
            </a:extLst>
          </p:cNvPr>
          <p:cNvSpPr>
            <a:spLocks noGrp="1" noChangeArrowheads="1"/>
          </p:cNvSpPr>
          <p:nvPr>
            <p:ph type="dt" sz="half" idx="10"/>
          </p:nvPr>
        </p:nvSpPr>
        <p:spPr>
          <a:ln/>
        </p:spPr>
        <p:txBody>
          <a:bodyPr/>
          <a:lstStyle>
            <a:lvl1pPr>
              <a:defRPr/>
            </a:lvl1pPr>
          </a:lstStyle>
          <a:p>
            <a:pPr>
              <a:defRPr/>
            </a:pPr>
            <a:fld id="{51B2F07B-3B63-4AD1-BAB7-54BB348791A1}" type="datetime1">
              <a:rPr lang="zh-CN" altLang="en-US"/>
              <a:pPr>
                <a:defRPr/>
              </a:pPr>
              <a:t>2023/12/13</a:t>
            </a:fld>
            <a:endParaRPr lang="zh-CN" altLang="zh-CN"/>
          </a:p>
        </p:txBody>
      </p:sp>
      <p:sp>
        <p:nvSpPr>
          <p:cNvPr id="5" name="Rectangle 5">
            <a:extLst>
              <a:ext uri="{FF2B5EF4-FFF2-40B4-BE49-F238E27FC236}">
                <a16:creationId xmlns:a16="http://schemas.microsoft.com/office/drawing/2014/main" id="{BD4E6F16-CBD6-44A1-AECC-BDC1A560416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F356F607-D2F8-414D-B17B-274F4573ED1F}"/>
              </a:ext>
            </a:extLst>
          </p:cNvPr>
          <p:cNvSpPr>
            <a:spLocks noGrp="1" noChangeArrowheads="1"/>
          </p:cNvSpPr>
          <p:nvPr>
            <p:ph type="sldNum" sz="quarter" idx="12"/>
          </p:nvPr>
        </p:nvSpPr>
        <p:spPr>
          <a:ln/>
        </p:spPr>
        <p:txBody>
          <a:bodyPr/>
          <a:lstStyle>
            <a:lvl1pPr>
              <a:defRPr/>
            </a:lvl1pPr>
          </a:lstStyle>
          <a:p>
            <a:fld id="{04251F61-6DC4-4F01-85EF-CAA04690A99D}" type="slidenum">
              <a:rPr lang="zh-CN" altLang="zh-CN"/>
              <a:pPr/>
              <a:t>‹#›</a:t>
            </a:fld>
            <a:endParaRPr lang="zh-CN" altLang="zh-CN"/>
          </a:p>
        </p:txBody>
      </p:sp>
    </p:spTree>
    <p:extLst>
      <p:ext uri="{BB962C8B-B14F-4D97-AF65-F5344CB8AC3E}">
        <p14:creationId xmlns:p14="http://schemas.microsoft.com/office/powerpoint/2010/main" val="223075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3380"/>
            </a:gs>
            <a:gs pos="50000">
              <a:srgbClr val="0066FF"/>
            </a:gs>
            <a:gs pos="100000">
              <a:srgbClr val="003380"/>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043F56-D9C0-4363-B180-95624FF5C17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3BC6E5B-A6A9-4804-B2AA-260423E54BD7}"/>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61D0BAD-13FE-49B8-BAFC-AC2123243759}"/>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EF3CD280-5C8D-4871-94C1-D9A72A6A9196}" type="datetime1">
              <a:rPr lang="zh-CN" altLang="en-US"/>
              <a:pPr>
                <a:defRPr/>
              </a:pPr>
              <a:t>2023/12/13</a:t>
            </a:fld>
            <a:endParaRPr lang="zh-CN" altLang="zh-CN"/>
          </a:p>
        </p:txBody>
      </p:sp>
      <p:sp>
        <p:nvSpPr>
          <p:cNvPr id="1029" name="Rectangle 5">
            <a:extLst>
              <a:ext uri="{FF2B5EF4-FFF2-40B4-BE49-F238E27FC236}">
                <a16:creationId xmlns:a16="http://schemas.microsoft.com/office/drawing/2014/main" id="{F8638434-850E-48CF-83A9-32898E708D56}"/>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zh-CN" altLang="zh-CN"/>
          </a:p>
        </p:txBody>
      </p:sp>
      <p:sp>
        <p:nvSpPr>
          <p:cNvPr id="1030" name="Rectangle 6">
            <a:extLst>
              <a:ext uri="{FF2B5EF4-FFF2-40B4-BE49-F238E27FC236}">
                <a16:creationId xmlns:a16="http://schemas.microsoft.com/office/drawing/2014/main" id="{D5CCDC72-BC3E-458D-839E-64E789707DB1}"/>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1F8489D1-F6FD-4F56-A74D-4529889EFA8D}"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4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61"/>
            </a:gs>
            <a:gs pos="100000">
              <a:schemeClr val="bg1"/>
            </a:gs>
          </a:gsLst>
          <a:lin ang="5400000" scaled="1"/>
        </a:gra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472ED85C-05B9-4219-B842-B4ABB3160D16}"/>
              </a:ext>
            </a:extLst>
          </p:cNvPr>
          <p:cNvGrpSpPr>
            <a:grpSpLocks/>
          </p:cNvGrpSpPr>
          <p:nvPr/>
        </p:nvGrpSpPr>
        <p:grpSpPr bwMode="auto">
          <a:xfrm>
            <a:off x="0" y="0"/>
            <a:ext cx="9142413" cy="6856413"/>
            <a:chOff x="0" y="0"/>
            <a:chExt cx="5759" cy="4319"/>
          </a:xfrm>
        </p:grpSpPr>
        <p:sp>
          <p:nvSpPr>
            <p:cNvPr id="497667" name="Freeform 3">
              <a:extLst>
                <a:ext uri="{FF2B5EF4-FFF2-40B4-BE49-F238E27FC236}">
                  <a16:creationId xmlns:a16="http://schemas.microsoft.com/office/drawing/2014/main" id="{87A76093-7294-48AD-8DD8-9A2B27E48C78}"/>
                </a:ext>
              </a:extLst>
            </p:cNvPr>
            <p:cNvSpPr>
              <a:spLocks/>
            </p:cNvSpPr>
            <p:nvPr userDrawn="1"/>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p:spPr>
          <p:txBody>
            <a:bodyPr/>
            <a:lstStyle/>
            <a:p>
              <a:pPr eaLnBrk="1" hangingPunct="1">
                <a:defRPr/>
              </a:pPr>
              <a:endParaRPr lang="zh-CN" altLang="en-US"/>
            </a:p>
          </p:txBody>
        </p:sp>
        <p:grpSp>
          <p:nvGrpSpPr>
            <p:cNvPr id="2057" name="Group 4">
              <a:extLst>
                <a:ext uri="{FF2B5EF4-FFF2-40B4-BE49-F238E27FC236}">
                  <a16:creationId xmlns:a16="http://schemas.microsoft.com/office/drawing/2014/main" id="{834BFD01-B627-4BC5-8842-7444F923DF50}"/>
                </a:ext>
              </a:extLst>
            </p:cNvPr>
            <p:cNvGrpSpPr>
              <a:grpSpLocks/>
            </p:cNvGrpSpPr>
            <p:nvPr userDrawn="1"/>
          </p:nvGrpSpPr>
          <p:grpSpPr bwMode="auto">
            <a:xfrm>
              <a:off x="0" y="0"/>
              <a:ext cx="5759" cy="4319"/>
              <a:chOff x="0" y="0"/>
              <a:chExt cx="5759" cy="4319"/>
            </a:xfrm>
          </p:grpSpPr>
          <p:sp>
            <p:nvSpPr>
              <p:cNvPr id="497669" name="Freeform 5">
                <a:extLst>
                  <a:ext uri="{FF2B5EF4-FFF2-40B4-BE49-F238E27FC236}">
                    <a16:creationId xmlns:a16="http://schemas.microsoft.com/office/drawing/2014/main" id="{6CBF3163-8A87-4AB4-A554-ED0D7754CCDA}"/>
                  </a:ext>
                </a:extLst>
              </p:cNvPr>
              <p:cNvSpPr>
                <a:spLocks/>
              </p:cNvSpPr>
              <p:nvPr userDrawn="1"/>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sp>
            <p:nvSpPr>
              <p:cNvPr id="497670" name="Freeform 6">
                <a:extLst>
                  <a:ext uri="{FF2B5EF4-FFF2-40B4-BE49-F238E27FC236}">
                    <a16:creationId xmlns:a16="http://schemas.microsoft.com/office/drawing/2014/main" id="{596EE79B-95FE-429B-BBE4-DFA01EB03957}"/>
                  </a:ext>
                </a:extLst>
              </p:cNvPr>
              <p:cNvSpPr>
                <a:spLocks/>
              </p:cNvSpPr>
              <p:nvPr userDrawn="1"/>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zh-CN" altLang="en-US"/>
              </a:p>
            </p:txBody>
          </p:sp>
          <p:sp>
            <p:nvSpPr>
              <p:cNvPr id="497671" name="Freeform 7">
                <a:extLst>
                  <a:ext uri="{FF2B5EF4-FFF2-40B4-BE49-F238E27FC236}">
                    <a16:creationId xmlns:a16="http://schemas.microsoft.com/office/drawing/2014/main" id="{5C050D60-712C-484C-B0E6-4344DC7E0A7D}"/>
                  </a:ext>
                </a:extLst>
              </p:cNvPr>
              <p:cNvSpPr>
                <a:spLocks/>
              </p:cNvSpPr>
              <p:nvPr userDrawn="1"/>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zh-CN" altLang="en-US"/>
              </a:p>
            </p:txBody>
          </p:sp>
          <p:sp>
            <p:nvSpPr>
              <p:cNvPr id="497672" name="Freeform 8">
                <a:extLst>
                  <a:ext uri="{FF2B5EF4-FFF2-40B4-BE49-F238E27FC236}">
                    <a16:creationId xmlns:a16="http://schemas.microsoft.com/office/drawing/2014/main" id="{73FD3C9B-B870-41D1-BEC7-EACD9B7FF82D}"/>
                  </a:ext>
                </a:extLst>
              </p:cNvPr>
              <p:cNvSpPr>
                <a:spLocks/>
              </p:cNvSpPr>
              <p:nvPr userDrawn="1"/>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zh-CN" altLang="en-US"/>
              </a:p>
            </p:txBody>
          </p:sp>
          <p:sp>
            <p:nvSpPr>
              <p:cNvPr id="497673" name="Freeform 9">
                <a:extLst>
                  <a:ext uri="{FF2B5EF4-FFF2-40B4-BE49-F238E27FC236}">
                    <a16:creationId xmlns:a16="http://schemas.microsoft.com/office/drawing/2014/main" id="{DE1DDC78-4311-4007-B32A-A5888F3E8EBC}"/>
                  </a:ext>
                </a:extLst>
              </p:cNvPr>
              <p:cNvSpPr>
                <a:spLocks/>
              </p:cNvSpPr>
              <p:nvPr userDrawn="1"/>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zh-CN" altLang="en-US"/>
              </a:p>
            </p:txBody>
          </p:sp>
          <p:sp>
            <p:nvSpPr>
              <p:cNvPr id="497674" name="Freeform 10">
                <a:extLst>
                  <a:ext uri="{FF2B5EF4-FFF2-40B4-BE49-F238E27FC236}">
                    <a16:creationId xmlns:a16="http://schemas.microsoft.com/office/drawing/2014/main" id="{84264D5D-881B-40A1-A356-107E46DC0297}"/>
                  </a:ext>
                </a:extLst>
              </p:cNvPr>
              <p:cNvSpPr>
                <a:spLocks/>
              </p:cNvSpPr>
              <p:nvPr userDrawn="1"/>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zh-CN" altLang="en-US"/>
              </a:p>
            </p:txBody>
          </p:sp>
          <p:sp>
            <p:nvSpPr>
              <p:cNvPr id="497675" name="Freeform 11">
                <a:extLst>
                  <a:ext uri="{FF2B5EF4-FFF2-40B4-BE49-F238E27FC236}">
                    <a16:creationId xmlns:a16="http://schemas.microsoft.com/office/drawing/2014/main" id="{C9B3950B-F51B-44C9-B844-3F3D6CE0AA1D}"/>
                  </a:ext>
                </a:extLst>
              </p:cNvPr>
              <p:cNvSpPr>
                <a:spLocks/>
              </p:cNvSpPr>
              <p:nvPr userDrawn="1"/>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zh-CN" altLang="en-US"/>
              </a:p>
            </p:txBody>
          </p:sp>
          <p:sp>
            <p:nvSpPr>
              <p:cNvPr id="497676" name="Freeform 12">
                <a:extLst>
                  <a:ext uri="{FF2B5EF4-FFF2-40B4-BE49-F238E27FC236}">
                    <a16:creationId xmlns:a16="http://schemas.microsoft.com/office/drawing/2014/main" id="{2C20244E-30EC-4D8F-8536-643EC6BC2654}"/>
                  </a:ext>
                </a:extLst>
              </p:cNvPr>
              <p:cNvSpPr>
                <a:spLocks/>
              </p:cNvSpPr>
              <p:nvPr userDrawn="1"/>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zh-CN" altLang="en-US"/>
              </a:p>
            </p:txBody>
          </p:sp>
          <p:sp>
            <p:nvSpPr>
              <p:cNvPr id="497677" name="Freeform 13">
                <a:extLst>
                  <a:ext uri="{FF2B5EF4-FFF2-40B4-BE49-F238E27FC236}">
                    <a16:creationId xmlns:a16="http://schemas.microsoft.com/office/drawing/2014/main" id="{17DB5803-D750-4A21-9A1D-9E750090A6B2}"/>
                  </a:ext>
                </a:extLst>
              </p:cNvPr>
              <p:cNvSpPr>
                <a:spLocks/>
              </p:cNvSpPr>
              <p:nvPr userDrawn="1"/>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zh-CN" altLang="en-US"/>
              </a:p>
            </p:txBody>
          </p:sp>
          <p:sp>
            <p:nvSpPr>
              <p:cNvPr id="497678" name="Freeform 14">
                <a:extLst>
                  <a:ext uri="{FF2B5EF4-FFF2-40B4-BE49-F238E27FC236}">
                    <a16:creationId xmlns:a16="http://schemas.microsoft.com/office/drawing/2014/main" id="{EA2CA060-04FF-4E84-A05E-C307816D7CE6}"/>
                  </a:ext>
                </a:extLst>
              </p:cNvPr>
              <p:cNvSpPr>
                <a:spLocks/>
              </p:cNvSpPr>
              <p:nvPr userDrawn="1"/>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sp>
            <p:nvSpPr>
              <p:cNvPr id="497679" name="Freeform 15">
                <a:extLst>
                  <a:ext uri="{FF2B5EF4-FFF2-40B4-BE49-F238E27FC236}">
                    <a16:creationId xmlns:a16="http://schemas.microsoft.com/office/drawing/2014/main" id="{AE0404FA-7834-4F37-9F02-A96519AA7FB4}"/>
                  </a:ext>
                </a:extLst>
              </p:cNvPr>
              <p:cNvSpPr>
                <a:spLocks/>
              </p:cNvSpPr>
              <p:nvPr userDrawn="1"/>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497680" name="Freeform 16">
                <a:extLst>
                  <a:ext uri="{FF2B5EF4-FFF2-40B4-BE49-F238E27FC236}">
                    <a16:creationId xmlns:a16="http://schemas.microsoft.com/office/drawing/2014/main" id="{5FFFA162-7032-42F8-8624-EF225362BBC5}"/>
                  </a:ext>
                </a:extLst>
              </p:cNvPr>
              <p:cNvSpPr>
                <a:spLocks/>
              </p:cNvSpPr>
              <p:nvPr userDrawn="1"/>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497681" name="Freeform 17">
                <a:extLst>
                  <a:ext uri="{FF2B5EF4-FFF2-40B4-BE49-F238E27FC236}">
                    <a16:creationId xmlns:a16="http://schemas.microsoft.com/office/drawing/2014/main" id="{98D84240-D0A3-4049-BBD3-5C80CB06521F}"/>
                  </a:ext>
                </a:extLst>
              </p:cNvPr>
              <p:cNvSpPr>
                <a:spLocks/>
              </p:cNvSpPr>
              <p:nvPr userDrawn="1"/>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497682" name="Freeform 18">
                <a:extLst>
                  <a:ext uri="{FF2B5EF4-FFF2-40B4-BE49-F238E27FC236}">
                    <a16:creationId xmlns:a16="http://schemas.microsoft.com/office/drawing/2014/main" id="{4A2A5D34-9A39-4BD6-863D-156A0DC5D8DF}"/>
                  </a:ext>
                </a:extLst>
              </p:cNvPr>
              <p:cNvSpPr>
                <a:spLocks/>
              </p:cNvSpPr>
              <p:nvPr userDrawn="1"/>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497683" name="Freeform 19">
                <a:extLst>
                  <a:ext uri="{FF2B5EF4-FFF2-40B4-BE49-F238E27FC236}">
                    <a16:creationId xmlns:a16="http://schemas.microsoft.com/office/drawing/2014/main" id="{1245A417-8929-4942-AE99-48C06A6C6177}"/>
                  </a:ext>
                </a:extLst>
              </p:cNvPr>
              <p:cNvSpPr>
                <a:spLocks/>
              </p:cNvSpPr>
              <p:nvPr userDrawn="1"/>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497684" name="Freeform 20">
                <a:extLst>
                  <a:ext uri="{FF2B5EF4-FFF2-40B4-BE49-F238E27FC236}">
                    <a16:creationId xmlns:a16="http://schemas.microsoft.com/office/drawing/2014/main" id="{B46CA93E-413E-4E15-9F71-18DB6773908F}"/>
                  </a:ext>
                </a:extLst>
              </p:cNvPr>
              <p:cNvSpPr>
                <a:spLocks/>
              </p:cNvSpPr>
              <p:nvPr userDrawn="1"/>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497685" name="Freeform 21">
                <a:extLst>
                  <a:ext uri="{FF2B5EF4-FFF2-40B4-BE49-F238E27FC236}">
                    <a16:creationId xmlns:a16="http://schemas.microsoft.com/office/drawing/2014/main" id="{42513107-7D24-4FF0-86F5-9BC76620847C}"/>
                  </a:ext>
                </a:extLst>
              </p:cNvPr>
              <p:cNvSpPr>
                <a:spLocks/>
              </p:cNvSpPr>
              <p:nvPr userDrawn="1"/>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497686" name="Freeform 22">
                <a:extLst>
                  <a:ext uri="{FF2B5EF4-FFF2-40B4-BE49-F238E27FC236}">
                    <a16:creationId xmlns:a16="http://schemas.microsoft.com/office/drawing/2014/main" id="{05822533-47E6-447A-A685-EC6565AB1D62}"/>
                  </a:ext>
                </a:extLst>
              </p:cNvPr>
              <p:cNvSpPr>
                <a:spLocks/>
              </p:cNvSpPr>
              <p:nvPr userDrawn="1"/>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zh-CN" altLang="en-US"/>
              </a:p>
            </p:txBody>
          </p:sp>
          <p:sp>
            <p:nvSpPr>
              <p:cNvPr id="497687" name="Freeform 23">
                <a:extLst>
                  <a:ext uri="{FF2B5EF4-FFF2-40B4-BE49-F238E27FC236}">
                    <a16:creationId xmlns:a16="http://schemas.microsoft.com/office/drawing/2014/main" id="{6A4C2325-E9A7-48D9-9CC7-DE214F40519F}"/>
                  </a:ext>
                </a:extLst>
              </p:cNvPr>
              <p:cNvSpPr>
                <a:spLocks/>
              </p:cNvSpPr>
              <p:nvPr userDrawn="1"/>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zh-CN" altLang="en-US"/>
              </a:p>
            </p:txBody>
          </p:sp>
          <p:sp>
            <p:nvSpPr>
              <p:cNvPr id="497688" name="Freeform 24">
                <a:extLst>
                  <a:ext uri="{FF2B5EF4-FFF2-40B4-BE49-F238E27FC236}">
                    <a16:creationId xmlns:a16="http://schemas.microsoft.com/office/drawing/2014/main" id="{4B7557D3-33A6-45B6-8CB5-FFF4D198D9A6}"/>
                  </a:ext>
                </a:extLst>
              </p:cNvPr>
              <p:cNvSpPr>
                <a:spLocks/>
              </p:cNvSpPr>
              <p:nvPr userDrawn="1"/>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zh-CN" altLang="en-US"/>
              </a:p>
            </p:txBody>
          </p:sp>
          <p:sp>
            <p:nvSpPr>
              <p:cNvPr id="497689" name="Freeform 25">
                <a:extLst>
                  <a:ext uri="{FF2B5EF4-FFF2-40B4-BE49-F238E27FC236}">
                    <a16:creationId xmlns:a16="http://schemas.microsoft.com/office/drawing/2014/main" id="{E9CFF7A7-73C4-4E82-B2F8-7DCE56D657CA}"/>
                  </a:ext>
                </a:extLst>
              </p:cNvPr>
              <p:cNvSpPr>
                <a:spLocks/>
              </p:cNvSpPr>
              <p:nvPr userDrawn="1"/>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zh-CN" altLang="en-US"/>
              </a:p>
            </p:txBody>
          </p:sp>
          <p:sp>
            <p:nvSpPr>
              <p:cNvPr id="497690" name="Freeform 26">
                <a:extLst>
                  <a:ext uri="{FF2B5EF4-FFF2-40B4-BE49-F238E27FC236}">
                    <a16:creationId xmlns:a16="http://schemas.microsoft.com/office/drawing/2014/main" id="{600E42B4-CCE3-483B-A282-67987F42B5C1}"/>
                  </a:ext>
                </a:extLst>
              </p:cNvPr>
              <p:cNvSpPr>
                <a:spLocks/>
              </p:cNvSpPr>
              <p:nvPr userDrawn="1"/>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497691" name="Freeform 27">
                <a:extLst>
                  <a:ext uri="{FF2B5EF4-FFF2-40B4-BE49-F238E27FC236}">
                    <a16:creationId xmlns:a16="http://schemas.microsoft.com/office/drawing/2014/main" id="{F7E5E576-E1F3-4327-ACB4-31BE38649CBA}"/>
                  </a:ext>
                </a:extLst>
              </p:cNvPr>
              <p:cNvSpPr>
                <a:spLocks/>
              </p:cNvSpPr>
              <p:nvPr userDrawn="1"/>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sp>
            <p:nvSpPr>
              <p:cNvPr id="497692" name="Freeform 28">
                <a:extLst>
                  <a:ext uri="{FF2B5EF4-FFF2-40B4-BE49-F238E27FC236}">
                    <a16:creationId xmlns:a16="http://schemas.microsoft.com/office/drawing/2014/main" id="{79058D6E-DBB7-4639-8556-824926471016}"/>
                  </a:ext>
                </a:extLst>
              </p:cNvPr>
              <p:cNvSpPr>
                <a:spLocks/>
              </p:cNvSpPr>
              <p:nvPr userDrawn="1"/>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sp>
            <p:nvSpPr>
              <p:cNvPr id="497693" name="Freeform 29">
                <a:extLst>
                  <a:ext uri="{FF2B5EF4-FFF2-40B4-BE49-F238E27FC236}">
                    <a16:creationId xmlns:a16="http://schemas.microsoft.com/office/drawing/2014/main" id="{F99E980C-E025-4867-9701-3DB317202371}"/>
                  </a:ext>
                </a:extLst>
              </p:cNvPr>
              <p:cNvSpPr>
                <a:spLocks/>
              </p:cNvSpPr>
              <p:nvPr userDrawn="1"/>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grpSp>
            <p:nvGrpSpPr>
              <p:cNvPr id="2083" name="Group 30">
                <a:extLst>
                  <a:ext uri="{FF2B5EF4-FFF2-40B4-BE49-F238E27FC236}">
                    <a16:creationId xmlns:a16="http://schemas.microsoft.com/office/drawing/2014/main" id="{E944C066-1193-4B68-BCE3-36280A0436BE}"/>
                  </a:ext>
                </a:extLst>
              </p:cNvPr>
              <p:cNvGrpSpPr>
                <a:grpSpLocks/>
              </p:cNvGrpSpPr>
              <p:nvPr userDrawn="1"/>
            </p:nvGrpSpPr>
            <p:grpSpPr bwMode="auto">
              <a:xfrm>
                <a:off x="0" y="0"/>
                <a:ext cx="5758" cy="1045"/>
                <a:chOff x="0" y="0"/>
                <a:chExt cx="5758" cy="1045"/>
              </a:xfrm>
            </p:grpSpPr>
            <p:sp>
              <p:nvSpPr>
                <p:cNvPr id="497695" name="Freeform 31">
                  <a:extLst>
                    <a:ext uri="{FF2B5EF4-FFF2-40B4-BE49-F238E27FC236}">
                      <a16:creationId xmlns:a16="http://schemas.microsoft.com/office/drawing/2014/main" id="{38E18392-FE84-47DC-A6E0-FA642F0D574B}"/>
                    </a:ext>
                  </a:extLst>
                </p:cNvPr>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696" name="Freeform 32">
                  <a:extLst>
                    <a:ext uri="{FF2B5EF4-FFF2-40B4-BE49-F238E27FC236}">
                      <a16:creationId xmlns:a16="http://schemas.microsoft.com/office/drawing/2014/main" id="{A6B8CA10-64DD-44D1-B2F5-6669E78C6BF4}"/>
                    </a:ext>
                  </a:extLst>
                </p:cNvPr>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697" name="Freeform 33">
                  <a:extLst>
                    <a:ext uri="{FF2B5EF4-FFF2-40B4-BE49-F238E27FC236}">
                      <a16:creationId xmlns:a16="http://schemas.microsoft.com/office/drawing/2014/main" id="{932C2B0D-13BD-4055-9B2C-9FCB859F15E7}"/>
                    </a:ext>
                  </a:extLst>
                </p:cNvPr>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698" name="Freeform 34">
                  <a:extLst>
                    <a:ext uri="{FF2B5EF4-FFF2-40B4-BE49-F238E27FC236}">
                      <a16:creationId xmlns:a16="http://schemas.microsoft.com/office/drawing/2014/main" id="{0E5900DE-E62C-4013-BB69-37D54F79759C}"/>
                    </a:ext>
                  </a:extLst>
                </p:cNvPr>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699" name="Freeform 35">
                  <a:extLst>
                    <a:ext uri="{FF2B5EF4-FFF2-40B4-BE49-F238E27FC236}">
                      <a16:creationId xmlns:a16="http://schemas.microsoft.com/office/drawing/2014/main" id="{F5815854-8417-4624-A317-590E20FEE6CD}"/>
                    </a:ext>
                  </a:extLst>
                </p:cNvPr>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0" name="Freeform 36">
                  <a:extLst>
                    <a:ext uri="{FF2B5EF4-FFF2-40B4-BE49-F238E27FC236}">
                      <a16:creationId xmlns:a16="http://schemas.microsoft.com/office/drawing/2014/main" id="{A2C07023-4E36-43DD-B66E-51CCF102624D}"/>
                    </a:ext>
                  </a:extLst>
                </p:cNvPr>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1" name="Freeform 37">
                  <a:extLst>
                    <a:ext uri="{FF2B5EF4-FFF2-40B4-BE49-F238E27FC236}">
                      <a16:creationId xmlns:a16="http://schemas.microsoft.com/office/drawing/2014/main" id="{8058EC1F-66FA-4DA9-97EC-16977E9D9005}"/>
                    </a:ext>
                  </a:extLst>
                </p:cNvPr>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2" name="Freeform 38">
                  <a:extLst>
                    <a:ext uri="{FF2B5EF4-FFF2-40B4-BE49-F238E27FC236}">
                      <a16:creationId xmlns:a16="http://schemas.microsoft.com/office/drawing/2014/main" id="{9A12186B-4C7C-472D-A0D1-746D2EC45D0F}"/>
                    </a:ext>
                  </a:extLst>
                </p:cNvPr>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3" name="Freeform 39">
                  <a:extLst>
                    <a:ext uri="{FF2B5EF4-FFF2-40B4-BE49-F238E27FC236}">
                      <a16:creationId xmlns:a16="http://schemas.microsoft.com/office/drawing/2014/main" id="{1B60123C-FA2A-4120-8AA7-10D0CA642365}"/>
                    </a:ext>
                  </a:extLst>
                </p:cNvPr>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4" name="Freeform 40">
                  <a:extLst>
                    <a:ext uri="{FF2B5EF4-FFF2-40B4-BE49-F238E27FC236}">
                      <a16:creationId xmlns:a16="http://schemas.microsoft.com/office/drawing/2014/main" id="{8CCD5403-6EBD-4D38-A98E-5CABDF7FB791}"/>
                    </a:ext>
                  </a:extLst>
                </p:cNvPr>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5" name="Freeform 41">
                  <a:extLst>
                    <a:ext uri="{FF2B5EF4-FFF2-40B4-BE49-F238E27FC236}">
                      <a16:creationId xmlns:a16="http://schemas.microsoft.com/office/drawing/2014/main" id="{F4AAEB14-E31E-4D93-BD39-A040C32DFEA2}"/>
                    </a:ext>
                  </a:extLst>
                </p:cNvPr>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6" name="Freeform 42">
                  <a:extLst>
                    <a:ext uri="{FF2B5EF4-FFF2-40B4-BE49-F238E27FC236}">
                      <a16:creationId xmlns:a16="http://schemas.microsoft.com/office/drawing/2014/main" id="{A3C9FAB2-7BB6-4093-8449-4D43704A7BDA}"/>
                    </a:ext>
                  </a:extLst>
                </p:cNvPr>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7" name="Freeform 43">
                  <a:extLst>
                    <a:ext uri="{FF2B5EF4-FFF2-40B4-BE49-F238E27FC236}">
                      <a16:creationId xmlns:a16="http://schemas.microsoft.com/office/drawing/2014/main" id="{BAFCA141-3761-446C-98AE-EFC61A2655EC}"/>
                    </a:ext>
                  </a:extLst>
                </p:cNvPr>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8" name="Freeform 44">
                  <a:extLst>
                    <a:ext uri="{FF2B5EF4-FFF2-40B4-BE49-F238E27FC236}">
                      <a16:creationId xmlns:a16="http://schemas.microsoft.com/office/drawing/2014/main" id="{65B46DF0-53A0-4DA2-B98A-73A4A4C471A4}"/>
                    </a:ext>
                  </a:extLst>
                </p:cNvPr>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497709" name="Freeform 45">
                  <a:extLst>
                    <a:ext uri="{FF2B5EF4-FFF2-40B4-BE49-F238E27FC236}">
                      <a16:creationId xmlns:a16="http://schemas.microsoft.com/office/drawing/2014/main" id="{8BE51BCF-E6B9-45B6-A392-AE9BD51FB6BD}"/>
                    </a:ext>
                  </a:extLst>
                </p:cNvPr>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grpSp>
          <p:grpSp>
            <p:nvGrpSpPr>
              <p:cNvPr id="2084" name="Group 46">
                <a:extLst>
                  <a:ext uri="{FF2B5EF4-FFF2-40B4-BE49-F238E27FC236}">
                    <a16:creationId xmlns:a16="http://schemas.microsoft.com/office/drawing/2014/main" id="{E9EF374E-0DBE-4ACD-A888-4BA8DF512495}"/>
                  </a:ext>
                </a:extLst>
              </p:cNvPr>
              <p:cNvGrpSpPr>
                <a:grpSpLocks/>
              </p:cNvGrpSpPr>
              <p:nvPr userDrawn="1"/>
            </p:nvGrpSpPr>
            <p:grpSpPr bwMode="auto">
              <a:xfrm>
                <a:off x="0" y="558"/>
                <a:ext cx="5758" cy="487"/>
                <a:chOff x="0" y="558"/>
                <a:chExt cx="5758" cy="487"/>
              </a:xfrm>
            </p:grpSpPr>
            <p:sp>
              <p:nvSpPr>
                <p:cNvPr id="2103" name="Freeform 47">
                  <a:extLst>
                    <a:ext uri="{FF2B5EF4-FFF2-40B4-BE49-F238E27FC236}">
                      <a16:creationId xmlns:a16="http://schemas.microsoft.com/office/drawing/2014/main" id="{77872059-6407-4037-AC30-23AE73971D61}"/>
                    </a:ext>
                  </a:extLst>
                </p:cNvPr>
                <p:cNvSpPr>
                  <a:spLocks/>
                </p:cNvSpPr>
                <p:nvPr/>
              </p:nvSpPr>
              <p:spPr bwMode="hidden">
                <a:xfrm>
                  <a:off x="0" y="618"/>
                  <a:ext cx="306" cy="427"/>
                </a:xfrm>
                <a:custGeom>
                  <a:avLst/>
                  <a:gdLst>
                    <a:gd name="T0" fmla="*/ 285 w 305"/>
                    <a:gd name="T1" fmla="*/ 430 h 426"/>
                    <a:gd name="T2" fmla="*/ 309 w 305"/>
                    <a:gd name="T3" fmla="*/ 430 h 426"/>
                    <a:gd name="T4" fmla="*/ 0 w 305"/>
                    <a:gd name="T5" fmla="*/ 0 h 426"/>
                    <a:gd name="T6" fmla="*/ 0 w 305"/>
                    <a:gd name="T7" fmla="*/ 66 h 426"/>
                    <a:gd name="T8" fmla="*/ 255 w 305"/>
                    <a:gd name="T9" fmla="*/ 430 h 426"/>
                    <a:gd name="T10" fmla="*/ 285 w 305"/>
                    <a:gd name="T11" fmla="*/ 430 h 426"/>
                    <a:gd name="T12" fmla="*/ 285 w 305"/>
                    <a:gd name="T13" fmla="*/ 430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4" name="Freeform 48">
                  <a:extLst>
                    <a:ext uri="{FF2B5EF4-FFF2-40B4-BE49-F238E27FC236}">
                      <a16:creationId xmlns:a16="http://schemas.microsoft.com/office/drawing/2014/main" id="{8857A9A0-0903-4373-856E-879BF17E6EC8}"/>
                    </a:ext>
                  </a:extLst>
                </p:cNvPr>
                <p:cNvSpPr>
                  <a:spLocks/>
                </p:cNvSpPr>
                <p:nvPr/>
              </p:nvSpPr>
              <p:spPr bwMode="hidden">
                <a:xfrm>
                  <a:off x="5410" y="558"/>
                  <a:ext cx="348" cy="487"/>
                </a:xfrm>
                <a:custGeom>
                  <a:avLst/>
                  <a:gdLst>
                    <a:gd name="T0" fmla="*/ 24 w 347"/>
                    <a:gd name="T1" fmla="*/ 490 h 486"/>
                    <a:gd name="T2" fmla="*/ 48 w 347"/>
                    <a:gd name="T3" fmla="*/ 490 h 486"/>
                    <a:gd name="T4" fmla="*/ 351 w 347"/>
                    <a:gd name="T5" fmla="*/ 72 h 486"/>
                    <a:gd name="T6" fmla="*/ 351 w 347"/>
                    <a:gd name="T7" fmla="*/ 0 h 486"/>
                    <a:gd name="T8" fmla="*/ 0 w 347"/>
                    <a:gd name="T9" fmla="*/ 490 h 486"/>
                    <a:gd name="T10" fmla="*/ 24 w 347"/>
                    <a:gd name="T11" fmla="*/ 490 h 486"/>
                    <a:gd name="T12" fmla="*/ 24 w 347"/>
                    <a:gd name="T13" fmla="*/ 490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085" name="Group 49">
                <a:extLst>
                  <a:ext uri="{FF2B5EF4-FFF2-40B4-BE49-F238E27FC236}">
                    <a16:creationId xmlns:a16="http://schemas.microsoft.com/office/drawing/2014/main" id="{AC77E240-3607-4C87-A8C3-0C566A7EA3AE}"/>
                  </a:ext>
                </a:extLst>
              </p:cNvPr>
              <p:cNvGrpSpPr>
                <a:grpSpLocks/>
              </p:cNvGrpSpPr>
              <p:nvPr userDrawn="1"/>
            </p:nvGrpSpPr>
            <p:grpSpPr bwMode="auto">
              <a:xfrm>
                <a:off x="264" y="1039"/>
                <a:ext cx="5200" cy="3280"/>
                <a:chOff x="264" y="1039"/>
                <a:chExt cx="5200" cy="3280"/>
              </a:xfrm>
            </p:grpSpPr>
            <p:sp>
              <p:nvSpPr>
                <p:cNvPr id="497714" name="Freeform 50">
                  <a:extLst>
                    <a:ext uri="{FF2B5EF4-FFF2-40B4-BE49-F238E27FC236}">
                      <a16:creationId xmlns:a16="http://schemas.microsoft.com/office/drawing/2014/main" id="{68158F6E-0CB5-4E1D-8419-FA4B06E4CB95}"/>
                    </a:ext>
                  </a:extLst>
                </p:cNvPr>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497715" name="Freeform 51">
                  <a:extLst>
                    <a:ext uri="{FF2B5EF4-FFF2-40B4-BE49-F238E27FC236}">
                      <a16:creationId xmlns:a16="http://schemas.microsoft.com/office/drawing/2014/main" id="{5C7320A4-95B4-4DB7-BE39-0DB4581E8BCC}"/>
                    </a:ext>
                  </a:extLst>
                </p:cNvPr>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497716" name="Freeform 52">
                  <a:extLst>
                    <a:ext uri="{FF2B5EF4-FFF2-40B4-BE49-F238E27FC236}">
                      <a16:creationId xmlns:a16="http://schemas.microsoft.com/office/drawing/2014/main" id="{562028C3-3482-4861-855D-CC25295AEDA8}"/>
                    </a:ext>
                  </a:extLst>
                </p:cNvPr>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497717" name="Freeform 53">
                  <a:extLst>
                    <a:ext uri="{FF2B5EF4-FFF2-40B4-BE49-F238E27FC236}">
                      <a16:creationId xmlns:a16="http://schemas.microsoft.com/office/drawing/2014/main" id="{416A6170-98DD-416D-9D15-D03EE12824E7}"/>
                    </a:ext>
                  </a:extLst>
                </p:cNvPr>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497718" name="Freeform 54">
                  <a:extLst>
                    <a:ext uri="{FF2B5EF4-FFF2-40B4-BE49-F238E27FC236}">
                      <a16:creationId xmlns:a16="http://schemas.microsoft.com/office/drawing/2014/main" id="{3B83D6B7-44F3-4646-9045-437DE6476F68}"/>
                    </a:ext>
                  </a:extLst>
                </p:cNvPr>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497719" name="Freeform 55">
                  <a:extLst>
                    <a:ext uri="{FF2B5EF4-FFF2-40B4-BE49-F238E27FC236}">
                      <a16:creationId xmlns:a16="http://schemas.microsoft.com/office/drawing/2014/main" id="{95193674-3D76-45FB-B198-3D1E51D91335}"/>
                    </a:ext>
                  </a:extLst>
                </p:cNvPr>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497720" name="Freeform 56">
                  <a:extLst>
                    <a:ext uri="{FF2B5EF4-FFF2-40B4-BE49-F238E27FC236}">
                      <a16:creationId xmlns:a16="http://schemas.microsoft.com/office/drawing/2014/main" id="{40A415C8-BE09-4F1C-98EC-E26114E2E287}"/>
                    </a:ext>
                  </a:extLst>
                </p:cNvPr>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497721" name="Freeform 57">
                  <a:extLst>
                    <a:ext uri="{FF2B5EF4-FFF2-40B4-BE49-F238E27FC236}">
                      <a16:creationId xmlns:a16="http://schemas.microsoft.com/office/drawing/2014/main" id="{1CFFC4D1-7C64-40F4-AF4C-5E6032749B8D}"/>
                    </a:ext>
                  </a:extLst>
                </p:cNvPr>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497722" name="Freeform 58">
                  <a:extLst>
                    <a:ext uri="{FF2B5EF4-FFF2-40B4-BE49-F238E27FC236}">
                      <a16:creationId xmlns:a16="http://schemas.microsoft.com/office/drawing/2014/main" id="{09215861-2C01-48FE-A43D-1770B1EFC783}"/>
                    </a:ext>
                  </a:extLst>
                </p:cNvPr>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grpSp>
          <p:sp>
            <p:nvSpPr>
              <p:cNvPr id="497723" name="Freeform 59">
                <a:extLst>
                  <a:ext uri="{FF2B5EF4-FFF2-40B4-BE49-F238E27FC236}">
                    <a16:creationId xmlns:a16="http://schemas.microsoft.com/office/drawing/2014/main" id="{28EBD43A-44FD-4EB4-AB4C-87457B1F2F4E}"/>
                  </a:ext>
                </a:extLst>
              </p:cNvPr>
              <p:cNvSpPr>
                <a:spLocks/>
              </p:cNvSpPr>
              <p:nvPr userDrawn="1"/>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2087" name="Freeform 60">
                <a:extLst>
                  <a:ext uri="{FF2B5EF4-FFF2-40B4-BE49-F238E27FC236}">
                    <a16:creationId xmlns:a16="http://schemas.microsoft.com/office/drawing/2014/main" id="{755265E6-914E-40B4-B462-3CBEA652332C}"/>
                  </a:ext>
                </a:extLst>
              </p:cNvPr>
              <p:cNvSpPr>
                <a:spLocks/>
              </p:cNvSpPr>
              <p:nvPr userDrawn="1"/>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2088" name="Freeform 61">
                <a:extLst>
                  <a:ext uri="{FF2B5EF4-FFF2-40B4-BE49-F238E27FC236}">
                    <a16:creationId xmlns:a16="http://schemas.microsoft.com/office/drawing/2014/main" id="{AAAAA286-3027-4062-842D-EF51250D38FF}"/>
                  </a:ext>
                </a:extLst>
              </p:cNvPr>
              <p:cNvSpPr>
                <a:spLocks/>
              </p:cNvSpPr>
              <p:nvPr userDrawn="1"/>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2089" name="Freeform 62">
                <a:extLst>
                  <a:ext uri="{FF2B5EF4-FFF2-40B4-BE49-F238E27FC236}">
                    <a16:creationId xmlns:a16="http://schemas.microsoft.com/office/drawing/2014/main" id="{AE0135EC-2FBF-40F1-9F78-A880F9B52B2D}"/>
                  </a:ext>
                </a:extLst>
              </p:cNvPr>
              <p:cNvSpPr>
                <a:spLocks/>
              </p:cNvSpPr>
              <p:nvPr userDrawn="1"/>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497727" name="Freeform 63">
                <a:extLst>
                  <a:ext uri="{FF2B5EF4-FFF2-40B4-BE49-F238E27FC236}">
                    <a16:creationId xmlns:a16="http://schemas.microsoft.com/office/drawing/2014/main" id="{9E07A2D3-06F3-4A67-818D-C88E252BF0E5}"/>
                  </a:ext>
                </a:extLst>
              </p:cNvPr>
              <p:cNvSpPr>
                <a:spLocks/>
              </p:cNvSpPr>
              <p:nvPr userDrawn="1"/>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2091" name="Freeform 64">
                <a:extLst>
                  <a:ext uri="{FF2B5EF4-FFF2-40B4-BE49-F238E27FC236}">
                    <a16:creationId xmlns:a16="http://schemas.microsoft.com/office/drawing/2014/main" id="{D2127F5F-A6EB-42F8-8939-5CEDEA5AAB00}"/>
                  </a:ext>
                </a:extLst>
              </p:cNvPr>
              <p:cNvSpPr>
                <a:spLocks/>
              </p:cNvSpPr>
              <p:nvPr userDrawn="1"/>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2" name="Freeform 65">
                <a:extLst>
                  <a:ext uri="{FF2B5EF4-FFF2-40B4-BE49-F238E27FC236}">
                    <a16:creationId xmlns:a16="http://schemas.microsoft.com/office/drawing/2014/main" id="{FE5E2B07-C135-4E95-B278-8636D8F1B275}"/>
                  </a:ext>
                </a:extLst>
              </p:cNvPr>
              <p:cNvSpPr>
                <a:spLocks/>
              </p:cNvSpPr>
              <p:nvPr userDrawn="1"/>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3" name="Freeform 66">
                <a:extLst>
                  <a:ext uri="{FF2B5EF4-FFF2-40B4-BE49-F238E27FC236}">
                    <a16:creationId xmlns:a16="http://schemas.microsoft.com/office/drawing/2014/main" id="{7E6BA9C5-448C-4898-A980-EB067EFFC6AA}"/>
                  </a:ext>
                </a:extLst>
              </p:cNvPr>
              <p:cNvSpPr>
                <a:spLocks/>
              </p:cNvSpPr>
              <p:nvPr userDrawn="1"/>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97731" name="Rectangle 67">
            <a:extLst>
              <a:ext uri="{FF2B5EF4-FFF2-40B4-BE49-F238E27FC236}">
                <a16:creationId xmlns:a16="http://schemas.microsoft.com/office/drawing/2014/main" id="{25C6AE23-45CC-4013-8CC4-EDC036DB7484}"/>
              </a:ext>
            </a:extLst>
          </p:cNvPr>
          <p:cNvSpPr>
            <a:spLocks noGrp="1" noChangeArrowheads="1"/>
          </p:cNvSpPr>
          <p:nvPr>
            <p:ph type="title"/>
          </p:nvPr>
        </p:nvSpPr>
        <p:spPr bwMode="auto">
          <a:xfrm>
            <a:off x="455613" y="273050"/>
            <a:ext cx="8226425" cy="1143000"/>
          </a:xfrm>
          <a:prstGeom prst="rect">
            <a:avLst/>
          </a:prstGeom>
          <a:noFill/>
          <a:ln>
            <a:noFill/>
          </a:ln>
          <a:effec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497732" name="Rectangle 68">
            <a:extLst>
              <a:ext uri="{FF2B5EF4-FFF2-40B4-BE49-F238E27FC236}">
                <a16:creationId xmlns:a16="http://schemas.microsoft.com/office/drawing/2014/main" id="{557C20CD-54CD-440C-A46E-7FC6B6986A29}"/>
              </a:ext>
            </a:extLst>
          </p:cNvPr>
          <p:cNvSpPr>
            <a:spLocks noGrp="1" noChangeArrowheads="1"/>
          </p:cNvSpPr>
          <p:nvPr>
            <p:ph type="dt" sz="half" idx="2"/>
          </p:nvPr>
        </p:nvSpPr>
        <p:spPr bwMode="auto">
          <a:xfrm>
            <a:off x="455613" y="6242050"/>
            <a:ext cx="2130425"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fld id="{71484772-5C15-4733-A2AC-CE719B07E527}" type="datetime1">
              <a:rPr lang="zh-CN" altLang="en-US"/>
              <a:pPr>
                <a:defRPr/>
              </a:pPr>
              <a:t>2023/12/13</a:t>
            </a:fld>
            <a:endParaRPr lang="en-US" altLang="zh-CN"/>
          </a:p>
        </p:txBody>
      </p:sp>
      <p:sp>
        <p:nvSpPr>
          <p:cNvPr id="497733" name="Rectangle 69">
            <a:extLst>
              <a:ext uri="{FF2B5EF4-FFF2-40B4-BE49-F238E27FC236}">
                <a16:creationId xmlns:a16="http://schemas.microsoft.com/office/drawing/2014/main" id="{93E797D9-5479-4D3B-AFB2-88929656371B}"/>
              </a:ext>
            </a:extLst>
          </p:cNvPr>
          <p:cNvSpPr>
            <a:spLocks noGrp="1" noChangeArrowheads="1"/>
          </p:cNvSpPr>
          <p:nvPr>
            <p:ph type="ftr" sz="quarter" idx="3"/>
          </p:nvPr>
        </p:nvSpPr>
        <p:spPr bwMode="auto">
          <a:xfrm>
            <a:off x="3124200" y="6242050"/>
            <a:ext cx="2895600"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zh-CN"/>
          </a:p>
        </p:txBody>
      </p:sp>
      <p:sp>
        <p:nvSpPr>
          <p:cNvPr id="497734" name="Rectangle 70">
            <a:extLst>
              <a:ext uri="{FF2B5EF4-FFF2-40B4-BE49-F238E27FC236}">
                <a16:creationId xmlns:a16="http://schemas.microsoft.com/office/drawing/2014/main" id="{29ADDCEF-81BC-492E-81DD-6ECCC373331F}"/>
              </a:ext>
            </a:extLst>
          </p:cNvPr>
          <p:cNvSpPr>
            <a:spLocks noGrp="1" noChangeArrowheads="1"/>
          </p:cNvSpPr>
          <p:nvPr>
            <p:ph type="sldNum" sz="quarter" idx="4"/>
          </p:nvPr>
        </p:nvSpPr>
        <p:spPr bwMode="auto">
          <a:xfrm>
            <a:off x="6553200" y="6242050"/>
            <a:ext cx="2130425"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532DEC52-A03A-4291-8CDD-F218C6BBD044}" type="slidenum">
              <a:rPr lang="zh-CN" altLang="en-US"/>
              <a:pPr/>
              <a:t>‹#›</a:t>
            </a:fld>
            <a:endParaRPr lang="en-US" altLang="zh-CN"/>
          </a:p>
        </p:txBody>
      </p:sp>
      <p:sp>
        <p:nvSpPr>
          <p:cNvPr id="497735" name="Rectangle 71">
            <a:extLst>
              <a:ext uri="{FF2B5EF4-FFF2-40B4-BE49-F238E27FC236}">
                <a16:creationId xmlns:a16="http://schemas.microsoft.com/office/drawing/2014/main" id="{FF5C30BB-005D-4A9E-8464-A73610A19FF1}"/>
              </a:ext>
            </a:extLst>
          </p:cNvPr>
          <p:cNvSpPr>
            <a:spLocks noGrp="1" noChangeArrowheads="1"/>
          </p:cNvSpPr>
          <p:nvPr>
            <p:ph type="body" idx="1"/>
          </p:nvPr>
        </p:nvSpPr>
        <p:spPr bwMode="auto">
          <a:xfrm>
            <a:off x="455613" y="1598613"/>
            <a:ext cx="8226425" cy="44973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anose="05000000000000000000" pitchFamily="2" charset="2"/>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tx2"/>
        </a:buClr>
        <a:buSzPct val="115000"/>
        <a:buFont typeface="Wingdings" panose="05000000000000000000" pitchFamily="2" charset="2"/>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tx2"/>
        </a:buClr>
        <a:buSzPct val="115000"/>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3380"/>
            </a:gs>
            <a:gs pos="50000">
              <a:srgbClr val="0066FF"/>
            </a:gs>
            <a:gs pos="100000">
              <a:srgbClr val="003380"/>
            </a:gs>
          </a:gsLst>
          <a:lin ang="5400000" scaled="1"/>
        </a:gra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63768C1-9712-42E2-A5B9-24FB2790E8EE}"/>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25B4787B-121C-48EB-BB85-55D58D1E92E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1E6B202-421F-42F3-B75D-2C5216BB21CA}"/>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BBA3A98B-33EE-437F-9479-BD8FBAA390FC}" type="datetime1">
              <a:rPr lang="zh-CN" altLang="en-US"/>
              <a:pPr>
                <a:defRPr/>
              </a:pPr>
              <a:t>2023/12/13</a:t>
            </a:fld>
            <a:endParaRPr lang="zh-CN" altLang="zh-CN"/>
          </a:p>
        </p:txBody>
      </p:sp>
      <p:sp>
        <p:nvSpPr>
          <p:cNvPr id="1029" name="Rectangle 5">
            <a:extLst>
              <a:ext uri="{FF2B5EF4-FFF2-40B4-BE49-F238E27FC236}">
                <a16:creationId xmlns:a16="http://schemas.microsoft.com/office/drawing/2014/main" id="{5502310B-E4D4-4179-B3FD-5B7EE804C687}"/>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zh-CN" altLang="zh-CN"/>
          </a:p>
        </p:txBody>
      </p:sp>
      <p:sp>
        <p:nvSpPr>
          <p:cNvPr id="1030" name="Rectangle 6">
            <a:extLst>
              <a:ext uri="{FF2B5EF4-FFF2-40B4-BE49-F238E27FC236}">
                <a16:creationId xmlns:a16="http://schemas.microsoft.com/office/drawing/2014/main" id="{5C65C48C-63D1-4AF0-AFB9-F6512345185F}"/>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00D42386-0F13-489F-B7B5-BAF158409783}"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18.x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0.bin"/><Relationship Id="rId2" Type="http://schemas.openxmlformats.org/officeDocument/2006/relationships/oleObject" Target="../embeddings/oleObject5.bin"/><Relationship Id="rId1" Type="http://schemas.openxmlformats.org/officeDocument/2006/relationships/slideLayout" Target="../slideLayouts/slideLayout18.xml"/><Relationship Id="rId6" Type="http://schemas.openxmlformats.org/officeDocument/2006/relationships/oleObject" Target="../embeddings/oleObject7.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7.wmf"/><Relationship Id="rId1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1.wmf"/><Relationship Id="rId7" Type="http://schemas.openxmlformats.org/officeDocument/2006/relationships/image" Target="../media/image23.emf"/><Relationship Id="rId2" Type="http://schemas.openxmlformats.org/officeDocument/2006/relationships/oleObject" Target="../embeddings/oleObject12.bin"/><Relationship Id="rId1" Type="http://schemas.openxmlformats.org/officeDocument/2006/relationships/slideLayout" Target="../slideLayouts/slideLayout18.xml"/><Relationship Id="rId6" Type="http://schemas.openxmlformats.org/officeDocument/2006/relationships/oleObject" Target="../embeddings/oleObject14.bin"/><Relationship Id="rId5" Type="http://schemas.openxmlformats.org/officeDocument/2006/relationships/image" Target="../media/image22.wmf"/><Relationship Id="rId4" Type="http://schemas.openxmlformats.org/officeDocument/2006/relationships/oleObject" Target="../embeddings/oleObject13.bin"/><Relationship Id="rId9"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0.wmf"/><Relationship Id="rId18" Type="http://schemas.openxmlformats.org/officeDocument/2006/relationships/image" Target="../media/image31.wmf"/><Relationship Id="rId26" Type="http://schemas.openxmlformats.org/officeDocument/2006/relationships/image" Target="../media/image35.wmf"/><Relationship Id="rId3" Type="http://schemas.openxmlformats.org/officeDocument/2006/relationships/image" Target="../media/image25.wmf"/><Relationship Id="rId21" Type="http://schemas.openxmlformats.org/officeDocument/2006/relationships/oleObject" Target="../embeddings/oleObject27.bin"/><Relationship Id="rId7" Type="http://schemas.openxmlformats.org/officeDocument/2006/relationships/image" Target="../media/image27.wmf"/><Relationship Id="rId12" Type="http://schemas.openxmlformats.org/officeDocument/2006/relationships/oleObject" Target="../embeddings/oleObject21.bin"/><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oleObject" Target="../embeddings/oleObject16.bin"/><Relationship Id="rId16" Type="http://schemas.openxmlformats.org/officeDocument/2006/relationships/oleObject" Target="../embeddings/oleObject24.bin"/><Relationship Id="rId20" Type="http://schemas.openxmlformats.org/officeDocument/2006/relationships/image" Target="../media/image32.wmf"/><Relationship Id="rId29" Type="http://schemas.openxmlformats.org/officeDocument/2006/relationships/image" Target="../media/image36.wmf"/><Relationship Id="rId1" Type="http://schemas.openxmlformats.org/officeDocument/2006/relationships/slideLayout" Target="../slideLayouts/slideLayout18.xml"/><Relationship Id="rId6" Type="http://schemas.openxmlformats.org/officeDocument/2006/relationships/oleObject" Target="../embeddings/oleObject18.bin"/><Relationship Id="rId11" Type="http://schemas.openxmlformats.org/officeDocument/2006/relationships/image" Target="../media/image29.wmf"/><Relationship Id="rId24" Type="http://schemas.openxmlformats.org/officeDocument/2006/relationships/image" Target="../media/image34.wmf"/><Relationship Id="rId32" Type="http://schemas.openxmlformats.org/officeDocument/2006/relationships/image" Target="../media/image37.wmf"/><Relationship Id="rId5" Type="http://schemas.openxmlformats.org/officeDocument/2006/relationships/image" Target="../media/image26.wmf"/><Relationship Id="rId15" Type="http://schemas.openxmlformats.org/officeDocument/2006/relationships/oleObject" Target="../embeddings/oleObject23.bin"/><Relationship Id="rId23" Type="http://schemas.openxmlformats.org/officeDocument/2006/relationships/oleObject" Target="../embeddings/oleObject28.bin"/><Relationship Id="rId28" Type="http://schemas.openxmlformats.org/officeDocument/2006/relationships/oleObject" Target="../embeddings/oleObject31.bin"/><Relationship Id="rId10" Type="http://schemas.openxmlformats.org/officeDocument/2006/relationships/oleObject" Target="../embeddings/oleObject20.bin"/><Relationship Id="rId19" Type="http://schemas.openxmlformats.org/officeDocument/2006/relationships/oleObject" Target="../embeddings/oleObject26.bin"/><Relationship Id="rId31" Type="http://schemas.openxmlformats.org/officeDocument/2006/relationships/oleObject" Target="../embeddings/oleObject33.bin"/><Relationship Id="rId4" Type="http://schemas.openxmlformats.org/officeDocument/2006/relationships/oleObject" Target="../embeddings/oleObject17.bin"/><Relationship Id="rId9" Type="http://schemas.openxmlformats.org/officeDocument/2006/relationships/image" Target="../media/image28.wmf"/><Relationship Id="rId14" Type="http://schemas.openxmlformats.org/officeDocument/2006/relationships/oleObject" Target="../embeddings/oleObject22.bin"/><Relationship Id="rId22" Type="http://schemas.openxmlformats.org/officeDocument/2006/relationships/image" Target="../media/image33.wmf"/><Relationship Id="rId27" Type="http://schemas.openxmlformats.org/officeDocument/2006/relationships/oleObject" Target="../embeddings/oleObject30.bin"/><Relationship Id="rId30"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oleObject" Target="../embeddings/oleObject40.bin"/><Relationship Id="rId18" Type="http://schemas.openxmlformats.org/officeDocument/2006/relationships/image" Target="../media/image39.wmf"/><Relationship Id="rId26" Type="http://schemas.openxmlformats.org/officeDocument/2006/relationships/image" Target="../media/image30.wmf"/><Relationship Id="rId3" Type="http://schemas.openxmlformats.org/officeDocument/2006/relationships/image" Target="../media/image27.wmf"/><Relationship Id="rId21" Type="http://schemas.openxmlformats.org/officeDocument/2006/relationships/oleObject" Target="../embeddings/oleObject44.bin"/><Relationship Id="rId7" Type="http://schemas.openxmlformats.org/officeDocument/2006/relationships/image" Target="../media/image25.wmf"/><Relationship Id="rId12" Type="http://schemas.openxmlformats.org/officeDocument/2006/relationships/oleObject" Target="../embeddings/oleObject39.bin"/><Relationship Id="rId17" Type="http://schemas.openxmlformats.org/officeDocument/2006/relationships/oleObject" Target="../embeddings/oleObject42.bin"/><Relationship Id="rId25" Type="http://schemas.openxmlformats.org/officeDocument/2006/relationships/oleObject" Target="../embeddings/oleObject47.bin"/><Relationship Id="rId2" Type="http://schemas.openxmlformats.org/officeDocument/2006/relationships/oleObject" Target="../embeddings/oleObject34.bin"/><Relationship Id="rId16" Type="http://schemas.openxmlformats.org/officeDocument/2006/relationships/image" Target="../media/image38.wmf"/><Relationship Id="rId20" Type="http://schemas.openxmlformats.org/officeDocument/2006/relationships/image" Target="../media/image40.wmf"/><Relationship Id="rId29" Type="http://schemas.openxmlformats.org/officeDocument/2006/relationships/oleObject" Target="../embeddings/oleObject49.bin"/><Relationship Id="rId1" Type="http://schemas.openxmlformats.org/officeDocument/2006/relationships/slideLayout" Target="../slideLayouts/slideLayout18.xml"/><Relationship Id="rId6" Type="http://schemas.openxmlformats.org/officeDocument/2006/relationships/oleObject" Target="../embeddings/oleObject36.bin"/><Relationship Id="rId11" Type="http://schemas.openxmlformats.org/officeDocument/2006/relationships/image" Target="../media/image29.wmf"/><Relationship Id="rId24" Type="http://schemas.openxmlformats.org/officeDocument/2006/relationships/oleObject" Target="../embeddings/oleObject46.bin"/><Relationship Id="rId32" Type="http://schemas.openxmlformats.org/officeDocument/2006/relationships/oleObject" Target="../embeddings/oleObject51.bin"/><Relationship Id="rId5" Type="http://schemas.openxmlformats.org/officeDocument/2006/relationships/image" Target="../media/image26.wmf"/><Relationship Id="rId15" Type="http://schemas.openxmlformats.org/officeDocument/2006/relationships/oleObject" Target="../embeddings/oleObject41.bin"/><Relationship Id="rId23" Type="http://schemas.openxmlformats.org/officeDocument/2006/relationships/oleObject" Target="../embeddings/oleObject45.bin"/><Relationship Id="rId28" Type="http://schemas.openxmlformats.org/officeDocument/2006/relationships/image" Target="../media/image42.wmf"/><Relationship Id="rId10" Type="http://schemas.openxmlformats.org/officeDocument/2006/relationships/oleObject" Target="../embeddings/oleObject38.bin"/><Relationship Id="rId19" Type="http://schemas.openxmlformats.org/officeDocument/2006/relationships/oleObject" Target="../embeddings/oleObject43.bin"/><Relationship Id="rId31" Type="http://schemas.openxmlformats.org/officeDocument/2006/relationships/oleObject" Target="../embeddings/oleObject50.bin"/><Relationship Id="rId4" Type="http://schemas.openxmlformats.org/officeDocument/2006/relationships/oleObject" Target="../embeddings/oleObject35.bin"/><Relationship Id="rId9" Type="http://schemas.openxmlformats.org/officeDocument/2006/relationships/image" Target="../media/image28.wmf"/><Relationship Id="rId14" Type="http://schemas.openxmlformats.org/officeDocument/2006/relationships/image" Target="../media/image31.wmf"/><Relationship Id="rId22" Type="http://schemas.openxmlformats.org/officeDocument/2006/relationships/image" Target="../media/image41.wmf"/><Relationship Id="rId27" Type="http://schemas.openxmlformats.org/officeDocument/2006/relationships/oleObject" Target="../embeddings/oleObject48.bin"/><Relationship Id="rId30" Type="http://schemas.openxmlformats.org/officeDocument/2006/relationships/image" Target="../media/image3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48.wmf"/><Relationship Id="rId18" Type="http://schemas.openxmlformats.org/officeDocument/2006/relationships/oleObject" Target="../embeddings/oleObject60.bin"/><Relationship Id="rId26" Type="http://schemas.openxmlformats.org/officeDocument/2006/relationships/image" Target="../media/image54.wmf"/><Relationship Id="rId3" Type="http://schemas.openxmlformats.org/officeDocument/2006/relationships/image" Target="../media/image43.wmf"/><Relationship Id="rId21" Type="http://schemas.openxmlformats.org/officeDocument/2006/relationships/oleObject" Target="../embeddings/oleObject62.bin"/><Relationship Id="rId34" Type="http://schemas.openxmlformats.org/officeDocument/2006/relationships/image" Target="../media/image58.wmf"/><Relationship Id="rId7" Type="http://schemas.openxmlformats.org/officeDocument/2006/relationships/image" Target="../media/image45.wmf"/><Relationship Id="rId12" Type="http://schemas.openxmlformats.org/officeDocument/2006/relationships/oleObject" Target="../embeddings/oleObject57.bin"/><Relationship Id="rId17" Type="http://schemas.openxmlformats.org/officeDocument/2006/relationships/image" Target="../media/image50.wmf"/><Relationship Id="rId25" Type="http://schemas.openxmlformats.org/officeDocument/2006/relationships/oleObject" Target="../embeddings/oleObject64.bin"/><Relationship Id="rId33" Type="http://schemas.openxmlformats.org/officeDocument/2006/relationships/oleObject" Target="../embeddings/oleObject68.bin"/><Relationship Id="rId2" Type="http://schemas.openxmlformats.org/officeDocument/2006/relationships/oleObject" Target="../embeddings/oleObject52.bin"/><Relationship Id="rId16" Type="http://schemas.openxmlformats.org/officeDocument/2006/relationships/oleObject" Target="../embeddings/oleObject59.bin"/><Relationship Id="rId20" Type="http://schemas.openxmlformats.org/officeDocument/2006/relationships/oleObject" Target="../embeddings/oleObject61.bin"/><Relationship Id="rId29" Type="http://schemas.openxmlformats.org/officeDocument/2006/relationships/oleObject" Target="../embeddings/oleObject66.bin"/><Relationship Id="rId1" Type="http://schemas.openxmlformats.org/officeDocument/2006/relationships/slideLayout" Target="../slideLayouts/slideLayout6.xml"/><Relationship Id="rId6" Type="http://schemas.openxmlformats.org/officeDocument/2006/relationships/oleObject" Target="../embeddings/oleObject54.bin"/><Relationship Id="rId11" Type="http://schemas.openxmlformats.org/officeDocument/2006/relationships/image" Target="../media/image47.wmf"/><Relationship Id="rId24" Type="http://schemas.openxmlformats.org/officeDocument/2006/relationships/image" Target="../media/image53.wmf"/><Relationship Id="rId32" Type="http://schemas.openxmlformats.org/officeDocument/2006/relationships/image" Target="../media/image57.wmf"/><Relationship Id="rId5" Type="http://schemas.openxmlformats.org/officeDocument/2006/relationships/image" Target="../media/image44.wmf"/><Relationship Id="rId15" Type="http://schemas.openxmlformats.org/officeDocument/2006/relationships/image" Target="../media/image49.wmf"/><Relationship Id="rId23" Type="http://schemas.openxmlformats.org/officeDocument/2006/relationships/oleObject" Target="../embeddings/oleObject63.bin"/><Relationship Id="rId28" Type="http://schemas.openxmlformats.org/officeDocument/2006/relationships/image" Target="../media/image55.wmf"/><Relationship Id="rId36" Type="http://schemas.openxmlformats.org/officeDocument/2006/relationships/image" Target="../media/image59.wmf"/><Relationship Id="rId10" Type="http://schemas.openxmlformats.org/officeDocument/2006/relationships/oleObject" Target="../embeddings/oleObject56.bin"/><Relationship Id="rId19" Type="http://schemas.openxmlformats.org/officeDocument/2006/relationships/image" Target="../media/image51.wmf"/><Relationship Id="rId31" Type="http://schemas.openxmlformats.org/officeDocument/2006/relationships/oleObject" Target="../embeddings/oleObject67.bin"/><Relationship Id="rId4" Type="http://schemas.openxmlformats.org/officeDocument/2006/relationships/oleObject" Target="../embeddings/oleObject53.bin"/><Relationship Id="rId9" Type="http://schemas.openxmlformats.org/officeDocument/2006/relationships/image" Target="../media/image46.wmf"/><Relationship Id="rId14" Type="http://schemas.openxmlformats.org/officeDocument/2006/relationships/oleObject" Target="../embeddings/oleObject58.bin"/><Relationship Id="rId22" Type="http://schemas.openxmlformats.org/officeDocument/2006/relationships/image" Target="../media/image52.wmf"/><Relationship Id="rId27" Type="http://schemas.openxmlformats.org/officeDocument/2006/relationships/oleObject" Target="../embeddings/oleObject65.bin"/><Relationship Id="rId30" Type="http://schemas.openxmlformats.org/officeDocument/2006/relationships/image" Target="../media/image56.wmf"/><Relationship Id="rId35" Type="http://schemas.openxmlformats.org/officeDocument/2006/relationships/oleObject" Target="../embeddings/oleObject6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49.wmf"/><Relationship Id="rId18" Type="http://schemas.openxmlformats.org/officeDocument/2006/relationships/oleObject" Target="../embeddings/oleObject78.bin"/><Relationship Id="rId3" Type="http://schemas.openxmlformats.org/officeDocument/2006/relationships/image" Target="../media/image44.wmf"/><Relationship Id="rId21" Type="http://schemas.openxmlformats.org/officeDocument/2006/relationships/image" Target="../media/image60.wmf"/><Relationship Id="rId7" Type="http://schemas.openxmlformats.org/officeDocument/2006/relationships/image" Target="../media/image46.wmf"/><Relationship Id="rId12" Type="http://schemas.openxmlformats.org/officeDocument/2006/relationships/oleObject" Target="../embeddings/oleObject75.bin"/><Relationship Id="rId17" Type="http://schemas.openxmlformats.org/officeDocument/2006/relationships/image" Target="../media/image51.wmf"/><Relationship Id="rId25" Type="http://schemas.openxmlformats.org/officeDocument/2006/relationships/image" Target="../media/image62.wmf"/><Relationship Id="rId2" Type="http://schemas.openxmlformats.org/officeDocument/2006/relationships/oleObject" Target="../embeddings/oleObject70.bin"/><Relationship Id="rId16" Type="http://schemas.openxmlformats.org/officeDocument/2006/relationships/oleObject" Target="../embeddings/oleObject77.bin"/><Relationship Id="rId20" Type="http://schemas.openxmlformats.org/officeDocument/2006/relationships/oleObject" Target="../embeddings/oleObject79.bin"/><Relationship Id="rId1" Type="http://schemas.openxmlformats.org/officeDocument/2006/relationships/slideLayout" Target="../slideLayouts/slideLayout6.xml"/><Relationship Id="rId6" Type="http://schemas.openxmlformats.org/officeDocument/2006/relationships/oleObject" Target="../embeddings/oleObject72.bin"/><Relationship Id="rId11" Type="http://schemas.openxmlformats.org/officeDocument/2006/relationships/image" Target="../media/image48.wmf"/><Relationship Id="rId24" Type="http://schemas.openxmlformats.org/officeDocument/2006/relationships/oleObject" Target="../embeddings/oleObject81.bin"/><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image" Target="../media/image61.wmf"/><Relationship Id="rId10" Type="http://schemas.openxmlformats.org/officeDocument/2006/relationships/oleObject" Target="../embeddings/oleObject74.bin"/><Relationship Id="rId19" Type="http://schemas.openxmlformats.org/officeDocument/2006/relationships/image" Target="../media/image43.wmf"/><Relationship Id="rId4" Type="http://schemas.openxmlformats.org/officeDocument/2006/relationships/oleObject" Target="../embeddings/oleObject71.bin"/><Relationship Id="rId9" Type="http://schemas.openxmlformats.org/officeDocument/2006/relationships/image" Target="../media/image47.wmf"/><Relationship Id="rId14" Type="http://schemas.openxmlformats.org/officeDocument/2006/relationships/oleObject" Target="../embeddings/oleObject76.bin"/><Relationship Id="rId22" Type="http://schemas.openxmlformats.org/officeDocument/2006/relationships/oleObject" Target="../embeddings/oleObject80.bin"/></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82.bin"/><Relationship Id="rId1" Type="http://schemas.openxmlformats.org/officeDocument/2006/relationships/slideLayout" Target="../slideLayouts/slideLayout18.xml"/><Relationship Id="rId5" Type="http://schemas.openxmlformats.org/officeDocument/2006/relationships/image" Target="../media/image11.wmf"/><Relationship Id="rId4" Type="http://schemas.openxmlformats.org/officeDocument/2006/relationships/oleObject" Target="../embeddings/oleObject83.bin"/></Relationships>
</file>

<file path=ppt/slides/_rels/slide19.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89.bin"/><Relationship Id="rId3" Type="http://schemas.openxmlformats.org/officeDocument/2006/relationships/image" Target="../media/image64.wmf"/><Relationship Id="rId7" Type="http://schemas.openxmlformats.org/officeDocument/2006/relationships/oleObject" Target="../embeddings/oleObject86.bin"/><Relationship Id="rId12" Type="http://schemas.openxmlformats.org/officeDocument/2006/relationships/image" Target="../media/image69.emf"/><Relationship Id="rId2" Type="http://schemas.openxmlformats.org/officeDocument/2006/relationships/oleObject" Target="../embeddings/oleObject84.bin"/><Relationship Id="rId1" Type="http://schemas.openxmlformats.org/officeDocument/2006/relationships/slideLayout" Target="../slideLayouts/slideLayout18.xml"/><Relationship Id="rId6" Type="http://schemas.openxmlformats.org/officeDocument/2006/relationships/image" Target="../media/image66.png"/><Relationship Id="rId11" Type="http://schemas.openxmlformats.org/officeDocument/2006/relationships/oleObject" Target="../embeddings/oleObject88.bin"/><Relationship Id="rId5" Type="http://schemas.openxmlformats.org/officeDocument/2006/relationships/image" Target="../media/image65.wmf"/><Relationship Id="rId10" Type="http://schemas.openxmlformats.org/officeDocument/2006/relationships/image" Target="../media/image68.emf"/><Relationship Id="rId4" Type="http://schemas.openxmlformats.org/officeDocument/2006/relationships/oleObject" Target="../embeddings/oleObject85.bin"/><Relationship Id="rId9" Type="http://schemas.openxmlformats.org/officeDocument/2006/relationships/oleObject" Target="../embeddings/oleObject87.bin"/><Relationship Id="rId14" Type="http://schemas.openxmlformats.org/officeDocument/2006/relationships/image" Target="../media/image7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76.wmf"/><Relationship Id="rId18" Type="http://schemas.openxmlformats.org/officeDocument/2006/relationships/oleObject" Target="../embeddings/oleObject98.bin"/><Relationship Id="rId3" Type="http://schemas.openxmlformats.org/officeDocument/2006/relationships/image" Target="../media/image71.wmf"/><Relationship Id="rId21" Type="http://schemas.openxmlformats.org/officeDocument/2006/relationships/image" Target="../media/image80.wmf"/><Relationship Id="rId7" Type="http://schemas.openxmlformats.org/officeDocument/2006/relationships/image" Target="../media/image73.wmf"/><Relationship Id="rId12" Type="http://schemas.openxmlformats.org/officeDocument/2006/relationships/oleObject" Target="../embeddings/oleObject95.bin"/><Relationship Id="rId17" Type="http://schemas.openxmlformats.org/officeDocument/2006/relationships/image" Target="../media/image78.emf"/><Relationship Id="rId2" Type="http://schemas.openxmlformats.org/officeDocument/2006/relationships/oleObject" Target="../embeddings/oleObject90.bin"/><Relationship Id="rId16" Type="http://schemas.openxmlformats.org/officeDocument/2006/relationships/oleObject" Target="../embeddings/oleObject97.bin"/><Relationship Id="rId20" Type="http://schemas.openxmlformats.org/officeDocument/2006/relationships/oleObject" Target="../embeddings/oleObject99.bin"/><Relationship Id="rId1" Type="http://schemas.openxmlformats.org/officeDocument/2006/relationships/slideLayout" Target="../slideLayouts/slideLayout18.xml"/><Relationship Id="rId6" Type="http://schemas.openxmlformats.org/officeDocument/2006/relationships/oleObject" Target="../embeddings/oleObject92.bin"/><Relationship Id="rId11" Type="http://schemas.openxmlformats.org/officeDocument/2006/relationships/image" Target="../media/image75.wmf"/><Relationship Id="rId5" Type="http://schemas.openxmlformats.org/officeDocument/2006/relationships/image" Target="../media/image72.wmf"/><Relationship Id="rId15" Type="http://schemas.openxmlformats.org/officeDocument/2006/relationships/image" Target="../media/image77.wmf"/><Relationship Id="rId10" Type="http://schemas.openxmlformats.org/officeDocument/2006/relationships/oleObject" Target="../embeddings/oleObject94.bin"/><Relationship Id="rId19" Type="http://schemas.openxmlformats.org/officeDocument/2006/relationships/image" Target="../media/image79.wmf"/><Relationship Id="rId4" Type="http://schemas.openxmlformats.org/officeDocument/2006/relationships/oleObject" Target="../embeddings/oleObject91.bin"/><Relationship Id="rId9" Type="http://schemas.openxmlformats.org/officeDocument/2006/relationships/image" Target="../media/image74.wmf"/><Relationship Id="rId14" Type="http://schemas.openxmlformats.org/officeDocument/2006/relationships/oleObject" Target="../embeddings/oleObject9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73.wmf"/><Relationship Id="rId7" Type="http://schemas.openxmlformats.org/officeDocument/2006/relationships/image" Target="../media/image82.wmf"/><Relationship Id="rId2" Type="http://schemas.openxmlformats.org/officeDocument/2006/relationships/oleObject" Target="../embeddings/oleObject100.bin"/><Relationship Id="rId1" Type="http://schemas.openxmlformats.org/officeDocument/2006/relationships/slideLayout" Target="../slideLayouts/slideLayout18.xml"/><Relationship Id="rId6" Type="http://schemas.openxmlformats.org/officeDocument/2006/relationships/oleObject" Target="../embeddings/oleObject102.bin"/><Relationship Id="rId5" Type="http://schemas.openxmlformats.org/officeDocument/2006/relationships/image" Target="../media/image81.wmf"/><Relationship Id="rId10" Type="http://schemas.openxmlformats.org/officeDocument/2006/relationships/image" Target="../media/image83.wmf"/><Relationship Id="rId4" Type="http://schemas.openxmlformats.org/officeDocument/2006/relationships/oleObject" Target="../embeddings/oleObject101.bin"/><Relationship Id="rId9" Type="http://schemas.openxmlformats.org/officeDocument/2006/relationships/oleObject" Target="../embeddings/oleObject104.bin"/></Relationships>
</file>

<file path=ppt/slides/_rels/slide22.x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6.wmf"/><Relationship Id="rId2" Type="http://schemas.openxmlformats.org/officeDocument/2006/relationships/oleObject" Target="../embeddings/oleObject105.bin"/><Relationship Id="rId1" Type="http://schemas.openxmlformats.org/officeDocument/2006/relationships/slideLayout" Target="../slideLayouts/slideLayout18.xml"/><Relationship Id="rId6" Type="http://schemas.openxmlformats.org/officeDocument/2006/relationships/oleObject" Target="../embeddings/oleObject107.bin"/><Relationship Id="rId5" Type="http://schemas.openxmlformats.org/officeDocument/2006/relationships/image" Target="../media/image85.wmf"/><Relationship Id="rId4" Type="http://schemas.openxmlformats.org/officeDocument/2006/relationships/oleObject" Target="../embeddings/oleObject10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108.bin"/><Relationship Id="rId1" Type="http://schemas.openxmlformats.org/officeDocument/2006/relationships/slideLayout" Target="../slideLayouts/slideLayout18.xml"/><Relationship Id="rId6" Type="http://schemas.openxmlformats.org/officeDocument/2006/relationships/oleObject" Target="../embeddings/oleObject110.bin"/><Relationship Id="rId5" Type="http://schemas.openxmlformats.org/officeDocument/2006/relationships/image" Target="../media/image88.wmf"/><Relationship Id="rId4" Type="http://schemas.openxmlformats.org/officeDocument/2006/relationships/oleObject" Target="../embeddings/oleObject109.bin"/><Relationship Id="rId9" Type="http://schemas.openxmlformats.org/officeDocument/2006/relationships/image" Target="../media/image90.wmf"/></Relationships>
</file>

<file path=ppt/slides/_rels/slide24.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112.bin"/><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oleObject" Target="../embeddings/oleObject119.bin"/><Relationship Id="rId18" Type="http://schemas.openxmlformats.org/officeDocument/2006/relationships/oleObject" Target="../embeddings/oleObject122.bin"/><Relationship Id="rId3" Type="http://schemas.openxmlformats.org/officeDocument/2006/relationships/image" Target="../media/image92.wmf"/><Relationship Id="rId21" Type="http://schemas.openxmlformats.org/officeDocument/2006/relationships/image" Target="../media/image99.wmf"/><Relationship Id="rId7" Type="http://schemas.openxmlformats.org/officeDocument/2006/relationships/image" Target="../media/image94.wmf"/><Relationship Id="rId12" Type="http://schemas.openxmlformats.org/officeDocument/2006/relationships/oleObject" Target="../embeddings/oleObject118.bin"/><Relationship Id="rId17" Type="http://schemas.openxmlformats.org/officeDocument/2006/relationships/image" Target="../media/image97.wmf"/><Relationship Id="rId2" Type="http://schemas.openxmlformats.org/officeDocument/2006/relationships/oleObject" Target="../embeddings/oleObject113.bin"/><Relationship Id="rId16" Type="http://schemas.openxmlformats.org/officeDocument/2006/relationships/oleObject" Target="../embeddings/oleObject121.bin"/><Relationship Id="rId20" Type="http://schemas.openxmlformats.org/officeDocument/2006/relationships/oleObject" Target="../embeddings/oleObject123.bin"/><Relationship Id="rId1" Type="http://schemas.openxmlformats.org/officeDocument/2006/relationships/slideLayout" Target="../slideLayouts/slideLayout6.xml"/><Relationship Id="rId6" Type="http://schemas.openxmlformats.org/officeDocument/2006/relationships/oleObject" Target="../embeddings/oleObject115.bin"/><Relationship Id="rId11" Type="http://schemas.openxmlformats.org/officeDocument/2006/relationships/image" Target="../media/image21.wmf"/><Relationship Id="rId5" Type="http://schemas.openxmlformats.org/officeDocument/2006/relationships/image" Target="../media/image93.wmf"/><Relationship Id="rId15" Type="http://schemas.openxmlformats.org/officeDocument/2006/relationships/image" Target="../media/image96.wmf"/><Relationship Id="rId10" Type="http://schemas.openxmlformats.org/officeDocument/2006/relationships/oleObject" Target="../embeddings/oleObject117.bin"/><Relationship Id="rId19" Type="http://schemas.openxmlformats.org/officeDocument/2006/relationships/image" Target="../media/image98.wmf"/><Relationship Id="rId4" Type="http://schemas.openxmlformats.org/officeDocument/2006/relationships/oleObject" Target="../embeddings/oleObject114.bin"/><Relationship Id="rId9" Type="http://schemas.openxmlformats.org/officeDocument/2006/relationships/image" Target="../media/image95.wmf"/><Relationship Id="rId14" Type="http://schemas.openxmlformats.org/officeDocument/2006/relationships/oleObject" Target="../embeddings/oleObject12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oleObject" Target="../embeddings/oleObject130.bin"/><Relationship Id="rId18" Type="http://schemas.openxmlformats.org/officeDocument/2006/relationships/image" Target="../media/image99.wmf"/><Relationship Id="rId3" Type="http://schemas.openxmlformats.org/officeDocument/2006/relationships/image" Target="../media/image100.wmf"/><Relationship Id="rId7" Type="http://schemas.openxmlformats.org/officeDocument/2006/relationships/image" Target="../media/image102.wmf"/><Relationship Id="rId12" Type="http://schemas.openxmlformats.org/officeDocument/2006/relationships/image" Target="../media/image96.wmf"/><Relationship Id="rId17" Type="http://schemas.openxmlformats.org/officeDocument/2006/relationships/oleObject" Target="../embeddings/oleObject132.bin"/><Relationship Id="rId2" Type="http://schemas.openxmlformats.org/officeDocument/2006/relationships/oleObject" Target="../embeddings/oleObject124.bin"/><Relationship Id="rId16" Type="http://schemas.openxmlformats.org/officeDocument/2006/relationships/image" Target="../media/image98.wmf"/><Relationship Id="rId1" Type="http://schemas.openxmlformats.org/officeDocument/2006/relationships/slideLayout" Target="../slideLayouts/slideLayout6.xml"/><Relationship Id="rId6" Type="http://schemas.openxmlformats.org/officeDocument/2006/relationships/oleObject" Target="../embeddings/oleObject126.bin"/><Relationship Id="rId11" Type="http://schemas.openxmlformats.org/officeDocument/2006/relationships/oleObject" Target="../embeddings/oleObject129.bin"/><Relationship Id="rId5" Type="http://schemas.openxmlformats.org/officeDocument/2006/relationships/image" Target="../media/image101.wmf"/><Relationship Id="rId15" Type="http://schemas.openxmlformats.org/officeDocument/2006/relationships/oleObject" Target="../embeddings/oleObject131.bin"/><Relationship Id="rId10" Type="http://schemas.openxmlformats.org/officeDocument/2006/relationships/oleObject" Target="../embeddings/oleObject128.bin"/><Relationship Id="rId4" Type="http://schemas.openxmlformats.org/officeDocument/2006/relationships/oleObject" Target="../embeddings/oleObject125.bin"/><Relationship Id="rId9" Type="http://schemas.openxmlformats.org/officeDocument/2006/relationships/image" Target="../media/image94.wmf"/><Relationship Id="rId14" Type="http://schemas.openxmlformats.org/officeDocument/2006/relationships/image" Target="../media/image103.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6.wmf"/><Relationship Id="rId12" Type="http://schemas.openxmlformats.org/officeDocument/2006/relationships/oleObject" Target="../embeddings/oleObject138.bin"/><Relationship Id="rId2" Type="http://schemas.openxmlformats.org/officeDocument/2006/relationships/oleObject" Target="../embeddings/oleObject133.bin"/><Relationship Id="rId1" Type="http://schemas.openxmlformats.org/officeDocument/2006/relationships/slideLayout" Target="../slideLayouts/slideLayout6.xml"/><Relationship Id="rId6" Type="http://schemas.openxmlformats.org/officeDocument/2006/relationships/oleObject" Target="../embeddings/oleObject135.bin"/><Relationship Id="rId11" Type="http://schemas.openxmlformats.org/officeDocument/2006/relationships/image" Target="../media/image108.wmf"/><Relationship Id="rId5" Type="http://schemas.openxmlformats.org/officeDocument/2006/relationships/image" Target="../media/image105.wmf"/><Relationship Id="rId15" Type="http://schemas.openxmlformats.org/officeDocument/2006/relationships/image" Target="../media/image110.wmf"/><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07.wmf"/><Relationship Id="rId14" Type="http://schemas.openxmlformats.org/officeDocument/2006/relationships/oleObject" Target="../embeddings/oleObject139.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16.wmf"/><Relationship Id="rId18" Type="http://schemas.openxmlformats.org/officeDocument/2006/relationships/oleObject" Target="../embeddings/oleObject148.bin"/><Relationship Id="rId26" Type="http://schemas.openxmlformats.org/officeDocument/2006/relationships/oleObject" Target="../embeddings/oleObject152.bin"/><Relationship Id="rId39" Type="http://schemas.openxmlformats.org/officeDocument/2006/relationships/image" Target="../media/image129.wmf"/><Relationship Id="rId3" Type="http://schemas.openxmlformats.org/officeDocument/2006/relationships/image" Target="../media/image111.wmf"/><Relationship Id="rId21" Type="http://schemas.openxmlformats.org/officeDocument/2006/relationships/image" Target="../media/image120.wmf"/><Relationship Id="rId34" Type="http://schemas.openxmlformats.org/officeDocument/2006/relationships/oleObject" Target="../embeddings/oleObject156.bin"/><Relationship Id="rId7" Type="http://schemas.openxmlformats.org/officeDocument/2006/relationships/image" Target="../media/image113.wmf"/><Relationship Id="rId12" Type="http://schemas.openxmlformats.org/officeDocument/2006/relationships/oleObject" Target="../embeddings/oleObject145.bin"/><Relationship Id="rId17" Type="http://schemas.openxmlformats.org/officeDocument/2006/relationships/image" Target="../media/image118.wmf"/><Relationship Id="rId25" Type="http://schemas.openxmlformats.org/officeDocument/2006/relationships/image" Target="../media/image122.wmf"/><Relationship Id="rId33" Type="http://schemas.openxmlformats.org/officeDocument/2006/relationships/image" Target="../media/image126.wmf"/><Relationship Id="rId38" Type="http://schemas.openxmlformats.org/officeDocument/2006/relationships/oleObject" Target="../embeddings/oleObject158.bin"/><Relationship Id="rId2" Type="http://schemas.openxmlformats.org/officeDocument/2006/relationships/oleObject" Target="../embeddings/oleObject140.bin"/><Relationship Id="rId16" Type="http://schemas.openxmlformats.org/officeDocument/2006/relationships/oleObject" Target="../embeddings/oleObject147.bin"/><Relationship Id="rId20" Type="http://schemas.openxmlformats.org/officeDocument/2006/relationships/oleObject" Target="../embeddings/oleObject149.bin"/><Relationship Id="rId29" Type="http://schemas.openxmlformats.org/officeDocument/2006/relationships/image" Target="../media/image124.wmf"/><Relationship Id="rId1" Type="http://schemas.openxmlformats.org/officeDocument/2006/relationships/slideLayout" Target="../slideLayouts/slideLayout6.xml"/><Relationship Id="rId6" Type="http://schemas.openxmlformats.org/officeDocument/2006/relationships/oleObject" Target="../embeddings/oleObject142.bin"/><Relationship Id="rId11" Type="http://schemas.openxmlformats.org/officeDocument/2006/relationships/image" Target="../media/image115.wmf"/><Relationship Id="rId24" Type="http://schemas.openxmlformats.org/officeDocument/2006/relationships/oleObject" Target="../embeddings/oleObject151.bin"/><Relationship Id="rId32" Type="http://schemas.openxmlformats.org/officeDocument/2006/relationships/oleObject" Target="../embeddings/oleObject155.bin"/><Relationship Id="rId37" Type="http://schemas.openxmlformats.org/officeDocument/2006/relationships/image" Target="../media/image128.wmf"/><Relationship Id="rId5" Type="http://schemas.openxmlformats.org/officeDocument/2006/relationships/image" Target="../media/image112.wmf"/><Relationship Id="rId15" Type="http://schemas.openxmlformats.org/officeDocument/2006/relationships/image" Target="../media/image117.wmf"/><Relationship Id="rId23" Type="http://schemas.openxmlformats.org/officeDocument/2006/relationships/image" Target="../media/image121.emf"/><Relationship Id="rId28" Type="http://schemas.openxmlformats.org/officeDocument/2006/relationships/oleObject" Target="../embeddings/oleObject153.bin"/><Relationship Id="rId36" Type="http://schemas.openxmlformats.org/officeDocument/2006/relationships/oleObject" Target="../embeddings/oleObject157.bin"/><Relationship Id="rId10" Type="http://schemas.openxmlformats.org/officeDocument/2006/relationships/oleObject" Target="../embeddings/oleObject144.bin"/><Relationship Id="rId19" Type="http://schemas.openxmlformats.org/officeDocument/2006/relationships/image" Target="../media/image119.wmf"/><Relationship Id="rId31" Type="http://schemas.openxmlformats.org/officeDocument/2006/relationships/image" Target="../media/image125.wmf"/><Relationship Id="rId4" Type="http://schemas.openxmlformats.org/officeDocument/2006/relationships/oleObject" Target="../embeddings/oleObject141.bin"/><Relationship Id="rId9" Type="http://schemas.openxmlformats.org/officeDocument/2006/relationships/image" Target="../media/image114.wmf"/><Relationship Id="rId14" Type="http://schemas.openxmlformats.org/officeDocument/2006/relationships/oleObject" Target="../embeddings/oleObject146.bin"/><Relationship Id="rId22" Type="http://schemas.openxmlformats.org/officeDocument/2006/relationships/oleObject" Target="../embeddings/oleObject150.bin"/><Relationship Id="rId27" Type="http://schemas.openxmlformats.org/officeDocument/2006/relationships/image" Target="../media/image123.wmf"/><Relationship Id="rId30" Type="http://schemas.openxmlformats.org/officeDocument/2006/relationships/oleObject" Target="../embeddings/oleObject154.bin"/><Relationship Id="rId35" Type="http://schemas.openxmlformats.org/officeDocument/2006/relationships/image" Target="../media/image127.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16.wmf"/><Relationship Id="rId18" Type="http://schemas.openxmlformats.org/officeDocument/2006/relationships/oleObject" Target="../embeddings/oleObject167.bin"/><Relationship Id="rId26" Type="http://schemas.openxmlformats.org/officeDocument/2006/relationships/oleObject" Target="../embeddings/oleObject171.bin"/><Relationship Id="rId39" Type="http://schemas.openxmlformats.org/officeDocument/2006/relationships/image" Target="../media/image139.wmf"/><Relationship Id="rId3" Type="http://schemas.openxmlformats.org/officeDocument/2006/relationships/image" Target="../media/image111.wmf"/><Relationship Id="rId21" Type="http://schemas.openxmlformats.org/officeDocument/2006/relationships/image" Target="../media/image120.wmf"/><Relationship Id="rId34" Type="http://schemas.openxmlformats.org/officeDocument/2006/relationships/oleObject" Target="../embeddings/oleObject175.bin"/><Relationship Id="rId7" Type="http://schemas.openxmlformats.org/officeDocument/2006/relationships/image" Target="../media/image113.wmf"/><Relationship Id="rId12" Type="http://schemas.openxmlformats.org/officeDocument/2006/relationships/oleObject" Target="../embeddings/oleObject164.bin"/><Relationship Id="rId17" Type="http://schemas.openxmlformats.org/officeDocument/2006/relationships/image" Target="../media/image118.wmf"/><Relationship Id="rId25" Type="http://schemas.openxmlformats.org/officeDocument/2006/relationships/image" Target="../media/image132.wmf"/><Relationship Id="rId33" Type="http://schemas.openxmlformats.org/officeDocument/2006/relationships/image" Target="../media/image136.wmf"/><Relationship Id="rId38" Type="http://schemas.openxmlformats.org/officeDocument/2006/relationships/oleObject" Target="../embeddings/oleObject177.bin"/><Relationship Id="rId2" Type="http://schemas.openxmlformats.org/officeDocument/2006/relationships/oleObject" Target="../embeddings/oleObject159.bin"/><Relationship Id="rId16" Type="http://schemas.openxmlformats.org/officeDocument/2006/relationships/oleObject" Target="../embeddings/oleObject166.bin"/><Relationship Id="rId20" Type="http://schemas.openxmlformats.org/officeDocument/2006/relationships/oleObject" Target="../embeddings/oleObject168.bin"/><Relationship Id="rId29" Type="http://schemas.openxmlformats.org/officeDocument/2006/relationships/image" Target="../media/image134.wmf"/><Relationship Id="rId41" Type="http://schemas.openxmlformats.org/officeDocument/2006/relationships/image" Target="../media/image140.wmf"/><Relationship Id="rId1" Type="http://schemas.openxmlformats.org/officeDocument/2006/relationships/slideLayout" Target="../slideLayouts/slideLayout6.xml"/><Relationship Id="rId6" Type="http://schemas.openxmlformats.org/officeDocument/2006/relationships/oleObject" Target="../embeddings/oleObject161.bin"/><Relationship Id="rId11" Type="http://schemas.openxmlformats.org/officeDocument/2006/relationships/image" Target="../media/image115.wmf"/><Relationship Id="rId24" Type="http://schemas.openxmlformats.org/officeDocument/2006/relationships/oleObject" Target="../embeddings/oleObject170.bin"/><Relationship Id="rId32" Type="http://schemas.openxmlformats.org/officeDocument/2006/relationships/oleObject" Target="../embeddings/oleObject174.bin"/><Relationship Id="rId37" Type="http://schemas.openxmlformats.org/officeDocument/2006/relationships/image" Target="../media/image138.wmf"/><Relationship Id="rId40" Type="http://schemas.openxmlformats.org/officeDocument/2006/relationships/oleObject" Target="../embeddings/oleObject178.bin"/><Relationship Id="rId5" Type="http://schemas.openxmlformats.org/officeDocument/2006/relationships/image" Target="../media/image112.wmf"/><Relationship Id="rId15" Type="http://schemas.openxmlformats.org/officeDocument/2006/relationships/image" Target="../media/image130.wmf"/><Relationship Id="rId23" Type="http://schemas.openxmlformats.org/officeDocument/2006/relationships/image" Target="../media/image131.emf"/><Relationship Id="rId28" Type="http://schemas.openxmlformats.org/officeDocument/2006/relationships/oleObject" Target="../embeddings/oleObject172.bin"/><Relationship Id="rId36" Type="http://schemas.openxmlformats.org/officeDocument/2006/relationships/oleObject" Target="../embeddings/oleObject176.bin"/><Relationship Id="rId10" Type="http://schemas.openxmlformats.org/officeDocument/2006/relationships/oleObject" Target="../embeddings/oleObject163.bin"/><Relationship Id="rId19" Type="http://schemas.openxmlformats.org/officeDocument/2006/relationships/image" Target="../media/image119.wmf"/><Relationship Id="rId31" Type="http://schemas.openxmlformats.org/officeDocument/2006/relationships/image" Target="../media/image135.wmf"/><Relationship Id="rId4" Type="http://schemas.openxmlformats.org/officeDocument/2006/relationships/oleObject" Target="../embeddings/oleObject160.bin"/><Relationship Id="rId9" Type="http://schemas.openxmlformats.org/officeDocument/2006/relationships/image" Target="../media/image114.wmf"/><Relationship Id="rId14" Type="http://schemas.openxmlformats.org/officeDocument/2006/relationships/oleObject" Target="../embeddings/oleObject165.bin"/><Relationship Id="rId22" Type="http://schemas.openxmlformats.org/officeDocument/2006/relationships/oleObject" Target="../embeddings/oleObject169.bin"/><Relationship Id="rId27" Type="http://schemas.openxmlformats.org/officeDocument/2006/relationships/image" Target="../media/image133.wmf"/><Relationship Id="rId30" Type="http://schemas.openxmlformats.org/officeDocument/2006/relationships/oleObject" Target="../embeddings/oleObject173.bin"/><Relationship Id="rId35" Type="http://schemas.openxmlformats.org/officeDocument/2006/relationships/image" Target="../media/image137.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image" Target="../media/image141.wmf"/><Relationship Id="rId7" Type="http://schemas.openxmlformats.org/officeDocument/2006/relationships/image" Target="../media/image143.wmf"/><Relationship Id="rId2" Type="http://schemas.openxmlformats.org/officeDocument/2006/relationships/oleObject" Target="../embeddings/oleObject179.bin"/><Relationship Id="rId1" Type="http://schemas.openxmlformats.org/officeDocument/2006/relationships/slideLayout" Target="../slideLayouts/slideLayout18.xml"/><Relationship Id="rId6" Type="http://schemas.openxmlformats.org/officeDocument/2006/relationships/oleObject" Target="../embeddings/oleObject181.bin"/><Relationship Id="rId11" Type="http://schemas.openxmlformats.org/officeDocument/2006/relationships/image" Target="../media/image145.wmf"/><Relationship Id="rId5" Type="http://schemas.openxmlformats.org/officeDocument/2006/relationships/image" Target="../media/image142.wmf"/><Relationship Id="rId10" Type="http://schemas.openxmlformats.org/officeDocument/2006/relationships/oleObject" Target="../embeddings/oleObject183.bin"/><Relationship Id="rId4" Type="http://schemas.openxmlformats.org/officeDocument/2006/relationships/oleObject" Target="../embeddings/oleObject180.bin"/><Relationship Id="rId9" Type="http://schemas.openxmlformats.org/officeDocument/2006/relationships/image" Target="../media/image144.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87.bin"/><Relationship Id="rId3" Type="http://schemas.openxmlformats.org/officeDocument/2006/relationships/image" Target="../media/image146.wmf"/><Relationship Id="rId7" Type="http://schemas.openxmlformats.org/officeDocument/2006/relationships/image" Target="../media/image148.wmf"/><Relationship Id="rId12" Type="http://schemas.openxmlformats.org/officeDocument/2006/relationships/image" Target="../media/image150.wmf"/><Relationship Id="rId2" Type="http://schemas.openxmlformats.org/officeDocument/2006/relationships/oleObject" Target="../embeddings/oleObject184.bin"/><Relationship Id="rId1" Type="http://schemas.openxmlformats.org/officeDocument/2006/relationships/slideLayout" Target="../slideLayouts/slideLayout18.xml"/><Relationship Id="rId6" Type="http://schemas.openxmlformats.org/officeDocument/2006/relationships/oleObject" Target="../embeddings/oleObject186.bin"/><Relationship Id="rId11" Type="http://schemas.openxmlformats.org/officeDocument/2006/relationships/oleObject" Target="../embeddings/oleObject189.bin"/><Relationship Id="rId5" Type="http://schemas.openxmlformats.org/officeDocument/2006/relationships/image" Target="../media/image147.wmf"/><Relationship Id="rId10" Type="http://schemas.openxmlformats.org/officeDocument/2006/relationships/oleObject" Target="../embeddings/oleObject188.bin"/><Relationship Id="rId4" Type="http://schemas.openxmlformats.org/officeDocument/2006/relationships/oleObject" Target="../embeddings/oleObject185.bin"/><Relationship Id="rId9" Type="http://schemas.openxmlformats.org/officeDocument/2006/relationships/image" Target="../media/image14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93.bin"/><Relationship Id="rId13" Type="http://schemas.openxmlformats.org/officeDocument/2006/relationships/image" Target="../media/image49.wmf"/><Relationship Id="rId18" Type="http://schemas.openxmlformats.org/officeDocument/2006/relationships/oleObject" Target="../embeddings/oleObject198.bin"/><Relationship Id="rId26" Type="http://schemas.openxmlformats.org/officeDocument/2006/relationships/oleObject" Target="../embeddings/oleObject202.bin"/><Relationship Id="rId3" Type="http://schemas.openxmlformats.org/officeDocument/2006/relationships/image" Target="../media/image44.wmf"/><Relationship Id="rId21" Type="http://schemas.openxmlformats.org/officeDocument/2006/relationships/image" Target="../media/image151.wmf"/><Relationship Id="rId7" Type="http://schemas.openxmlformats.org/officeDocument/2006/relationships/image" Target="../media/image46.wmf"/><Relationship Id="rId12" Type="http://schemas.openxmlformats.org/officeDocument/2006/relationships/oleObject" Target="../embeddings/oleObject195.bin"/><Relationship Id="rId17" Type="http://schemas.openxmlformats.org/officeDocument/2006/relationships/image" Target="../media/image51.wmf"/><Relationship Id="rId25" Type="http://schemas.openxmlformats.org/officeDocument/2006/relationships/image" Target="../media/image153.wmf"/><Relationship Id="rId2" Type="http://schemas.openxmlformats.org/officeDocument/2006/relationships/oleObject" Target="../embeddings/oleObject190.bin"/><Relationship Id="rId16" Type="http://schemas.openxmlformats.org/officeDocument/2006/relationships/oleObject" Target="../embeddings/oleObject197.bin"/><Relationship Id="rId20" Type="http://schemas.openxmlformats.org/officeDocument/2006/relationships/oleObject" Target="../embeddings/oleObject199.bin"/><Relationship Id="rId1" Type="http://schemas.openxmlformats.org/officeDocument/2006/relationships/slideLayout" Target="../slideLayouts/slideLayout18.xml"/><Relationship Id="rId6" Type="http://schemas.openxmlformats.org/officeDocument/2006/relationships/oleObject" Target="../embeddings/oleObject192.bin"/><Relationship Id="rId11" Type="http://schemas.openxmlformats.org/officeDocument/2006/relationships/image" Target="../media/image48.wmf"/><Relationship Id="rId24" Type="http://schemas.openxmlformats.org/officeDocument/2006/relationships/oleObject" Target="../embeddings/oleObject201.bin"/><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image" Target="../media/image152.wmf"/><Relationship Id="rId10" Type="http://schemas.openxmlformats.org/officeDocument/2006/relationships/oleObject" Target="../embeddings/oleObject194.bin"/><Relationship Id="rId19" Type="http://schemas.openxmlformats.org/officeDocument/2006/relationships/image" Target="../media/image43.wmf"/><Relationship Id="rId4" Type="http://schemas.openxmlformats.org/officeDocument/2006/relationships/oleObject" Target="../embeddings/oleObject191.bin"/><Relationship Id="rId9" Type="http://schemas.openxmlformats.org/officeDocument/2006/relationships/image" Target="../media/image47.wmf"/><Relationship Id="rId14" Type="http://schemas.openxmlformats.org/officeDocument/2006/relationships/oleObject" Target="../embeddings/oleObject196.bin"/><Relationship Id="rId22" Type="http://schemas.openxmlformats.org/officeDocument/2006/relationships/oleObject" Target="../embeddings/oleObject200.bin"/><Relationship Id="rId27" Type="http://schemas.openxmlformats.org/officeDocument/2006/relationships/image" Target="../media/image154.wmf"/></Relationships>
</file>

<file path=ppt/slides/_rels/slide34.xml.rels><?xml version="1.0" encoding="UTF-8" standalone="yes"?>
<Relationships xmlns="http://schemas.openxmlformats.org/package/2006/relationships"><Relationship Id="rId3" Type="http://schemas.openxmlformats.org/officeDocument/2006/relationships/image" Target="../media/image155.wmf"/><Relationship Id="rId7" Type="http://schemas.openxmlformats.org/officeDocument/2006/relationships/image" Target="../media/image157.wmf"/><Relationship Id="rId2" Type="http://schemas.openxmlformats.org/officeDocument/2006/relationships/oleObject" Target="../embeddings/oleObject203.bin"/><Relationship Id="rId1" Type="http://schemas.openxmlformats.org/officeDocument/2006/relationships/slideLayout" Target="../slideLayouts/slideLayout11.xml"/><Relationship Id="rId6" Type="http://schemas.openxmlformats.org/officeDocument/2006/relationships/oleObject" Target="../embeddings/oleObject205.bin"/><Relationship Id="rId5" Type="http://schemas.openxmlformats.org/officeDocument/2006/relationships/image" Target="../media/image156.wmf"/><Relationship Id="rId4" Type="http://schemas.openxmlformats.org/officeDocument/2006/relationships/oleObject" Target="../embeddings/oleObject204.bin"/></Relationships>
</file>

<file path=ppt/slides/_rels/slide35.x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oleObject" Target="../embeddings/oleObject206.bin"/><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59.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image" Target="../media/image160.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167.wmf"/><Relationship Id="rId18" Type="http://schemas.openxmlformats.org/officeDocument/2006/relationships/oleObject" Target="../embeddings/oleObject215.bin"/><Relationship Id="rId3" Type="http://schemas.openxmlformats.org/officeDocument/2006/relationships/image" Target="../media/image162.wmf"/><Relationship Id="rId21" Type="http://schemas.openxmlformats.org/officeDocument/2006/relationships/image" Target="../media/image171.emf"/><Relationship Id="rId7" Type="http://schemas.openxmlformats.org/officeDocument/2006/relationships/image" Target="../media/image164.wmf"/><Relationship Id="rId12" Type="http://schemas.openxmlformats.org/officeDocument/2006/relationships/oleObject" Target="../embeddings/oleObject212.bin"/><Relationship Id="rId17" Type="http://schemas.openxmlformats.org/officeDocument/2006/relationships/image" Target="../media/image169.wmf"/><Relationship Id="rId2" Type="http://schemas.openxmlformats.org/officeDocument/2006/relationships/oleObject" Target="../embeddings/oleObject207.bin"/><Relationship Id="rId16" Type="http://schemas.openxmlformats.org/officeDocument/2006/relationships/oleObject" Target="../embeddings/oleObject214.bin"/><Relationship Id="rId20" Type="http://schemas.openxmlformats.org/officeDocument/2006/relationships/oleObject" Target="../embeddings/oleObject216.bin"/><Relationship Id="rId1" Type="http://schemas.openxmlformats.org/officeDocument/2006/relationships/slideLayout" Target="../slideLayouts/slideLayout18.xml"/><Relationship Id="rId6" Type="http://schemas.openxmlformats.org/officeDocument/2006/relationships/oleObject" Target="../embeddings/oleObject209.bin"/><Relationship Id="rId11" Type="http://schemas.openxmlformats.org/officeDocument/2006/relationships/image" Target="../media/image166.wmf"/><Relationship Id="rId5" Type="http://schemas.openxmlformats.org/officeDocument/2006/relationships/image" Target="../media/image163.wmf"/><Relationship Id="rId15" Type="http://schemas.openxmlformats.org/officeDocument/2006/relationships/image" Target="../media/image168.wmf"/><Relationship Id="rId23" Type="http://schemas.openxmlformats.org/officeDocument/2006/relationships/image" Target="../media/image172.wmf"/><Relationship Id="rId10" Type="http://schemas.openxmlformats.org/officeDocument/2006/relationships/oleObject" Target="../embeddings/oleObject211.bin"/><Relationship Id="rId19" Type="http://schemas.openxmlformats.org/officeDocument/2006/relationships/image" Target="../media/image170.emf"/><Relationship Id="rId4" Type="http://schemas.openxmlformats.org/officeDocument/2006/relationships/oleObject" Target="../embeddings/oleObject208.bin"/><Relationship Id="rId9" Type="http://schemas.openxmlformats.org/officeDocument/2006/relationships/image" Target="../media/image165.wmf"/><Relationship Id="rId14" Type="http://schemas.openxmlformats.org/officeDocument/2006/relationships/oleObject" Target="../embeddings/oleObject213.bin"/><Relationship Id="rId22" Type="http://schemas.openxmlformats.org/officeDocument/2006/relationships/oleObject" Target="../embeddings/oleObject217.bin"/></Relationships>
</file>

<file path=ppt/slides/_rels/slide41.xml.rels><?xml version="1.0" encoding="UTF-8" standalone="yes"?>
<Relationships xmlns="http://schemas.openxmlformats.org/package/2006/relationships"><Relationship Id="rId8" Type="http://schemas.openxmlformats.org/officeDocument/2006/relationships/image" Target="../media/image176.png"/><Relationship Id="rId3" Type="http://schemas.openxmlformats.org/officeDocument/2006/relationships/image" Target="../media/image173.wmf"/><Relationship Id="rId7" Type="http://schemas.openxmlformats.org/officeDocument/2006/relationships/image" Target="../media/image175.wmf"/><Relationship Id="rId2" Type="http://schemas.openxmlformats.org/officeDocument/2006/relationships/oleObject" Target="../embeddings/oleObject218.bin"/><Relationship Id="rId1" Type="http://schemas.openxmlformats.org/officeDocument/2006/relationships/slideLayout" Target="../slideLayouts/slideLayout18.xml"/><Relationship Id="rId6" Type="http://schemas.openxmlformats.org/officeDocument/2006/relationships/oleObject" Target="../embeddings/oleObject220.bin"/><Relationship Id="rId5" Type="http://schemas.openxmlformats.org/officeDocument/2006/relationships/image" Target="../media/image174.wmf"/><Relationship Id="rId4" Type="http://schemas.openxmlformats.org/officeDocument/2006/relationships/oleObject" Target="../embeddings/oleObject219.bin"/></Relationships>
</file>

<file path=ppt/slides/_rels/slide42.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182.wmf"/><Relationship Id="rId2" Type="http://schemas.openxmlformats.org/officeDocument/2006/relationships/image" Target="../media/image177.jpeg"/><Relationship Id="rId1" Type="http://schemas.openxmlformats.org/officeDocument/2006/relationships/slideLayout" Target="../slideLayouts/slideLayout6.xml"/><Relationship Id="rId6" Type="http://schemas.openxmlformats.org/officeDocument/2006/relationships/image" Target="../media/image179.wmf"/><Relationship Id="rId11" Type="http://schemas.openxmlformats.org/officeDocument/2006/relationships/oleObject" Target="../embeddings/oleObject225.bin"/><Relationship Id="rId5" Type="http://schemas.openxmlformats.org/officeDocument/2006/relationships/oleObject" Target="../embeddings/oleObject222.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224.bin"/></Relationships>
</file>

<file path=ppt/slides/_rels/slide43.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231.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186.wmf"/><Relationship Id="rId2" Type="http://schemas.openxmlformats.org/officeDocument/2006/relationships/image" Target="../media/image177.jpeg"/><Relationship Id="rId16" Type="http://schemas.openxmlformats.org/officeDocument/2006/relationships/image" Target="../media/image188.wmf"/><Relationship Id="rId1" Type="http://schemas.openxmlformats.org/officeDocument/2006/relationships/slideLayout" Target="../slideLayouts/slideLayout6.xml"/><Relationship Id="rId6" Type="http://schemas.openxmlformats.org/officeDocument/2006/relationships/image" Target="../media/image184.wmf"/><Relationship Id="rId11" Type="http://schemas.openxmlformats.org/officeDocument/2006/relationships/oleObject" Target="../embeddings/oleObject230.bin"/><Relationship Id="rId5" Type="http://schemas.openxmlformats.org/officeDocument/2006/relationships/oleObject" Target="../embeddings/oleObject227.bin"/><Relationship Id="rId15" Type="http://schemas.openxmlformats.org/officeDocument/2006/relationships/oleObject" Target="../embeddings/oleObject232.bin"/><Relationship Id="rId10" Type="http://schemas.openxmlformats.org/officeDocument/2006/relationships/image" Target="../media/image185.wmf"/><Relationship Id="rId4" Type="http://schemas.openxmlformats.org/officeDocument/2006/relationships/image" Target="../media/image183.wmf"/><Relationship Id="rId9" Type="http://schemas.openxmlformats.org/officeDocument/2006/relationships/oleObject" Target="../embeddings/oleObject229.bin"/><Relationship Id="rId14" Type="http://schemas.openxmlformats.org/officeDocument/2006/relationships/image" Target="../media/image187.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36.bin"/><Relationship Id="rId13" Type="http://schemas.openxmlformats.org/officeDocument/2006/relationships/image" Target="../media/image194.wmf"/><Relationship Id="rId18" Type="http://schemas.openxmlformats.org/officeDocument/2006/relationships/image" Target="../media/image197.wmf"/><Relationship Id="rId26" Type="http://schemas.openxmlformats.org/officeDocument/2006/relationships/oleObject" Target="../embeddings/oleObject245.bin"/><Relationship Id="rId3" Type="http://schemas.openxmlformats.org/officeDocument/2006/relationships/image" Target="../media/image189.wmf"/><Relationship Id="rId21" Type="http://schemas.openxmlformats.org/officeDocument/2006/relationships/oleObject" Target="../embeddings/oleObject242.bin"/><Relationship Id="rId7" Type="http://schemas.openxmlformats.org/officeDocument/2006/relationships/image" Target="../media/image191.wmf"/><Relationship Id="rId12" Type="http://schemas.openxmlformats.org/officeDocument/2006/relationships/oleObject" Target="../embeddings/oleObject238.bin"/><Relationship Id="rId17" Type="http://schemas.openxmlformats.org/officeDocument/2006/relationships/oleObject" Target="../embeddings/oleObject240.bin"/><Relationship Id="rId25" Type="http://schemas.openxmlformats.org/officeDocument/2006/relationships/oleObject" Target="../embeddings/oleObject244.bin"/><Relationship Id="rId2" Type="http://schemas.openxmlformats.org/officeDocument/2006/relationships/oleObject" Target="../embeddings/oleObject233.bin"/><Relationship Id="rId16" Type="http://schemas.openxmlformats.org/officeDocument/2006/relationships/image" Target="../media/image196.wmf"/><Relationship Id="rId20" Type="http://schemas.openxmlformats.org/officeDocument/2006/relationships/image" Target="../media/image198.wmf"/><Relationship Id="rId29" Type="http://schemas.openxmlformats.org/officeDocument/2006/relationships/image" Target="../media/image202.wmf"/><Relationship Id="rId1" Type="http://schemas.openxmlformats.org/officeDocument/2006/relationships/slideLayout" Target="../slideLayouts/slideLayout2.xml"/><Relationship Id="rId6" Type="http://schemas.openxmlformats.org/officeDocument/2006/relationships/oleObject" Target="../embeddings/oleObject235.bin"/><Relationship Id="rId11" Type="http://schemas.openxmlformats.org/officeDocument/2006/relationships/image" Target="../media/image193.wmf"/><Relationship Id="rId24" Type="http://schemas.openxmlformats.org/officeDocument/2006/relationships/image" Target="../media/image200.wmf"/><Relationship Id="rId5" Type="http://schemas.openxmlformats.org/officeDocument/2006/relationships/image" Target="../media/image190.wmf"/><Relationship Id="rId15" Type="http://schemas.openxmlformats.org/officeDocument/2006/relationships/oleObject" Target="../embeddings/oleObject239.bin"/><Relationship Id="rId23" Type="http://schemas.openxmlformats.org/officeDocument/2006/relationships/oleObject" Target="../embeddings/oleObject243.bin"/><Relationship Id="rId28" Type="http://schemas.openxmlformats.org/officeDocument/2006/relationships/oleObject" Target="../embeddings/oleObject246.bin"/><Relationship Id="rId10" Type="http://schemas.openxmlformats.org/officeDocument/2006/relationships/oleObject" Target="../embeddings/oleObject237.bin"/><Relationship Id="rId19" Type="http://schemas.openxmlformats.org/officeDocument/2006/relationships/oleObject" Target="../embeddings/oleObject241.bin"/><Relationship Id="rId31" Type="http://schemas.openxmlformats.org/officeDocument/2006/relationships/image" Target="../media/image203.wmf"/><Relationship Id="rId4" Type="http://schemas.openxmlformats.org/officeDocument/2006/relationships/oleObject" Target="../embeddings/oleObject234.bin"/><Relationship Id="rId9" Type="http://schemas.openxmlformats.org/officeDocument/2006/relationships/image" Target="../media/image192.wmf"/><Relationship Id="rId14" Type="http://schemas.openxmlformats.org/officeDocument/2006/relationships/image" Target="../media/image195.png"/><Relationship Id="rId22" Type="http://schemas.openxmlformats.org/officeDocument/2006/relationships/image" Target="../media/image199.wmf"/><Relationship Id="rId27" Type="http://schemas.openxmlformats.org/officeDocument/2006/relationships/image" Target="../media/image201.wmf"/><Relationship Id="rId30" Type="http://schemas.openxmlformats.org/officeDocument/2006/relationships/oleObject" Target="../embeddings/oleObject24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51.bin"/><Relationship Id="rId13" Type="http://schemas.openxmlformats.org/officeDocument/2006/relationships/image" Target="../media/image192.wmf"/><Relationship Id="rId18" Type="http://schemas.openxmlformats.org/officeDocument/2006/relationships/oleObject" Target="../embeddings/oleObject256.bin"/><Relationship Id="rId26" Type="http://schemas.openxmlformats.org/officeDocument/2006/relationships/image" Target="../media/image193.wmf"/><Relationship Id="rId3" Type="http://schemas.openxmlformats.org/officeDocument/2006/relationships/image" Target="../media/image204.wmf"/><Relationship Id="rId21" Type="http://schemas.openxmlformats.org/officeDocument/2006/relationships/image" Target="../media/image189.wmf"/><Relationship Id="rId7" Type="http://schemas.openxmlformats.org/officeDocument/2006/relationships/image" Target="../media/image206.wmf"/><Relationship Id="rId12" Type="http://schemas.openxmlformats.org/officeDocument/2006/relationships/oleObject" Target="../embeddings/oleObject253.bin"/><Relationship Id="rId17" Type="http://schemas.openxmlformats.org/officeDocument/2006/relationships/image" Target="../media/image195.png"/><Relationship Id="rId25" Type="http://schemas.openxmlformats.org/officeDocument/2006/relationships/oleObject" Target="../embeddings/oleObject260.bin"/><Relationship Id="rId2" Type="http://schemas.openxmlformats.org/officeDocument/2006/relationships/oleObject" Target="../embeddings/oleObject248.bin"/><Relationship Id="rId16" Type="http://schemas.openxmlformats.org/officeDocument/2006/relationships/image" Target="../media/image208.wmf"/><Relationship Id="rId20" Type="http://schemas.openxmlformats.org/officeDocument/2006/relationships/oleObject" Target="../embeddings/oleObject257.bin"/><Relationship Id="rId29" Type="http://schemas.openxmlformats.org/officeDocument/2006/relationships/oleObject" Target="../embeddings/oleObject263.bin"/><Relationship Id="rId1" Type="http://schemas.openxmlformats.org/officeDocument/2006/relationships/slideLayout" Target="../slideLayouts/slideLayout6.xml"/><Relationship Id="rId6" Type="http://schemas.openxmlformats.org/officeDocument/2006/relationships/oleObject" Target="../embeddings/oleObject250.bin"/><Relationship Id="rId11" Type="http://schemas.openxmlformats.org/officeDocument/2006/relationships/image" Target="../media/image191.wmf"/><Relationship Id="rId24" Type="http://schemas.openxmlformats.org/officeDocument/2006/relationships/oleObject" Target="../embeddings/oleObject259.bin"/><Relationship Id="rId32" Type="http://schemas.openxmlformats.org/officeDocument/2006/relationships/image" Target="../media/image209.wmf"/><Relationship Id="rId5" Type="http://schemas.openxmlformats.org/officeDocument/2006/relationships/image" Target="../media/image205.wmf"/><Relationship Id="rId15" Type="http://schemas.openxmlformats.org/officeDocument/2006/relationships/oleObject" Target="../embeddings/oleObject255.bin"/><Relationship Id="rId23" Type="http://schemas.openxmlformats.org/officeDocument/2006/relationships/image" Target="../media/image190.wmf"/><Relationship Id="rId28" Type="http://schemas.openxmlformats.org/officeDocument/2006/relationships/oleObject" Target="../embeddings/oleObject262.bin"/><Relationship Id="rId10" Type="http://schemas.openxmlformats.org/officeDocument/2006/relationships/oleObject" Target="../embeddings/oleObject252.bin"/><Relationship Id="rId19" Type="http://schemas.openxmlformats.org/officeDocument/2006/relationships/image" Target="../media/image200.wmf"/><Relationship Id="rId31" Type="http://schemas.openxmlformats.org/officeDocument/2006/relationships/oleObject" Target="../embeddings/oleObject264.bin"/><Relationship Id="rId4" Type="http://schemas.openxmlformats.org/officeDocument/2006/relationships/oleObject" Target="../embeddings/oleObject249.bin"/><Relationship Id="rId9" Type="http://schemas.openxmlformats.org/officeDocument/2006/relationships/image" Target="../media/image207.wmf"/><Relationship Id="rId14" Type="http://schemas.openxmlformats.org/officeDocument/2006/relationships/oleObject" Target="../embeddings/oleObject254.bin"/><Relationship Id="rId22" Type="http://schemas.openxmlformats.org/officeDocument/2006/relationships/oleObject" Target="../embeddings/oleObject258.bin"/><Relationship Id="rId27" Type="http://schemas.openxmlformats.org/officeDocument/2006/relationships/oleObject" Target="../embeddings/oleObject261.bin"/><Relationship Id="rId30" Type="http://schemas.openxmlformats.org/officeDocument/2006/relationships/image" Target="../media/image19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211.jpeg"/><Relationship Id="rId2" Type="http://schemas.openxmlformats.org/officeDocument/2006/relationships/image" Target="../media/image210.gif"/><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212.jpe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68.bin"/><Relationship Id="rId13" Type="http://schemas.openxmlformats.org/officeDocument/2006/relationships/image" Target="../media/image216.wmf"/><Relationship Id="rId3" Type="http://schemas.openxmlformats.org/officeDocument/2006/relationships/image" Target="../media/image168.wmf"/><Relationship Id="rId7" Type="http://schemas.openxmlformats.org/officeDocument/2006/relationships/image" Target="../media/image213.emf"/><Relationship Id="rId12" Type="http://schemas.openxmlformats.org/officeDocument/2006/relationships/oleObject" Target="../embeddings/oleObject270.bin"/><Relationship Id="rId2" Type="http://schemas.openxmlformats.org/officeDocument/2006/relationships/oleObject" Target="../embeddings/oleObject265.bin"/><Relationship Id="rId1" Type="http://schemas.openxmlformats.org/officeDocument/2006/relationships/slideLayout" Target="../slideLayouts/slideLayout18.xml"/><Relationship Id="rId6" Type="http://schemas.openxmlformats.org/officeDocument/2006/relationships/oleObject" Target="../embeddings/oleObject267.bin"/><Relationship Id="rId11" Type="http://schemas.openxmlformats.org/officeDocument/2006/relationships/image" Target="../media/image215.wmf"/><Relationship Id="rId5" Type="http://schemas.openxmlformats.org/officeDocument/2006/relationships/image" Target="../media/image169.wmf"/><Relationship Id="rId15" Type="http://schemas.openxmlformats.org/officeDocument/2006/relationships/image" Target="../media/image217.wmf"/><Relationship Id="rId10" Type="http://schemas.openxmlformats.org/officeDocument/2006/relationships/oleObject" Target="../embeddings/oleObject269.bin"/><Relationship Id="rId4" Type="http://schemas.openxmlformats.org/officeDocument/2006/relationships/oleObject" Target="../embeddings/oleObject266.bin"/><Relationship Id="rId9" Type="http://schemas.openxmlformats.org/officeDocument/2006/relationships/image" Target="../media/image214.emf"/><Relationship Id="rId14" Type="http://schemas.openxmlformats.org/officeDocument/2006/relationships/oleObject" Target="../embeddings/oleObject271.bin"/></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75.bin"/><Relationship Id="rId13" Type="http://schemas.openxmlformats.org/officeDocument/2006/relationships/image" Target="../media/image222.wmf"/><Relationship Id="rId3" Type="http://schemas.openxmlformats.org/officeDocument/2006/relationships/image" Target="../media/image218.wmf"/><Relationship Id="rId7" Type="http://schemas.openxmlformats.org/officeDocument/2006/relationships/image" Target="../media/image220.wmf"/><Relationship Id="rId12" Type="http://schemas.openxmlformats.org/officeDocument/2006/relationships/oleObject" Target="../embeddings/oleObject277.bin"/><Relationship Id="rId2" Type="http://schemas.openxmlformats.org/officeDocument/2006/relationships/oleObject" Target="../embeddings/oleObject272.bin"/><Relationship Id="rId1" Type="http://schemas.openxmlformats.org/officeDocument/2006/relationships/slideLayout" Target="../slideLayouts/slideLayout18.xml"/><Relationship Id="rId6" Type="http://schemas.openxmlformats.org/officeDocument/2006/relationships/oleObject" Target="../embeddings/oleObject274.bin"/><Relationship Id="rId11" Type="http://schemas.openxmlformats.org/officeDocument/2006/relationships/image" Target="../media/image221.wmf"/><Relationship Id="rId5" Type="http://schemas.openxmlformats.org/officeDocument/2006/relationships/image" Target="../media/image219.wmf"/><Relationship Id="rId10" Type="http://schemas.openxmlformats.org/officeDocument/2006/relationships/oleObject" Target="../embeddings/oleObject276.bin"/><Relationship Id="rId4" Type="http://schemas.openxmlformats.org/officeDocument/2006/relationships/oleObject" Target="../embeddings/oleObject273.bin"/><Relationship Id="rId9" Type="http://schemas.openxmlformats.org/officeDocument/2006/relationships/image" Target="../media/image2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81.bin"/><Relationship Id="rId3" Type="http://schemas.openxmlformats.org/officeDocument/2006/relationships/image" Target="../media/image223.wmf"/><Relationship Id="rId7" Type="http://schemas.openxmlformats.org/officeDocument/2006/relationships/image" Target="../media/image225.wmf"/><Relationship Id="rId2" Type="http://schemas.openxmlformats.org/officeDocument/2006/relationships/oleObject" Target="../embeddings/oleObject278.bin"/><Relationship Id="rId1" Type="http://schemas.openxmlformats.org/officeDocument/2006/relationships/slideLayout" Target="../slideLayouts/slideLayout18.xml"/><Relationship Id="rId6" Type="http://schemas.openxmlformats.org/officeDocument/2006/relationships/oleObject" Target="../embeddings/oleObject280.bin"/><Relationship Id="rId11" Type="http://schemas.openxmlformats.org/officeDocument/2006/relationships/image" Target="../media/image227.wmf"/><Relationship Id="rId5" Type="http://schemas.openxmlformats.org/officeDocument/2006/relationships/image" Target="../media/image224.wmf"/><Relationship Id="rId10" Type="http://schemas.openxmlformats.org/officeDocument/2006/relationships/oleObject" Target="../embeddings/oleObject282.bin"/><Relationship Id="rId4" Type="http://schemas.openxmlformats.org/officeDocument/2006/relationships/oleObject" Target="../embeddings/oleObject279.bin"/><Relationship Id="rId9" Type="http://schemas.openxmlformats.org/officeDocument/2006/relationships/image" Target="../media/image226.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86.bin"/><Relationship Id="rId13" Type="http://schemas.openxmlformats.org/officeDocument/2006/relationships/image" Target="../media/image233.wmf"/><Relationship Id="rId18" Type="http://schemas.openxmlformats.org/officeDocument/2006/relationships/oleObject" Target="../embeddings/oleObject291.bin"/><Relationship Id="rId26" Type="http://schemas.openxmlformats.org/officeDocument/2006/relationships/oleObject" Target="../embeddings/oleObject295.bin"/><Relationship Id="rId3" Type="http://schemas.openxmlformats.org/officeDocument/2006/relationships/image" Target="../media/image228.wmf"/><Relationship Id="rId21" Type="http://schemas.openxmlformats.org/officeDocument/2006/relationships/image" Target="../media/image237.wmf"/><Relationship Id="rId7" Type="http://schemas.openxmlformats.org/officeDocument/2006/relationships/image" Target="../media/image230.wmf"/><Relationship Id="rId12" Type="http://schemas.openxmlformats.org/officeDocument/2006/relationships/oleObject" Target="../embeddings/oleObject288.bin"/><Relationship Id="rId17" Type="http://schemas.openxmlformats.org/officeDocument/2006/relationships/image" Target="../media/image235.wmf"/><Relationship Id="rId25" Type="http://schemas.openxmlformats.org/officeDocument/2006/relationships/image" Target="../media/image239.wmf"/><Relationship Id="rId2" Type="http://schemas.openxmlformats.org/officeDocument/2006/relationships/oleObject" Target="../embeddings/oleObject283.bin"/><Relationship Id="rId16" Type="http://schemas.openxmlformats.org/officeDocument/2006/relationships/oleObject" Target="../embeddings/oleObject290.bin"/><Relationship Id="rId20" Type="http://schemas.openxmlformats.org/officeDocument/2006/relationships/oleObject" Target="../embeddings/oleObject292.bin"/><Relationship Id="rId1" Type="http://schemas.openxmlformats.org/officeDocument/2006/relationships/slideLayout" Target="../slideLayouts/slideLayout18.xml"/><Relationship Id="rId6" Type="http://schemas.openxmlformats.org/officeDocument/2006/relationships/oleObject" Target="../embeddings/oleObject285.bin"/><Relationship Id="rId11" Type="http://schemas.openxmlformats.org/officeDocument/2006/relationships/image" Target="../media/image232.wmf"/><Relationship Id="rId24" Type="http://schemas.openxmlformats.org/officeDocument/2006/relationships/oleObject" Target="../embeddings/oleObject294.bin"/><Relationship Id="rId5" Type="http://schemas.openxmlformats.org/officeDocument/2006/relationships/image" Target="../media/image229.wmf"/><Relationship Id="rId15" Type="http://schemas.openxmlformats.org/officeDocument/2006/relationships/image" Target="../media/image234.wmf"/><Relationship Id="rId23" Type="http://schemas.openxmlformats.org/officeDocument/2006/relationships/image" Target="../media/image238.wmf"/><Relationship Id="rId10" Type="http://schemas.openxmlformats.org/officeDocument/2006/relationships/oleObject" Target="../embeddings/oleObject287.bin"/><Relationship Id="rId19" Type="http://schemas.openxmlformats.org/officeDocument/2006/relationships/image" Target="../media/image236.wmf"/><Relationship Id="rId4" Type="http://schemas.openxmlformats.org/officeDocument/2006/relationships/oleObject" Target="../embeddings/oleObject284.bin"/><Relationship Id="rId9" Type="http://schemas.openxmlformats.org/officeDocument/2006/relationships/image" Target="../media/image231.wmf"/><Relationship Id="rId14" Type="http://schemas.openxmlformats.org/officeDocument/2006/relationships/oleObject" Target="../embeddings/oleObject289.bin"/><Relationship Id="rId22" Type="http://schemas.openxmlformats.org/officeDocument/2006/relationships/oleObject" Target="../embeddings/oleObject293.bin"/><Relationship Id="rId27" Type="http://schemas.openxmlformats.org/officeDocument/2006/relationships/image" Target="../media/image240.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99.bin"/><Relationship Id="rId13" Type="http://schemas.openxmlformats.org/officeDocument/2006/relationships/image" Target="../media/image246.wmf"/><Relationship Id="rId18" Type="http://schemas.openxmlformats.org/officeDocument/2006/relationships/oleObject" Target="../embeddings/oleObject304.bin"/><Relationship Id="rId3" Type="http://schemas.openxmlformats.org/officeDocument/2006/relationships/image" Target="../media/image241.wmf"/><Relationship Id="rId21" Type="http://schemas.openxmlformats.org/officeDocument/2006/relationships/image" Target="../media/image235.wmf"/><Relationship Id="rId7" Type="http://schemas.openxmlformats.org/officeDocument/2006/relationships/image" Target="../media/image243.wmf"/><Relationship Id="rId12" Type="http://schemas.openxmlformats.org/officeDocument/2006/relationships/oleObject" Target="../embeddings/oleObject301.bin"/><Relationship Id="rId17" Type="http://schemas.openxmlformats.org/officeDocument/2006/relationships/image" Target="../media/image233.wmf"/><Relationship Id="rId2" Type="http://schemas.openxmlformats.org/officeDocument/2006/relationships/oleObject" Target="../embeddings/oleObject296.bin"/><Relationship Id="rId16" Type="http://schemas.openxmlformats.org/officeDocument/2006/relationships/oleObject" Target="../embeddings/oleObject303.bin"/><Relationship Id="rId20" Type="http://schemas.openxmlformats.org/officeDocument/2006/relationships/oleObject" Target="../embeddings/oleObject305.bin"/><Relationship Id="rId1" Type="http://schemas.openxmlformats.org/officeDocument/2006/relationships/slideLayout" Target="../slideLayouts/slideLayout18.xml"/><Relationship Id="rId6" Type="http://schemas.openxmlformats.org/officeDocument/2006/relationships/oleObject" Target="../embeddings/oleObject298.bin"/><Relationship Id="rId11" Type="http://schemas.openxmlformats.org/officeDocument/2006/relationships/image" Target="../media/image245.wmf"/><Relationship Id="rId5" Type="http://schemas.openxmlformats.org/officeDocument/2006/relationships/image" Target="../media/image242.wmf"/><Relationship Id="rId15" Type="http://schemas.openxmlformats.org/officeDocument/2006/relationships/image" Target="../media/image232.wmf"/><Relationship Id="rId10" Type="http://schemas.openxmlformats.org/officeDocument/2006/relationships/oleObject" Target="../embeddings/oleObject300.bin"/><Relationship Id="rId19" Type="http://schemas.openxmlformats.org/officeDocument/2006/relationships/image" Target="../media/image234.wmf"/><Relationship Id="rId4" Type="http://schemas.openxmlformats.org/officeDocument/2006/relationships/oleObject" Target="../embeddings/oleObject297.bin"/><Relationship Id="rId9" Type="http://schemas.openxmlformats.org/officeDocument/2006/relationships/image" Target="../media/image244.wmf"/><Relationship Id="rId14" Type="http://schemas.openxmlformats.org/officeDocument/2006/relationships/oleObject" Target="../embeddings/oleObject30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09.bin"/><Relationship Id="rId13" Type="http://schemas.openxmlformats.org/officeDocument/2006/relationships/image" Target="../media/image252.wmf"/><Relationship Id="rId18" Type="http://schemas.openxmlformats.org/officeDocument/2006/relationships/oleObject" Target="../embeddings/oleObject314.bin"/><Relationship Id="rId26" Type="http://schemas.openxmlformats.org/officeDocument/2006/relationships/oleObject" Target="../embeddings/oleObject318.bin"/><Relationship Id="rId39" Type="http://schemas.openxmlformats.org/officeDocument/2006/relationships/image" Target="../media/image265.png"/><Relationship Id="rId3" Type="http://schemas.openxmlformats.org/officeDocument/2006/relationships/image" Target="../media/image247.wmf"/><Relationship Id="rId21" Type="http://schemas.openxmlformats.org/officeDocument/2006/relationships/image" Target="../media/image256.wmf"/><Relationship Id="rId34" Type="http://schemas.openxmlformats.org/officeDocument/2006/relationships/oleObject" Target="../embeddings/oleObject322.bin"/><Relationship Id="rId7" Type="http://schemas.openxmlformats.org/officeDocument/2006/relationships/image" Target="../media/image249.wmf"/><Relationship Id="rId12" Type="http://schemas.openxmlformats.org/officeDocument/2006/relationships/oleObject" Target="../embeddings/oleObject311.bin"/><Relationship Id="rId17" Type="http://schemas.openxmlformats.org/officeDocument/2006/relationships/image" Target="../media/image254.wmf"/><Relationship Id="rId25" Type="http://schemas.openxmlformats.org/officeDocument/2006/relationships/image" Target="../media/image258.emf"/><Relationship Id="rId33" Type="http://schemas.openxmlformats.org/officeDocument/2006/relationships/image" Target="../media/image262.wmf"/><Relationship Id="rId38" Type="http://schemas.openxmlformats.org/officeDocument/2006/relationships/image" Target="../media/image264.wmf"/><Relationship Id="rId2" Type="http://schemas.openxmlformats.org/officeDocument/2006/relationships/oleObject" Target="../embeddings/oleObject306.bin"/><Relationship Id="rId16" Type="http://schemas.openxmlformats.org/officeDocument/2006/relationships/oleObject" Target="../embeddings/oleObject313.bin"/><Relationship Id="rId20" Type="http://schemas.openxmlformats.org/officeDocument/2006/relationships/oleObject" Target="../embeddings/oleObject315.bin"/><Relationship Id="rId29" Type="http://schemas.openxmlformats.org/officeDocument/2006/relationships/image" Target="../media/image260.emf"/><Relationship Id="rId1" Type="http://schemas.openxmlformats.org/officeDocument/2006/relationships/slideLayout" Target="../slideLayouts/slideLayout6.xml"/><Relationship Id="rId6" Type="http://schemas.openxmlformats.org/officeDocument/2006/relationships/oleObject" Target="../embeddings/oleObject308.bin"/><Relationship Id="rId11" Type="http://schemas.openxmlformats.org/officeDocument/2006/relationships/image" Target="../media/image251.wmf"/><Relationship Id="rId24" Type="http://schemas.openxmlformats.org/officeDocument/2006/relationships/oleObject" Target="../embeddings/oleObject317.bin"/><Relationship Id="rId32" Type="http://schemas.openxmlformats.org/officeDocument/2006/relationships/oleObject" Target="../embeddings/oleObject321.bin"/><Relationship Id="rId37" Type="http://schemas.openxmlformats.org/officeDocument/2006/relationships/oleObject" Target="../embeddings/oleObject324.bin"/><Relationship Id="rId5" Type="http://schemas.openxmlformats.org/officeDocument/2006/relationships/image" Target="../media/image248.wmf"/><Relationship Id="rId15" Type="http://schemas.openxmlformats.org/officeDocument/2006/relationships/image" Target="../media/image253.wmf"/><Relationship Id="rId23" Type="http://schemas.openxmlformats.org/officeDocument/2006/relationships/image" Target="../media/image257.emf"/><Relationship Id="rId28" Type="http://schemas.openxmlformats.org/officeDocument/2006/relationships/oleObject" Target="../embeddings/oleObject319.bin"/><Relationship Id="rId36" Type="http://schemas.openxmlformats.org/officeDocument/2006/relationships/image" Target="../media/image263.wmf"/><Relationship Id="rId10" Type="http://schemas.openxmlformats.org/officeDocument/2006/relationships/oleObject" Target="../embeddings/oleObject310.bin"/><Relationship Id="rId19" Type="http://schemas.openxmlformats.org/officeDocument/2006/relationships/image" Target="../media/image255.wmf"/><Relationship Id="rId31" Type="http://schemas.openxmlformats.org/officeDocument/2006/relationships/image" Target="../media/image261.wmf"/><Relationship Id="rId4" Type="http://schemas.openxmlformats.org/officeDocument/2006/relationships/oleObject" Target="../embeddings/oleObject307.bin"/><Relationship Id="rId9" Type="http://schemas.openxmlformats.org/officeDocument/2006/relationships/image" Target="../media/image250.wmf"/><Relationship Id="rId14" Type="http://schemas.openxmlformats.org/officeDocument/2006/relationships/oleObject" Target="../embeddings/oleObject312.bin"/><Relationship Id="rId22" Type="http://schemas.openxmlformats.org/officeDocument/2006/relationships/oleObject" Target="../embeddings/oleObject316.bin"/><Relationship Id="rId27" Type="http://schemas.openxmlformats.org/officeDocument/2006/relationships/image" Target="../media/image259.emf"/><Relationship Id="rId30" Type="http://schemas.openxmlformats.org/officeDocument/2006/relationships/oleObject" Target="../embeddings/oleObject320.bin"/><Relationship Id="rId35" Type="http://schemas.openxmlformats.org/officeDocument/2006/relationships/oleObject" Target="../embeddings/oleObject323.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28.bin"/><Relationship Id="rId13" Type="http://schemas.openxmlformats.org/officeDocument/2006/relationships/image" Target="../media/image248.wmf"/><Relationship Id="rId18" Type="http://schemas.openxmlformats.org/officeDocument/2006/relationships/oleObject" Target="../embeddings/oleObject333.bin"/><Relationship Id="rId26" Type="http://schemas.openxmlformats.org/officeDocument/2006/relationships/oleObject" Target="../embeddings/oleObject337.bin"/><Relationship Id="rId3" Type="http://schemas.openxmlformats.org/officeDocument/2006/relationships/image" Target="../media/image266.wmf"/><Relationship Id="rId21" Type="http://schemas.openxmlformats.org/officeDocument/2006/relationships/image" Target="../media/image273.emf"/><Relationship Id="rId7" Type="http://schemas.openxmlformats.org/officeDocument/2006/relationships/image" Target="../media/image268.wmf"/><Relationship Id="rId12" Type="http://schemas.openxmlformats.org/officeDocument/2006/relationships/oleObject" Target="../embeddings/oleObject330.bin"/><Relationship Id="rId17" Type="http://schemas.openxmlformats.org/officeDocument/2006/relationships/image" Target="../media/image271.emf"/><Relationship Id="rId25" Type="http://schemas.openxmlformats.org/officeDocument/2006/relationships/image" Target="../media/image262.wmf"/><Relationship Id="rId2" Type="http://schemas.openxmlformats.org/officeDocument/2006/relationships/oleObject" Target="../embeddings/oleObject325.bin"/><Relationship Id="rId16" Type="http://schemas.openxmlformats.org/officeDocument/2006/relationships/oleObject" Target="../embeddings/oleObject332.bin"/><Relationship Id="rId20" Type="http://schemas.openxmlformats.org/officeDocument/2006/relationships/oleObject" Target="../embeddings/oleObject334.bin"/><Relationship Id="rId29" Type="http://schemas.openxmlformats.org/officeDocument/2006/relationships/oleObject" Target="../embeddings/oleObject339.bin"/><Relationship Id="rId1" Type="http://schemas.openxmlformats.org/officeDocument/2006/relationships/slideLayout" Target="../slideLayouts/slideLayout6.xml"/><Relationship Id="rId6" Type="http://schemas.openxmlformats.org/officeDocument/2006/relationships/oleObject" Target="../embeddings/oleObject327.bin"/><Relationship Id="rId11" Type="http://schemas.openxmlformats.org/officeDocument/2006/relationships/image" Target="../media/image247.wmf"/><Relationship Id="rId24" Type="http://schemas.openxmlformats.org/officeDocument/2006/relationships/oleObject" Target="../embeddings/oleObject336.bin"/><Relationship Id="rId5" Type="http://schemas.openxmlformats.org/officeDocument/2006/relationships/image" Target="../media/image267.wmf"/><Relationship Id="rId15" Type="http://schemas.openxmlformats.org/officeDocument/2006/relationships/image" Target="../media/image270.emf"/><Relationship Id="rId23" Type="http://schemas.openxmlformats.org/officeDocument/2006/relationships/image" Target="../media/image261.wmf"/><Relationship Id="rId28" Type="http://schemas.openxmlformats.org/officeDocument/2006/relationships/image" Target="../media/image263.wmf"/><Relationship Id="rId10" Type="http://schemas.openxmlformats.org/officeDocument/2006/relationships/oleObject" Target="../embeddings/oleObject329.bin"/><Relationship Id="rId19" Type="http://schemas.openxmlformats.org/officeDocument/2006/relationships/image" Target="../media/image272.emf"/><Relationship Id="rId31" Type="http://schemas.openxmlformats.org/officeDocument/2006/relationships/image" Target="../media/image265.png"/><Relationship Id="rId4" Type="http://schemas.openxmlformats.org/officeDocument/2006/relationships/oleObject" Target="../embeddings/oleObject326.bin"/><Relationship Id="rId9" Type="http://schemas.openxmlformats.org/officeDocument/2006/relationships/image" Target="../media/image269.wmf"/><Relationship Id="rId14" Type="http://schemas.openxmlformats.org/officeDocument/2006/relationships/oleObject" Target="../embeddings/oleObject331.bin"/><Relationship Id="rId22" Type="http://schemas.openxmlformats.org/officeDocument/2006/relationships/oleObject" Target="../embeddings/oleObject335.bin"/><Relationship Id="rId27" Type="http://schemas.openxmlformats.org/officeDocument/2006/relationships/oleObject" Target="../embeddings/oleObject338.bin"/><Relationship Id="rId30" Type="http://schemas.openxmlformats.org/officeDocument/2006/relationships/image" Target="../media/image264.wmf"/></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43.bin"/><Relationship Id="rId13" Type="http://schemas.openxmlformats.org/officeDocument/2006/relationships/image" Target="../media/image279.wmf"/><Relationship Id="rId18" Type="http://schemas.openxmlformats.org/officeDocument/2006/relationships/oleObject" Target="../embeddings/oleObject348.bin"/><Relationship Id="rId3" Type="http://schemas.openxmlformats.org/officeDocument/2006/relationships/image" Target="../media/image274.wmf"/><Relationship Id="rId7" Type="http://schemas.openxmlformats.org/officeDocument/2006/relationships/image" Target="../media/image276.wmf"/><Relationship Id="rId12" Type="http://schemas.openxmlformats.org/officeDocument/2006/relationships/oleObject" Target="../embeddings/oleObject345.bin"/><Relationship Id="rId17" Type="http://schemas.openxmlformats.org/officeDocument/2006/relationships/image" Target="../media/image280.wmf"/><Relationship Id="rId2" Type="http://schemas.openxmlformats.org/officeDocument/2006/relationships/oleObject" Target="../embeddings/oleObject340.bin"/><Relationship Id="rId16" Type="http://schemas.openxmlformats.org/officeDocument/2006/relationships/oleObject" Target="../embeddings/oleObject347.bin"/><Relationship Id="rId1" Type="http://schemas.openxmlformats.org/officeDocument/2006/relationships/slideLayout" Target="../slideLayouts/slideLayout18.xml"/><Relationship Id="rId6" Type="http://schemas.openxmlformats.org/officeDocument/2006/relationships/oleObject" Target="../embeddings/oleObject342.bin"/><Relationship Id="rId11" Type="http://schemas.openxmlformats.org/officeDocument/2006/relationships/image" Target="../media/image278.wmf"/><Relationship Id="rId5" Type="http://schemas.openxmlformats.org/officeDocument/2006/relationships/image" Target="../media/image275.wmf"/><Relationship Id="rId15" Type="http://schemas.openxmlformats.org/officeDocument/2006/relationships/image" Target="../media/image234.wmf"/><Relationship Id="rId10" Type="http://schemas.openxmlformats.org/officeDocument/2006/relationships/oleObject" Target="../embeddings/oleObject344.bin"/><Relationship Id="rId19" Type="http://schemas.openxmlformats.org/officeDocument/2006/relationships/image" Target="../media/image281.wmf"/><Relationship Id="rId4" Type="http://schemas.openxmlformats.org/officeDocument/2006/relationships/oleObject" Target="../embeddings/oleObject341.bin"/><Relationship Id="rId9" Type="http://schemas.openxmlformats.org/officeDocument/2006/relationships/image" Target="../media/image277.wmf"/><Relationship Id="rId14" Type="http://schemas.openxmlformats.org/officeDocument/2006/relationships/oleObject" Target="../embeddings/oleObject346.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52.bin"/><Relationship Id="rId13" Type="http://schemas.openxmlformats.org/officeDocument/2006/relationships/image" Target="../media/image287.wmf"/><Relationship Id="rId18" Type="http://schemas.openxmlformats.org/officeDocument/2006/relationships/oleObject" Target="../embeddings/oleObject357.bin"/><Relationship Id="rId3" Type="http://schemas.openxmlformats.org/officeDocument/2006/relationships/image" Target="../media/image282.wmf"/><Relationship Id="rId21" Type="http://schemas.openxmlformats.org/officeDocument/2006/relationships/image" Target="../media/image290.wmf"/><Relationship Id="rId7" Type="http://schemas.openxmlformats.org/officeDocument/2006/relationships/image" Target="../media/image284.wmf"/><Relationship Id="rId12" Type="http://schemas.openxmlformats.org/officeDocument/2006/relationships/oleObject" Target="../embeddings/oleObject354.bin"/><Relationship Id="rId17" Type="http://schemas.openxmlformats.org/officeDocument/2006/relationships/image" Target="../media/image234.wmf"/><Relationship Id="rId2" Type="http://schemas.openxmlformats.org/officeDocument/2006/relationships/oleObject" Target="../embeddings/oleObject349.bin"/><Relationship Id="rId16" Type="http://schemas.openxmlformats.org/officeDocument/2006/relationships/oleObject" Target="../embeddings/oleObject356.bin"/><Relationship Id="rId20" Type="http://schemas.openxmlformats.org/officeDocument/2006/relationships/oleObject" Target="../embeddings/oleObject358.bin"/><Relationship Id="rId1" Type="http://schemas.openxmlformats.org/officeDocument/2006/relationships/slideLayout" Target="../slideLayouts/slideLayout18.xml"/><Relationship Id="rId6" Type="http://schemas.openxmlformats.org/officeDocument/2006/relationships/oleObject" Target="../embeddings/oleObject351.bin"/><Relationship Id="rId11" Type="http://schemas.openxmlformats.org/officeDocument/2006/relationships/image" Target="../media/image286.wmf"/><Relationship Id="rId5" Type="http://schemas.openxmlformats.org/officeDocument/2006/relationships/image" Target="../media/image283.wmf"/><Relationship Id="rId15" Type="http://schemas.openxmlformats.org/officeDocument/2006/relationships/image" Target="../media/image288.wmf"/><Relationship Id="rId10" Type="http://schemas.openxmlformats.org/officeDocument/2006/relationships/oleObject" Target="../embeddings/oleObject353.bin"/><Relationship Id="rId19" Type="http://schemas.openxmlformats.org/officeDocument/2006/relationships/image" Target="../media/image289.wmf"/><Relationship Id="rId4" Type="http://schemas.openxmlformats.org/officeDocument/2006/relationships/oleObject" Target="../embeddings/oleObject350.bin"/><Relationship Id="rId9" Type="http://schemas.openxmlformats.org/officeDocument/2006/relationships/image" Target="../media/image285.wmf"/><Relationship Id="rId14" Type="http://schemas.openxmlformats.org/officeDocument/2006/relationships/oleObject" Target="../embeddings/oleObject355.bin"/></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9.xml"/><Relationship Id="rId4" Type="http://schemas.openxmlformats.org/officeDocument/2006/relationships/hyperlink" Target="https://en.wikipedia.org/" TargetMode="Externa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62.bin"/><Relationship Id="rId13" Type="http://schemas.openxmlformats.org/officeDocument/2006/relationships/image" Target="../media/image296.wmf"/><Relationship Id="rId3" Type="http://schemas.openxmlformats.org/officeDocument/2006/relationships/image" Target="../media/image291.wmf"/><Relationship Id="rId7" Type="http://schemas.openxmlformats.org/officeDocument/2006/relationships/image" Target="../media/image293.wmf"/><Relationship Id="rId12" Type="http://schemas.openxmlformats.org/officeDocument/2006/relationships/oleObject" Target="../embeddings/oleObject364.bin"/><Relationship Id="rId2" Type="http://schemas.openxmlformats.org/officeDocument/2006/relationships/oleObject" Target="../embeddings/oleObject359.bin"/><Relationship Id="rId1" Type="http://schemas.openxmlformats.org/officeDocument/2006/relationships/slideLayout" Target="../slideLayouts/slideLayout18.xml"/><Relationship Id="rId6" Type="http://schemas.openxmlformats.org/officeDocument/2006/relationships/oleObject" Target="../embeddings/oleObject361.bin"/><Relationship Id="rId11" Type="http://schemas.openxmlformats.org/officeDocument/2006/relationships/image" Target="../media/image295.wmf"/><Relationship Id="rId5" Type="http://schemas.openxmlformats.org/officeDocument/2006/relationships/image" Target="../media/image292.wmf"/><Relationship Id="rId10" Type="http://schemas.openxmlformats.org/officeDocument/2006/relationships/oleObject" Target="../embeddings/oleObject363.bin"/><Relationship Id="rId4" Type="http://schemas.openxmlformats.org/officeDocument/2006/relationships/oleObject" Target="../embeddings/oleObject360.bin"/><Relationship Id="rId9" Type="http://schemas.openxmlformats.org/officeDocument/2006/relationships/image" Target="../media/image294.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67.bin"/><Relationship Id="rId13" Type="http://schemas.openxmlformats.org/officeDocument/2006/relationships/oleObject" Target="../embeddings/oleObject369.bin"/><Relationship Id="rId18" Type="http://schemas.openxmlformats.org/officeDocument/2006/relationships/image" Target="../media/image305.wmf"/><Relationship Id="rId26" Type="http://schemas.openxmlformats.org/officeDocument/2006/relationships/image" Target="../media/image309.wmf"/><Relationship Id="rId3" Type="http://schemas.openxmlformats.org/officeDocument/2006/relationships/image" Target="../media/image297.emf"/><Relationship Id="rId21" Type="http://schemas.openxmlformats.org/officeDocument/2006/relationships/oleObject" Target="../embeddings/oleObject373.bin"/><Relationship Id="rId7" Type="http://schemas.openxmlformats.org/officeDocument/2006/relationships/image" Target="../media/image300.png"/><Relationship Id="rId12" Type="http://schemas.openxmlformats.org/officeDocument/2006/relationships/image" Target="../media/image302.png"/><Relationship Id="rId17" Type="http://schemas.openxmlformats.org/officeDocument/2006/relationships/oleObject" Target="../embeddings/oleObject371.bin"/><Relationship Id="rId25" Type="http://schemas.openxmlformats.org/officeDocument/2006/relationships/oleObject" Target="../embeddings/oleObject375.bin"/><Relationship Id="rId2" Type="http://schemas.openxmlformats.org/officeDocument/2006/relationships/oleObject" Target="../embeddings/oleObject365.bin"/><Relationship Id="rId16" Type="http://schemas.openxmlformats.org/officeDocument/2006/relationships/image" Target="../media/image304.wmf"/><Relationship Id="rId20" Type="http://schemas.openxmlformats.org/officeDocument/2006/relationships/image" Target="../media/image306.wmf"/><Relationship Id="rId29" Type="http://schemas.openxmlformats.org/officeDocument/2006/relationships/oleObject" Target="../embeddings/oleObject377.bin"/><Relationship Id="rId1" Type="http://schemas.openxmlformats.org/officeDocument/2006/relationships/slideLayout" Target="../slideLayouts/slideLayout18.xml"/><Relationship Id="rId6" Type="http://schemas.openxmlformats.org/officeDocument/2006/relationships/image" Target="../media/image299.png"/><Relationship Id="rId11" Type="http://schemas.openxmlformats.org/officeDocument/2006/relationships/image" Target="../media/image301.emf"/><Relationship Id="rId24" Type="http://schemas.openxmlformats.org/officeDocument/2006/relationships/image" Target="../media/image308.wmf"/><Relationship Id="rId32" Type="http://schemas.openxmlformats.org/officeDocument/2006/relationships/image" Target="../media/image312.emf"/><Relationship Id="rId5" Type="http://schemas.openxmlformats.org/officeDocument/2006/relationships/image" Target="../media/image298.emf"/><Relationship Id="rId15" Type="http://schemas.openxmlformats.org/officeDocument/2006/relationships/oleObject" Target="../embeddings/oleObject370.bin"/><Relationship Id="rId23" Type="http://schemas.openxmlformats.org/officeDocument/2006/relationships/oleObject" Target="../embeddings/oleObject374.bin"/><Relationship Id="rId28" Type="http://schemas.openxmlformats.org/officeDocument/2006/relationships/image" Target="../media/image310.wmf"/><Relationship Id="rId10" Type="http://schemas.openxmlformats.org/officeDocument/2006/relationships/oleObject" Target="../embeddings/oleObject368.bin"/><Relationship Id="rId19" Type="http://schemas.openxmlformats.org/officeDocument/2006/relationships/oleObject" Target="../embeddings/oleObject372.bin"/><Relationship Id="rId31" Type="http://schemas.openxmlformats.org/officeDocument/2006/relationships/oleObject" Target="../embeddings/oleObject378.bin"/><Relationship Id="rId4" Type="http://schemas.openxmlformats.org/officeDocument/2006/relationships/oleObject" Target="../embeddings/oleObject366.bin"/><Relationship Id="rId9" Type="http://schemas.openxmlformats.org/officeDocument/2006/relationships/image" Target="../media/image234.wmf"/><Relationship Id="rId14" Type="http://schemas.openxmlformats.org/officeDocument/2006/relationships/image" Target="../media/image303.wmf"/><Relationship Id="rId22" Type="http://schemas.openxmlformats.org/officeDocument/2006/relationships/image" Target="../media/image307.wmf"/><Relationship Id="rId27" Type="http://schemas.openxmlformats.org/officeDocument/2006/relationships/oleObject" Target="../embeddings/oleObject376.bin"/><Relationship Id="rId30" Type="http://schemas.openxmlformats.org/officeDocument/2006/relationships/image" Target="../media/image311.e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81.bin"/><Relationship Id="rId13" Type="http://schemas.openxmlformats.org/officeDocument/2006/relationships/oleObject" Target="../embeddings/oleObject383.bin"/><Relationship Id="rId18" Type="http://schemas.openxmlformats.org/officeDocument/2006/relationships/image" Target="../media/image318.wmf"/><Relationship Id="rId26" Type="http://schemas.openxmlformats.org/officeDocument/2006/relationships/oleObject" Target="../embeddings/oleObject389.bin"/><Relationship Id="rId39" Type="http://schemas.openxmlformats.org/officeDocument/2006/relationships/image" Target="../media/image328.wmf"/><Relationship Id="rId3" Type="http://schemas.openxmlformats.org/officeDocument/2006/relationships/image" Target="../media/image313.emf"/><Relationship Id="rId21" Type="http://schemas.openxmlformats.org/officeDocument/2006/relationships/image" Target="../media/image320.png"/><Relationship Id="rId34" Type="http://schemas.openxmlformats.org/officeDocument/2006/relationships/oleObject" Target="../embeddings/oleObject393.bin"/><Relationship Id="rId7" Type="http://schemas.openxmlformats.org/officeDocument/2006/relationships/image" Target="../media/image300.png"/><Relationship Id="rId12" Type="http://schemas.openxmlformats.org/officeDocument/2006/relationships/image" Target="../media/image302.png"/><Relationship Id="rId17" Type="http://schemas.openxmlformats.org/officeDocument/2006/relationships/oleObject" Target="../embeddings/oleObject385.bin"/><Relationship Id="rId25" Type="http://schemas.openxmlformats.org/officeDocument/2006/relationships/image" Target="../media/image321.emf"/><Relationship Id="rId33" Type="http://schemas.openxmlformats.org/officeDocument/2006/relationships/image" Target="../media/image325.wmf"/><Relationship Id="rId38" Type="http://schemas.openxmlformats.org/officeDocument/2006/relationships/oleObject" Target="../embeddings/oleObject395.bin"/><Relationship Id="rId2" Type="http://schemas.openxmlformats.org/officeDocument/2006/relationships/oleObject" Target="../embeddings/oleObject379.bin"/><Relationship Id="rId16" Type="http://schemas.openxmlformats.org/officeDocument/2006/relationships/image" Target="../media/image317.wmf"/><Relationship Id="rId20" Type="http://schemas.openxmlformats.org/officeDocument/2006/relationships/image" Target="../media/image319.wmf"/><Relationship Id="rId29" Type="http://schemas.openxmlformats.org/officeDocument/2006/relationships/image" Target="../media/image323.emf"/><Relationship Id="rId1" Type="http://schemas.openxmlformats.org/officeDocument/2006/relationships/slideLayout" Target="../slideLayouts/slideLayout18.xml"/><Relationship Id="rId6" Type="http://schemas.openxmlformats.org/officeDocument/2006/relationships/image" Target="../media/image299.png"/><Relationship Id="rId11" Type="http://schemas.openxmlformats.org/officeDocument/2006/relationships/image" Target="../media/image315.emf"/><Relationship Id="rId24" Type="http://schemas.openxmlformats.org/officeDocument/2006/relationships/oleObject" Target="../embeddings/oleObject388.bin"/><Relationship Id="rId32" Type="http://schemas.openxmlformats.org/officeDocument/2006/relationships/oleObject" Target="../embeddings/oleObject392.bin"/><Relationship Id="rId37" Type="http://schemas.openxmlformats.org/officeDocument/2006/relationships/image" Target="../media/image327.wmf"/><Relationship Id="rId5" Type="http://schemas.openxmlformats.org/officeDocument/2006/relationships/image" Target="../media/image314.emf"/><Relationship Id="rId15" Type="http://schemas.openxmlformats.org/officeDocument/2006/relationships/oleObject" Target="../embeddings/oleObject384.bin"/><Relationship Id="rId23" Type="http://schemas.openxmlformats.org/officeDocument/2006/relationships/image" Target="../media/image310.wmf"/><Relationship Id="rId28" Type="http://schemas.openxmlformats.org/officeDocument/2006/relationships/oleObject" Target="../embeddings/oleObject390.bin"/><Relationship Id="rId36" Type="http://schemas.openxmlformats.org/officeDocument/2006/relationships/oleObject" Target="../embeddings/oleObject394.bin"/><Relationship Id="rId10" Type="http://schemas.openxmlformats.org/officeDocument/2006/relationships/oleObject" Target="../embeddings/oleObject382.bin"/><Relationship Id="rId19" Type="http://schemas.openxmlformats.org/officeDocument/2006/relationships/oleObject" Target="../embeddings/oleObject386.bin"/><Relationship Id="rId31" Type="http://schemas.openxmlformats.org/officeDocument/2006/relationships/image" Target="../media/image324.wmf"/><Relationship Id="rId4" Type="http://schemas.openxmlformats.org/officeDocument/2006/relationships/oleObject" Target="../embeddings/oleObject380.bin"/><Relationship Id="rId9" Type="http://schemas.openxmlformats.org/officeDocument/2006/relationships/image" Target="../media/image234.wmf"/><Relationship Id="rId14" Type="http://schemas.openxmlformats.org/officeDocument/2006/relationships/image" Target="../media/image316.wmf"/><Relationship Id="rId22" Type="http://schemas.openxmlformats.org/officeDocument/2006/relationships/oleObject" Target="../embeddings/oleObject387.bin"/><Relationship Id="rId27" Type="http://schemas.openxmlformats.org/officeDocument/2006/relationships/image" Target="../media/image322.emf"/><Relationship Id="rId30" Type="http://schemas.openxmlformats.org/officeDocument/2006/relationships/oleObject" Target="../embeddings/oleObject391.bin"/><Relationship Id="rId35" Type="http://schemas.openxmlformats.org/officeDocument/2006/relationships/image" Target="../media/image326.wmf"/></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29.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330.wmf"/><Relationship Id="rId2" Type="http://schemas.openxmlformats.org/officeDocument/2006/relationships/oleObject" Target="../embeddings/oleObject396.bin"/><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3" Type="http://schemas.openxmlformats.org/officeDocument/2006/relationships/image" Target="../media/image332.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00.bin"/><Relationship Id="rId3" Type="http://schemas.openxmlformats.org/officeDocument/2006/relationships/image" Target="../media/image333.wmf"/><Relationship Id="rId7" Type="http://schemas.openxmlformats.org/officeDocument/2006/relationships/image" Target="../media/image335.wmf"/><Relationship Id="rId2" Type="http://schemas.openxmlformats.org/officeDocument/2006/relationships/oleObject" Target="../embeddings/oleObject397.bin"/><Relationship Id="rId1" Type="http://schemas.openxmlformats.org/officeDocument/2006/relationships/slideLayout" Target="../slideLayouts/slideLayout18.xml"/><Relationship Id="rId6" Type="http://schemas.openxmlformats.org/officeDocument/2006/relationships/oleObject" Target="../embeddings/oleObject399.bin"/><Relationship Id="rId5" Type="http://schemas.openxmlformats.org/officeDocument/2006/relationships/image" Target="../media/image334.wmf"/><Relationship Id="rId4" Type="http://schemas.openxmlformats.org/officeDocument/2006/relationships/oleObject" Target="../embeddings/oleObject398.bin"/><Relationship Id="rId9" Type="http://schemas.openxmlformats.org/officeDocument/2006/relationships/image" Target="../media/image336.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04.bin"/><Relationship Id="rId13" Type="http://schemas.openxmlformats.org/officeDocument/2006/relationships/image" Target="../media/image342.wmf"/><Relationship Id="rId3" Type="http://schemas.openxmlformats.org/officeDocument/2006/relationships/image" Target="../media/image337.wmf"/><Relationship Id="rId7" Type="http://schemas.openxmlformats.org/officeDocument/2006/relationships/image" Target="../media/image339.wmf"/><Relationship Id="rId12" Type="http://schemas.openxmlformats.org/officeDocument/2006/relationships/oleObject" Target="../embeddings/oleObject406.bin"/><Relationship Id="rId2" Type="http://schemas.openxmlformats.org/officeDocument/2006/relationships/oleObject" Target="../embeddings/oleObject401.bin"/><Relationship Id="rId1" Type="http://schemas.openxmlformats.org/officeDocument/2006/relationships/slideLayout" Target="../slideLayouts/slideLayout18.xml"/><Relationship Id="rId6" Type="http://schemas.openxmlformats.org/officeDocument/2006/relationships/oleObject" Target="../embeddings/oleObject403.bin"/><Relationship Id="rId11" Type="http://schemas.openxmlformats.org/officeDocument/2006/relationships/image" Target="../media/image341.wmf"/><Relationship Id="rId5" Type="http://schemas.openxmlformats.org/officeDocument/2006/relationships/image" Target="../media/image338.wmf"/><Relationship Id="rId15" Type="http://schemas.openxmlformats.org/officeDocument/2006/relationships/image" Target="../media/image343.wmf"/><Relationship Id="rId10" Type="http://schemas.openxmlformats.org/officeDocument/2006/relationships/oleObject" Target="../embeddings/oleObject405.bin"/><Relationship Id="rId4" Type="http://schemas.openxmlformats.org/officeDocument/2006/relationships/oleObject" Target="../embeddings/oleObject402.bin"/><Relationship Id="rId9" Type="http://schemas.openxmlformats.org/officeDocument/2006/relationships/image" Target="../media/image340.wmf"/><Relationship Id="rId14" Type="http://schemas.openxmlformats.org/officeDocument/2006/relationships/oleObject" Target="../embeddings/oleObject40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18.xml"/><Relationship Id="rId5" Type="http://schemas.openxmlformats.org/officeDocument/2006/relationships/image" Target="../media/image11.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Text Box 24">
            <a:extLst>
              <a:ext uri="{FF2B5EF4-FFF2-40B4-BE49-F238E27FC236}">
                <a16:creationId xmlns:a16="http://schemas.microsoft.com/office/drawing/2014/main" id="{91819687-4189-4B69-B5FC-351957EB7908}"/>
              </a:ext>
            </a:extLst>
          </p:cNvPr>
          <p:cNvSpPr txBox="1">
            <a:spLocks noChangeArrowheads="1"/>
          </p:cNvSpPr>
          <p:nvPr/>
        </p:nvSpPr>
        <p:spPr bwMode="auto">
          <a:xfrm>
            <a:off x="1797050" y="188913"/>
            <a:ext cx="4968875" cy="1323975"/>
          </a:xfrm>
          <a:prstGeom prst="rect">
            <a:avLst/>
          </a:prstGeom>
          <a:noFill/>
          <a:ln w="9525">
            <a:noFill/>
            <a:miter lim="800000"/>
            <a:headEnd/>
            <a:tailEnd/>
          </a:ln>
          <a:effectLst/>
        </p:spPr>
        <p:txBody>
          <a:bodyPr>
            <a:spAutoFit/>
          </a:bodyPr>
          <a:lstStyle/>
          <a:p>
            <a:pPr algn="ctr">
              <a:spcBef>
                <a:spcPct val="20000"/>
              </a:spcBef>
              <a:defRPr/>
            </a:pPr>
            <a:r>
              <a:rPr lang="zh-CN" altLang="en-US" sz="4000" dirty="0">
                <a:solidFill>
                  <a:srgbClr val="FF0000"/>
                </a:solidFill>
                <a:effectLst>
                  <a:outerShdw blurRad="38100" dist="38100" dir="2700000" algn="tl">
                    <a:srgbClr val="C0C0C0"/>
                  </a:outerShdw>
                </a:effectLst>
                <a:latin typeface="华文隶书" pitchFamily="2" charset="-122"/>
                <a:ea typeface="华文隶书" pitchFamily="2" charset="-122"/>
              </a:rPr>
              <a:t>第八章 电 磁 感 应  电磁场基本规律</a:t>
            </a:r>
          </a:p>
        </p:txBody>
      </p:sp>
      <p:sp>
        <p:nvSpPr>
          <p:cNvPr id="6147" name="Text Box 25">
            <a:extLst>
              <a:ext uri="{FF2B5EF4-FFF2-40B4-BE49-F238E27FC236}">
                <a16:creationId xmlns:a16="http://schemas.microsoft.com/office/drawing/2014/main" id="{B8BEC34E-BE54-4D38-B4DA-0F27E793AB3E}"/>
              </a:ext>
            </a:extLst>
          </p:cNvPr>
          <p:cNvSpPr txBox="1">
            <a:spLocks noChangeArrowheads="1"/>
          </p:cNvSpPr>
          <p:nvPr/>
        </p:nvSpPr>
        <p:spPr bwMode="auto">
          <a:xfrm>
            <a:off x="900113" y="5805488"/>
            <a:ext cx="7373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81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00"/>
                </a:solidFill>
                <a:ea typeface="仿宋_GB2312" pitchFamily="49" charset="-122"/>
              </a:rPr>
              <a:t>电磁感应</a:t>
            </a:r>
            <a:r>
              <a:rPr lang="en-US" altLang="zh-CN" sz="2800" b="1">
                <a:solidFill>
                  <a:srgbClr val="FFFFFF"/>
                </a:solidFill>
                <a:ea typeface="仿宋_GB2312" pitchFamily="49" charset="-122"/>
              </a:rPr>
              <a:t>——</a:t>
            </a:r>
            <a:r>
              <a:rPr lang="zh-CN" altLang="en-US" sz="2800" b="1">
                <a:solidFill>
                  <a:srgbClr val="FFFFFF"/>
                </a:solidFill>
                <a:ea typeface="仿宋_GB2312" pitchFamily="49" charset="-122"/>
              </a:rPr>
              <a:t>一个现代的多彩多姿的世界！</a:t>
            </a:r>
          </a:p>
        </p:txBody>
      </p:sp>
      <p:pic>
        <p:nvPicPr>
          <p:cNvPr id="6148" name="Picture 2" descr="http://www.gosc8.com/uploadfile/2013/0902/20130902045142154.jpg">
            <a:extLst>
              <a:ext uri="{FF2B5EF4-FFF2-40B4-BE49-F238E27FC236}">
                <a16:creationId xmlns:a16="http://schemas.microsoft.com/office/drawing/2014/main" id="{0CAE938B-31A3-4D62-8520-841E39E4E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2162175"/>
            <a:ext cx="446087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4" descr="http://f.hiphotos.bdimg.com/album/s%3D1400%3Bq%3D90/sign=3f8b61afbe096b6385195a543c03bc35/cc11728b4710b912fd31507ec3fdfc03934522b9.jpg">
            <a:extLst>
              <a:ext uri="{FF2B5EF4-FFF2-40B4-BE49-F238E27FC236}">
                <a16:creationId xmlns:a16="http://schemas.microsoft.com/office/drawing/2014/main" id="{2E11DE7C-8677-4160-99D2-2F34DC62C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775" y="2162175"/>
            <a:ext cx="4465638"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7">
            <a:extLst>
              <a:ext uri="{FF2B5EF4-FFF2-40B4-BE49-F238E27FC236}">
                <a16:creationId xmlns:a16="http://schemas.microsoft.com/office/drawing/2014/main" id="{6BAAD1F8-1EAA-4647-B91F-1838359DEF24}"/>
              </a:ext>
            </a:extLst>
          </p:cNvPr>
          <p:cNvSpPr>
            <a:spLocks noChangeArrowheads="1"/>
          </p:cNvSpPr>
          <p:nvPr/>
        </p:nvSpPr>
        <p:spPr bwMode="auto">
          <a:xfrm>
            <a:off x="179388" y="1960563"/>
            <a:ext cx="8821737" cy="4719637"/>
          </a:xfrm>
          <a:prstGeom prst="roundRect">
            <a:avLst>
              <a:gd name="adj" fmla="val 16667"/>
            </a:avLst>
          </a:prstGeom>
          <a:solidFill>
            <a:srgbClr val="99FF66"/>
          </a:solidFill>
          <a:ln>
            <a:noFill/>
          </a:ln>
          <a:effectLst>
            <a:outerShdw dist="35921" dir="2700000" algn="ctr" rotWithShape="0">
              <a:srgbClr val="808080"/>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p>
        </p:txBody>
      </p:sp>
      <p:sp>
        <p:nvSpPr>
          <p:cNvPr id="7170" name="Text Box 2">
            <a:extLst>
              <a:ext uri="{FF2B5EF4-FFF2-40B4-BE49-F238E27FC236}">
                <a16:creationId xmlns:a16="http://schemas.microsoft.com/office/drawing/2014/main" id="{44A964D5-B5FF-40D5-ACDD-8FB82D5BE9E3}"/>
              </a:ext>
            </a:extLst>
          </p:cNvPr>
          <p:cNvSpPr txBox="1">
            <a:spLocks noChangeArrowheads="1"/>
          </p:cNvSpPr>
          <p:nvPr/>
        </p:nvSpPr>
        <p:spPr bwMode="auto">
          <a:xfrm>
            <a:off x="215900" y="596900"/>
            <a:ext cx="6011863" cy="946150"/>
          </a:xfrm>
          <a:prstGeom prst="rect">
            <a:avLst/>
          </a:prstGeom>
          <a:noFill/>
          <a:ln w="9525" algn="ctr">
            <a:noFill/>
            <a:miter lim="800000"/>
            <a:headEnd/>
            <a:tailEnd/>
          </a:ln>
          <a:effectLst/>
        </p:spPr>
        <p:txBody>
          <a:bodyPr>
            <a:spAutoFit/>
          </a:bodyPr>
          <a:lstStyle/>
          <a:p>
            <a:pPr>
              <a:defRPr/>
            </a:pPr>
            <a:r>
              <a:rPr lang="zh-CN" altLang="en-US" sz="2800" b="1" dirty="0">
                <a:solidFill>
                  <a:srgbClr val="FFFF00"/>
                </a:solidFill>
                <a:effectLst>
                  <a:outerShdw blurRad="38100" dist="38100" dir="2700000" algn="tl">
                    <a:srgbClr val="C0C0C0"/>
                  </a:outerShdw>
                </a:effectLst>
              </a:rPr>
              <a:t>法拉第电磁感应定律</a:t>
            </a:r>
          </a:p>
          <a:p>
            <a:pPr>
              <a:defRPr/>
            </a:pPr>
            <a:r>
              <a:rPr lang="en-US" altLang="zh-CN" sz="2800" b="1" dirty="0">
                <a:solidFill>
                  <a:srgbClr val="FFFF00"/>
                </a:solidFill>
                <a:effectLst>
                  <a:outerShdw blurRad="38100" dist="38100" dir="2700000" algn="tl">
                    <a:srgbClr val="C0C0C0"/>
                  </a:outerShdw>
                </a:effectLst>
              </a:rPr>
              <a:t>(Faraday’s Law of Induction)</a:t>
            </a:r>
          </a:p>
        </p:txBody>
      </p:sp>
      <p:sp>
        <p:nvSpPr>
          <p:cNvPr id="7171" name="Text Box 3">
            <a:extLst>
              <a:ext uri="{FF2B5EF4-FFF2-40B4-BE49-F238E27FC236}">
                <a16:creationId xmlns:a16="http://schemas.microsoft.com/office/drawing/2014/main" id="{CA7793C8-D2E7-4E01-A5E7-2D84F70B5C40}"/>
              </a:ext>
            </a:extLst>
          </p:cNvPr>
          <p:cNvSpPr txBox="1">
            <a:spLocks noChangeArrowheads="1"/>
          </p:cNvSpPr>
          <p:nvPr/>
        </p:nvSpPr>
        <p:spPr bwMode="auto">
          <a:xfrm>
            <a:off x="395288" y="2105025"/>
            <a:ext cx="8493125" cy="1373188"/>
          </a:xfrm>
          <a:prstGeom prst="rect">
            <a:avLst/>
          </a:prstGeom>
          <a:noFill/>
          <a:ln w="76200" cmpd="tri">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2800" b="1" dirty="0">
                <a:solidFill>
                  <a:srgbClr val="002060"/>
                </a:solidFill>
                <a:effectLst>
                  <a:outerShdw blurRad="38100" dist="38100" dir="2700000" algn="tl">
                    <a:srgbClr val="000000"/>
                  </a:outerShdw>
                </a:effectLst>
                <a:ea typeface="仿宋_GB2312" pitchFamily="49" charset="-122"/>
              </a:rPr>
              <a:t>当穿过回路所包围面积的磁通量发生变化时，回路中产生的</a:t>
            </a:r>
            <a:r>
              <a:rPr lang="zh-CN" altLang="en-US" sz="2800" b="1" dirty="0">
                <a:solidFill>
                  <a:srgbClr val="FF0000"/>
                </a:solidFill>
                <a:effectLst>
                  <a:outerShdw blurRad="38100" dist="38100" dir="2700000" algn="tl">
                    <a:srgbClr val="000000"/>
                  </a:outerShdw>
                </a:effectLst>
                <a:ea typeface="仿宋_GB2312" pitchFamily="49" charset="-122"/>
              </a:rPr>
              <a:t>感应电动势</a:t>
            </a:r>
            <a:r>
              <a:rPr lang="zh-CN" altLang="en-US" sz="2800" b="1" dirty="0">
                <a:solidFill>
                  <a:srgbClr val="002060"/>
                </a:solidFill>
                <a:effectLst>
                  <a:outerShdw blurRad="38100" dist="38100" dir="2700000" algn="tl">
                    <a:srgbClr val="000000"/>
                  </a:outerShdw>
                </a:effectLst>
                <a:ea typeface="仿宋_GB2312" pitchFamily="49" charset="-122"/>
              </a:rPr>
              <a:t>的大小与穿过回路的磁通量对时间的变化率成正比。</a:t>
            </a:r>
          </a:p>
        </p:txBody>
      </p:sp>
      <p:graphicFrame>
        <p:nvGraphicFramePr>
          <p:cNvPr id="15365" name="Object 4">
            <a:extLst>
              <a:ext uri="{FF2B5EF4-FFF2-40B4-BE49-F238E27FC236}">
                <a16:creationId xmlns:a16="http://schemas.microsoft.com/office/drawing/2014/main" id="{1E9823A4-BED2-4904-A950-2736A5E495F4}"/>
              </a:ext>
            </a:extLst>
          </p:cNvPr>
          <p:cNvGraphicFramePr>
            <a:graphicFrameLocks noChangeAspect="1"/>
          </p:cNvGraphicFramePr>
          <p:nvPr/>
        </p:nvGraphicFramePr>
        <p:xfrm>
          <a:off x="3276600" y="3605213"/>
          <a:ext cx="1871663" cy="1054100"/>
        </p:xfrm>
        <a:graphic>
          <a:graphicData uri="http://schemas.openxmlformats.org/presentationml/2006/ole">
            <mc:AlternateContent xmlns:mc="http://schemas.openxmlformats.org/markup-compatibility/2006">
              <mc:Choice xmlns:v="urn:schemas-microsoft-com:vml" Requires="v">
                <p:oleObj name="Equation" r:id="rId2" imgW="698197" imgH="393529" progId="Equation.DSMT4">
                  <p:embed/>
                </p:oleObj>
              </mc:Choice>
              <mc:Fallback>
                <p:oleObj name="Equation" r:id="rId2" imgW="698197" imgH="393529"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605213"/>
                        <a:ext cx="1871663" cy="1054100"/>
                      </a:xfrm>
                      <a:prstGeom prst="rect">
                        <a:avLst/>
                      </a:prstGeom>
                      <a:solidFill>
                        <a:srgbClr val="FFCC66"/>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Text Box 5">
            <a:extLst>
              <a:ext uri="{FF2B5EF4-FFF2-40B4-BE49-F238E27FC236}">
                <a16:creationId xmlns:a16="http://schemas.microsoft.com/office/drawing/2014/main" id="{8293B944-39B5-4C42-B408-DDE342A111DE}"/>
              </a:ext>
            </a:extLst>
          </p:cNvPr>
          <p:cNvSpPr txBox="1">
            <a:spLocks noChangeArrowheads="1"/>
          </p:cNvSpPr>
          <p:nvPr/>
        </p:nvSpPr>
        <p:spPr bwMode="auto">
          <a:xfrm>
            <a:off x="390525" y="5543550"/>
            <a:ext cx="84978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000000"/>
                </a:solidFill>
                <a:ea typeface="仿宋_GB2312" pitchFamily="49" charset="-122"/>
              </a:rPr>
              <a:t>     式中的负号反映了</a:t>
            </a:r>
            <a:r>
              <a:rPr lang="zh-CN" altLang="en-US" sz="2800" b="1">
                <a:solidFill>
                  <a:srgbClr val="16165D"/>
                </a:solidFill>
                <a:ea typeface="仿宋_GB2312" pitchFamily="49" charset="-122"/>
              </a:rPr>
              <a:t>感应电动势的方向</a:t>
            </a:r>
            <a:r>
              <a:rPr lang="zh-CN" altLang="en-US" sz="2800" b="1">
                <a:solidFill>
                  <a:srgbClr val="000000"/>
                </a:solidFill>
                <a:ea typeface="仿宋_GB2312" pitchFamily="49" charset="-122"/>
              </a:rPr>
              <a:t>，是</a:t>
            </a:r>
            <a:r>
              <a:rPr lang="zh-CN" altLang="en-US" sz="2800" b="1">
                <a:solidFill>
                  <a:srgbClr val="3333CC"/>
                </a:solidFill>
                <a:ea typeface="仿宋_GB2312" pitchFamily="49" charset="-122"/>
              </a:rPr>
              <a:t>楞次定律（</a:t>
            </a:r>
            <a:r>
              <a:rPr lang="en-US" altLang="zh-CN" sz="2800" b="1">
                <a:solidFill>
                  <a:srgbClr val="3333CC"/>
                </a:solidFill>
                <a:latin typeface="Times New Roman" panose="02020603050405020304" pitchFamily="18" charset="0"/>
                <a:ea typeface="仿宋_GB2312" pitchFamily="49" charset="-122"/>
              </a:rPr>
              <a:t>Lenz law</a:t>
            </a:r>
            <a:r>
              <a:rPr lang="zh-CN" altLang="en-US" sz="2800" b="1">
                <a:solidFill>
                  <a:srgbClr val="3333CC"/>
                </a:solidFill>
                <a:latin typeface="Times New Roman" panose="02020603050405020304" pitchFamily="18" charset="0"/>
                <a:ea typeface="仿宋_GB2312" pitchFamily="49" charset="-122"/>
              </a:rPr>
              <a:t>）</a:t>
            </a:r>
            <a:r>
              <a:rPr lang="zh-CN" altLang="en-US" sz="2800" b="1">
                <a:solidFill>
                  <a:srgbClr val="000000"/>
                </a:solidFill>
                <a:ea typeface="仿宋_GB2312" pitchFamily="49" charset="-122"/>
              </a:rPr>
              <a:t>的数学表示。</a:t>
            </a:r>
          </a:p>
        </p:txBody>
      </p:sp>
      <p:graphicFrame>
        <p:nvGraphicFramePr>
          <p:cNvPr id="15367" name="Object 15">
            <a:extLst>
              <a:ext uri="{FF2B5EF4-FFF2-40B4-BE49-F238E27FC236}">
                <a16:creationId xmlns:a16="http://schemas.microsoft.com/office/drawing/2014/main" id="{80F94EB5-9FE2-495C-87CA-8B898FEA6CA1}"/>
              </a:ext>
            </a:extLst>
          </p:cNvPr>
          <p:cNvGraphicFramePr>
            <a:graphicFrameLocks noChangeAspect="1"/>
          </p:cNvGraphicFramePr>
          <p:nvPr/>
        </p:nvGraphicFramePr>
        <p:xfrm>
          <a:off x="2036763" y="4768850"/>
          <a:ext cx="4984750" cy="758825"/>
        </p:xfrm>
        <a:graphic>
          <a:graphicData uri="http://schemas.openxmlformats.org/presentationml/2006/ole">
            <mc:AlternateContent xmlns:mc="http://schemas.openxmlformats.org/markup-compatibility/2006">
              <mc:Choice xmlns:v="urn:schemas-microsoft-com:vml" Requires="v">
                <p:oleObj name="Equation" r:id="rId4" imgW="1752600" imgH="304800" progId="Equation.DSMT4">
                  <p:embed/>
                </p:oleObj>
              </mc:Choice>
              <mc:Fallback>
                <p:oleObj name="Equation" r:id="rId4" imgW="1752600" imgH="30480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763" y="4768850"/>
                        <a:ext cx="49847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103583A-7965-496C-B302-34EDEA2D8422}"/>
              </a:ext>
            </a:extLst>
          </p:cNvPr>
          <p:cNvSpPr txBox="1">
            <a:spLocks noChangeArrowheads="1"/>
          </p:cNvSpPr>
          <p:nvPr/>
        </p:nvSpPr>
        <p:spPr bwMode="auto">
          <a:xfrm>
            <a:off x="771525" y="4763"/>
            <a:ext cx="2786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C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800">
                <a:solidFill>
                  <a:srgbClr val="FFFFFF"/>
                </a:solidFill>
                <a:latin typeface="华文中宋" panose="02010600040101010101" pitchFamily="2" charset="-122"/>
                <a:ea typeface="华文中宋" panose="02010600040101010101" pitchFamily="2" charset="-122"/>
                <a:cs typeface="Times New Roman" panose="02020603050405020304" pitchFamily="18" charset="0"/>
              </a:rPr>
              <a:t>若是</a:t>
            </a:r>
            <a:r>
              <a:rPr lang="en-US" altLang="zh-CN" sz="2800" b="1" i="1">
                <a:solidFill>
                  <a:srgbClr val="FFFFFF"/>
                </a:solidFill>
                <a:latin typeface="华文中宋" panose="02010600040101010101" pitchFamily="2" charset="-122"/>
                <a:ea typeface="华文中宋" panose="02010600040101010101" pitchFamily="2" charset="-122"/>
                <a:cs typeface="Times New Roman" panose="02020603050405020304" pitchFamily="18" charset="0"/>
              </a:rPr>
              <a:t>N </a:t>
            </a:r>
            <a:r>
              <a:rPr lang="zh-CN" altLang="en-US" sz="2800">
                <a:solidFill>
                  <a:srgbClr val="FFFFFF"/>
                </a:solidFill>
                <a:latin typeface="华文中宋" panose="02010600040101010101" pitchFamily="2" charset="-122"/>
                <a:ea typeface="华文中宋" panose="02010600040101010101" pitchFamily="2" charset="-122"/>
                <a:cs typeface="Times New Roman" panose="02020603050405020304" pitchFamily="18" charset="0"/>
              </a:rPr>
              <a:t>匝线圈</a:t>
            </a:r>
          </a:p>
        </p:txBody>
      </p:sp>
      <p:graphicFrame>
        <p:nvGraphicFramePr>
          <p:cNvPr id="27654" name="Object 20">
            <a:extLst>
              <a:ext uri="{FF2B5EF4-FFF2-40B4-BE49-F238E27FC236}">
                <a16:creationId xmlns:a16="http://schemas.microsoft.com/office/drawing/2014/main" id="{BDFCF90E-BEE0-4A7B-8E5D-B6D07D2F6412}"/>
              </a:ext>
            </a:extLst>
          </p:cNvPr>
          <p:cNvGraphicFramePr>
            <a:graphicFrameLocks noChangeAspect="1"/>
          </p:cNvGraphicFramePr>
          <p:nvPr/>
        </p:nvGraphicFramePr>
        <p:xfrm>
          <a:off x="3914775" y="7938"/>
          <a:ext cx="3973513" cy="568325"/>
        </p:xfrm>
        <a:graphic>
          <a:graphicData uri="http://schemas.openxmlformats.org/presentationml/2006/ole">
            <mc:AlternateContent xmlns:mc="http://schemas.openxmlformats.org/markup-compatibility/2006">
              <mc:Choice xmlns:v="urn:schemas-microsoft-com:vml" Requires="v">
                <p:oleObj name="Equation" r:id="rId2" imgW="1397000" imgH="228600" progId="Equation.DSMT4">
                  <p:embed/>
                </p:oleObj>
              </mc:Choice>
              <mc:Fallback>
                <p:oleObj name="Equation" r:id="rId2" imgW="1397000" imgH="228600" progId="Equation.DSMT4">
                  <p:embed/>
                  <p:pic>
                    <p:nvPicPr>
                      <p:cNvPr id="0" name="Object 20"/>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3914775" y="7938"/>
                        <a:ext cx="39735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21">
            <a:extLst>
              <a:ext uri="{FF2B5EF4-FFF2-40B4-BE49-F238E27FC236}">
                <a16:creationId xmlns:a16="http://schemas.microsoft.com/office/drawing/2014/main" id="{E5249317-3DC9-4F26-99AD-F4F00F26F66A}"/>
              </a:ext>
            </a:extLst>
          </p:cNvPr>
          <p:cNvGraphicFramePr>
            <a:graphicFrameLocks noChangeAspect="1"/>
          </p:cNvGraphicFramePr>
          <p:nvPr/>
        </p:nvGraphicFramePr>
        <p:xfrm>
          <a:off x="1055688" y="465138"/>
          <a:ext cx="1790700" cy="1014412"/>
        </p:xfrm>
        <a:graphic>
          <a:graphicData uri="http://schemas.openxmlformats.org/presentationml/2006/ole">
            <mc:AlternateContent xmlns:mc="http://schemas.openxmlformats.org/markup-compatibility/2006">
              <mc:Choice xmlns:v="urn:schemas-microsoft-com:vml" Requires="v">
                <p:oleObj name="Equation" r:id="rId4" imgW="672808" imgH="406224" progId="Equation.DSMT4">
                  <p:embed/>
                </p:oleObj>
              </mc:Choice>
              <mc:Fallback>
                <p:oleObj name="Equation" r:id="rId4" imgW="672808" imgH="406224" progId="Equation.DSMT4">
                  <p:embed/>
                  <p:pic>
                    <p:nvPicPr>
                      <p:cNvPr id="0" name="Object 21"/>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055688" y="465138"/>
                        <a:ext cx="1790700" cy="1014412"/>
                      </a:xfrm>
                      <a:prstGeom prst="rect">
                        <a:avLst/>
                      </a:prstGeom>
                      <a:noFill/>
                      <a:ln>
                        <a:noFill/>
                      </a:ln>
                      <a:extLst>
                        <a:ext uri="{909E8E84-426E-40DD-AFC4-6F175D3DCCD1}">
                          <a14:hiddenFill xmlns:a14="http://schemas.microsoft.com/office/drawing/2010/main">
                            <a:solidFill>
                              <a:srgbClr val="FFEBFF"/>
                            </a:solidFill>
                          </a14:hiddenFill>
                        </a:ext>
                        <a:ext uri="{91240B29-F687-4F45-9708-019B960494DF}">
                          <a14:hiddenLine xmlns:a14="http://schemas.microsoft.com/office/drawing/2010/main" w="38100">
                            <a:solidFill>
                              <a:srgbClr val="CC0000"/>
                            </a:solidFill>
                            <a:miter lim="800000"/>
                            <a:headEnd/>
                            <a:tailEnd/>
                          </a14:hiddenLine>
                        </a:ext>
                      </a:extLst>
                    </p:spPr>
                  </p:pic>
                </p:oleObj>
              </mc:Fallback>
            </mc:AlternateContent>
          </a:graphicData>
        </a:graphic>
      </p:graphicFrame>
      <p:grpSp>
        <p:nvGrpSpPr>
          <p:cNvPr id="6" name="组合 25">
            <a:extLst>
              <a:ext uri="{FF2B5EF4-FFF2-40B4-BE49-F238E27FC236}">
                <a16:creationId xmlns:a16="http://schemas.microsoft.com/office/drawing/2014/main" id="{BC5EF265-0F51-42E1-84B9-FC5C2C685E60}"/>
              </a:ext>
            </a:extLst>
          </p:cNvPr>
          <p:cNvGrpSpPr>
            <a:grpSpLocks/>
          </p:cNvGrpSpPr>
          <p:nvPr/>
        </p:nvGrpSpPr>
        <p:grpSpPr bwMode="auto">
          <a:xfrm>
            <a:off x="3578225" y="714375"/>
            <a:ext cx="2160588" cy="560388"/>
            <a:chOff x="4000496" y="5516200"/>
            <a:chExt cx="2160591" cy="560765"/>
          </a:xfrm>
        </p:grpSpPr>
        <p:sp>
          <p:nvSpPr>
            <p:cNvPr id="16399" name="TextBox 21">
              <a:extLst>
                <a:ext uri="{FF2B5EF4-FFF2-40B4-BE49-F238E27FC236}">
                  <a16:creationId xmlns:a16="http://schemas.microsoft.com/office/drawing/2014/main" id="{54E5A161-CD88-44BF-AE96-1F297DFB2370}"/>
                </a:ext>
              </a:extLst>
            </p:cNvPr>
            <p:cNvSpPr txBox="1">
              <a:spLocks noChangeArrowheads="1"/>
            </p:cNvSpPr>
            <p:nvPr/>
          </p:nvSpPr>
          <p:spPr bwMode="auto">
            <a:xfrm>
              <a:off x="4000496" y="5516200"/>
              <a:ext cx="8572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FFFF"/>
                  </a:solidFill>
                  <a:latin typeface="华文中宋" panose="02010600040101010101" pitchFamily="2" charset="-122"/>
                  <a:ea typeface="华文中宋" panose="02010600040101010101" pitchFamily="2" charset="-122"/>
                </a:rPr>
                <a:t>若</a:t>
              </a:r>
            </a:p>
          </p:txBody>
        </p:sp>
        <p:graphicFrame>
          <p:nvGraphicFramePr>
            <p:cNvPr id="16400" name="Object 24">
              <a:extLst>
                <a:ext uri="{FF2B5EF4-FFF2-40B4-BE49-F238E27FC236}">
                  <a16:creationId xmlns:a16="http://schemas.microsoft.com/office/drawing/2014/main" id="{EBA9EA5A-A7F9-454B-A84F-A85B48F22502}"/>
                </a:ext>
              </a:extLst>
            </p:cNvPr>
            <p:cNvGraphicFramePr>
              <a:graphicFrameLocks noChangeAspect="1"/>
            </p:cNvGraphicFramePr>
            <p:nvPr/>
          </p:nvGraphicFramePr>
          <p:xfrm>
            <a:off x="4572000" y="5572140"/>
            <a:ext cx="1589087" cy="504825"/>
          </p:xfrm>
          <a:graphic>
            <a:graphicData uri="http://schemas.openxmlformats.org/presentationml/2006/ole">
              <mc:AlternateContent xmlns:mc="http://schemas.openxmlformats.org/markup-compatibility/2006">
                <mc:Choice xmlns:v="urn:schemas-microsoft-com:vml" Requires="v">
                  <p:oleObj name="Equation" r:id="rId6" imgW="558558" imgH="203112" progId="Equation.DSMT4">
                    <p:embed/>
                  </p:oleObj>
                </mc:Choice>
                <mc:Fallback>
                  <p:oleObj name="Equation" r:id="rId6" imgW="558558" imgH="203112" progId="Equation.DSMT4">
                    <p:embed/>
                    <p:pic>
                      <p:nvPicPr>
                        <p:cNvPr id="0" name="Object 24"/>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572000" y="5572140"/>
                          <a:ext cx="15890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组合 26">
            <a:extLst>
              <a:ext uri="{FF2B5EF4-FFF2-40B4-BE49-F238E27FC236}">
                <a16:creationId xmlns:a16="http://schemas.microsoft.com/office/drawing/2014/main" id="{B4AC7D6C-CECE-41E5-88AE-3B2E3892F273}"/>
              </a:ext>
            </a:extLst>
          </p:cNvPr>
          <p:cNvGrpSpPr>
            <a:grpSpLocks/>
          </p:cNvGrpSpPr>
          <p:nvPr/>
        </p:nvGrpSpPr>
        <p:grpSpPr bwMode="auto">
          <a:xfrm>
            <a:off x="5792788" y="500063"/>
            <a:ext cx="2628900" cy="1014412"/>
            <a:chOff x="6215074" y="5301886"/>
            <a:chExt cx="2628903" cy="1014413"/>
          </a:xfrm>
        </p:grpSpPr>
        <p:graphicFrame>
          <p:nvGraphicFramePr>
            <p:cNvPr id="16397" name="Object 26">
              <a:extLst>
                <a:ext uri="{FF2B5EF4-FFF2-40B4-BE49-F238E27FC236}">
                  <a16:creationId xmlns:a16="http://schemas.microsoft.com/office/drawing/2014/main" id="{FF97684F-D14C-43E3-900D-589EF2E40A0A}"/>
                </a:ext>
              </a:extLst>
            </p:cNvPr>
            <p:cNvGraphicFramePr>
              <a:graphicFrameLocks noChangeAspect="1"/>
            </p:cNvGraphicFramePr>
            <p:nvPr/>
          </p:nvGraphicFramePr>
          <p:xfrm>
            <a:off x="6715140" y="5301886"/>
            <a:ext cx="2128837" cy="1014413"/>
          </p:xfrm>
          <a:graphic>
            <a:graphicData uri="http://schemas.openxmlformats.org/presentationml/2006/ole">
              <mc:AlternateContent xmlns:mc="http://schemas.openxmlformats.org/markup-compatibility/2006">
                <mc:Choice xmlns:v="urn:schemas-microsoft-com:vml" Requires="v">
                  <p:oleObj name="Equation" r:id="rId8" imgW="799753" imgH="406224" progId="Equation.DSMT4">
                    <p:embed/>
                  </p:oleObj>
                </mc:Choice>
                <mc:Fallback>
                  <p:oleObj name="Equation" r:id="rId8" imgW="799753" imgH="406224" progId="Equation.DSMT4">
                    <p:embed/>
                    <p:pic>
                      <p:nvPicPr>
                        <p:cNvPr id="0" name="Object 26"/>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6715140" y="5301886"/>
                          <a:ext cx="2128837" cy="1014413"/>
                        </a:xfrm>
                        <a:prstGeom prst="rect">
                          <a:avLst/>
                        </a:prstGeom>
                        <a:noFill/>
                        <a:ln>
                          <a:noFill/>
                        </a:ln>
                        <a:extLst>
                          <a:ext uri="{909E8E84-426E-40DD-AFC4-6F175D3DCCD1}">
                            <a14:hiddenFill xmlns:a14="http://schemas.microsoft.com/office/drawing/2010/main">
                              <a:solidFill>
                                <a:srgbClr val="FFEBFF"/>
                              </a:solidFill>
                            </a14:hiddenFill>
                          </a:ext>
                          <a:ext uri="{91240B29-F687-4F45-9708-019B960494DF}">
                            <a14:hiddenLine xmlns:a14="http://schemas.microsoft.com/office/drawing/2010/main" w="38100">
                              <a:solidFill>
                                <a:srgbClr val="CC0000"/>
                              </a:solidFill>
                              <a:miter lim="800000"/>
                              <a:headEnd/>
                              <a:tailEnd/>
                            </a14:hiddenLine>
                          </a:ext>
                        </a:extLst>
                      </p:spPr>
                    </p:pic>
                  </p:oleObj>
                </mc:Fallback>
              </mc:AlternateContent>
            </a:graphicData>
          </a:graphic>
        </p:graphicFrame>
        <p:sp>
          <p:nvSpPr>
            <p:cNvPr id="16398" name="TextBox 24">
              <a:extLst>
                <a:ext uri="{FF2B5EF4-FFF2-40B4-BE49-F238E27FC236}">
                  <a16:creationId xmlns:a16="http://schemas.microsoft.com/office/drawing/2014/main" id="{FD7AC07E-FBBF-43B7-B67D-3901051F12A2}"/>
                </a:ext>
              </a:extLst>
            </p:cNvPr>
            <p:cNvSpPr txBox="1">
              <a:spLocks noChangeArrowheads="1"/>
            </p:cNvSpPr>
            <p:nvPr/>
          </p:nvSpPr>
          <p:spPr bwMode="auto">
            <a:xfrm>
              <a:off x="6215074" y="5516200"/>
              <a:ext cx="8572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FFFF"/>
                  </a:solidFill>
                  <a:latin typeface="华文中宋" panose="02010600040101010101" pitchFamily="2" charset="-122"/>
                  <a:ea typeface="华文中宋" panose="02010600040101010101" pitchFamily="2" charset="-122"/>
                </a:rPr>
                <a:t>则</a:t>
              </a:r>
            </a:p>
          </p:txBody>
        </p:sp>
      </p:grpSp>
      <p:sp>
        <p:nvSpPr>
          <p:cNvPr id="20" name="TextBox 19">
            <a:extLst>
              <a:ext uri="{FF2B5EF4-FFF2-40B4-BE49-F238E27FC236}">
                <a16:creationId xmlns:a16="http://schemas.microsoft.com/office/drawing/2014/main" id="{B02DB58B-9AA7-4357-BC59-AC8F256B8423}"/>
              </a:ext>
            </a:extLst>
          </p:cNvPr>
          <p:cNvSpPr txBox="1">
            <a:spLocks noChangeArrowheads="1"/>
          </p:cNvSpPr>
          <p:nvPr/>
        </p:nvSpPr>
        <p:spPr bwMode="auto">
          <a:xfrm>
            <a:off x="771525" y="1741488"/>
            <a:ext cx="4143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C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回路中的</a:t>
            </a:r>
            <a:r>
              <a:rPr lang="zh-CN" altLang="en-US" sz="2800" b="1">
                <a:solidFill>
                  <a:srgbClr val="FFC000"/>
                </a:solidFill>
                <a:latin typeface="华文中宋" panose="02010600040101010101" pitchFamily="2" charset="-122"/>
                <a:ea typeface="华文中宋" panose="02010600040101010101" pitchFamily="2" charset="-122"/>
                <a:cs typeface="Times New Roman" panose="02020603050405020304" pitchFamily="18" charset="0"/>
              </a:rPr>
              <a:t>感应电流</a:t>
            </a:r>
          </a:p>
        </p:txBody>
      </p:sp>
      <p:graphicFrame>
        <p:nvGraphicFramePr>
          <p:cNvPr id="21" name="Object 29">
            <a:extLst>
              <a:ext uri="{FF2B5EF4-FFF2-40B4-BE49-F238E27FC236}">
                <a16:creationId xmlns:a16="http://schemas.microsoft.com/office/drawing/2014/main" id="{6C3F4BD3-C410-45B8-AB12-FAEC58DFA3EB}"/>
              </a:ext>
            </a:extLst>
          </p:cNvPr>
          <p:cNvGraphicFramePr>
            <a:graphicFrameLocks noChangeAspect="1"/>
          </p:cNvGraphicFramePr>
          <p:nvPr/>
        </p:nvGraphicFramePr>
        <p:xfrm>
          <a:off x="3325813" y="2276475"/>
          <a:ext cx="2841625" cy="1014413"/>
        </p:xfrm>
        <a:graphic>
          <a:graphicData uri="http://schemas.openxmlformats.org/presentationml/2006/ole">
            <mc:AlternateContent xmlns:mc="http://schemas.openxmlformats.org/markup-compatibility/2006">
              <mc:Choice xmlns:v="urn:schemas-microsoft-com:vml" Requires="v">
                <p:oleObj name="Equation" r:id="rId10" imgW="1066337" imgH="406224" progId="Equation.DSMT4">
                  <p:embed/>
                </p:oleObj>
              </mc:Choice>
              <mc:Fallback>
                <p:oleObj name="Equation" r:id="rId10" imgW="1066337" imgH="406224" progId="Equation.DSMT4">
                  <p:embed/>
                  <p:pic>
                    <p:nvPicPr>
                      <p:cNvPr id="0" name="Object 29"/>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3325813" y="2276475"/>
                        <a:ext cx="2841625" cy="1014413"/>
                      </a:xfrm>
                      <a:prstGeom prst="rect">
                        <a:avLst/>
                      </a:prstGeom>
                      <a:noFill/>
                      <a:ln>
                        <a:noFill/>
                      </a:ln>
                      <a:extLst>
                        <a:ext uri="{909E8E84-426E-40DD-AFC4-6F175D3DCCD1}">
                          <a14:hiddenFill xmlns:a14="http://schemas.microsoft.com/office/drawing/2010/main">
                            <a:solidFill>
                              <a:srgbClr val="FFEBFF"/>
                            </a:solidFill>
                          </a14:hiddenFill>
                        </a:ext>
                        <a:ext uri="{91240B29-F687-4F45-9708-019B960494DF}">
                          <a14:hiddenLine xmlns:a14="http://schemas.microsoft.com/office/drawing/2010/main" w="38100">
                            <a:solidFill>
                              <a:srgbClr val="CC0000"/>
                            </a:solidFill>
                            <a:miter lim="800000"/>
                            <a:headEnd/>
                            <a:tailEnd/>
                          </a14:hiddenLine>
                        </a:ext>
                      </a:extLst>
                    </p:spPr>
                  </p:pic>
                </p:oleObj>
              </mc:Fallback>
            </mc:AlternateContent>
          </a:graphicData>
        </a:graphic>
      </p:graphicFrame>
      <p:sp>
        <p:nvSpPr>
          <p:cNvPr id="23" name="TextBox 22">
            <a:extLst>
              <a:ext uri="{FF2B5EF4-FFF2-40B4-BE49-F238E27FC236}">
                <a16:creationId xmlns:a16="http://schemas.microsoft.com/office/drawing/2014/main" id="{3816BBCC-C386-4266-A484-DCFB89C1FC04}"/>
              </a:ext>
            </a:extLst>
          </p:cNvPr>
          <p:cNvSpPr txBox="1">
            <a:spLocks noChangeArrowheads="1"/>
          </p:cNvSpPr>
          <p:nvPr/>
        </p:nvSpPr>
        <p:spPr bwMode="auto">
          <a:xfrm>
            <a:off x="677863" y="3517900"/>
            <a:ext cx="414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C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80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回路中的</a:t>
            </a:r>
            <a:r>
              <a:rPr lang="zh-CN" altLang="en-US" sz="2800" b="1">
                <a:solidFill>
                  <a:srgbClr val="FFFFFF"/>
                </a:solidFill>
                <a:latin typeface="华文中宋" panose="02010600040101010101" pitchFamily="2" charset="-122"/>
                <a:ea typeface="华文中宋" panose="02010600040101010101" pitchFamily="2" charset="-122"/>
                <a:cs typeface="Times New Roman" panose="02020603050405020304" pitchFamily="18" charset="0"/>
              </a:rPr>
              <a:t>感应电荷</a:t>
            </a:r>
          </a:p>
        </p:txBody>
      </p:sp>
      <p:graphicFrame>
        <p:nvGraphicFramePr>
          <p:cNvPr id="24" name="Object 31">
            <a:extLst>
              <a:ext uri="{FF2B5EF4-FFF2-40B4-BE49-F238E27FC236}">
                <a16:creationId xmlns:a16="http://schemas.microsoft.com/office/drawing/2014/main" id="{1AAA69D8-31FB-4101-917C-2C259B41268A}"/>
              </a:ext>
            </a:extLst>
          </p:cNvPr>
          <p:cNvGraphicFramePr>
            <a:graphicFrameLocks noChangeAspect="1"/>
          </p:cNvGraphicFramePr>
          <p:nvPr/>
        </p:nvGraphicFramePr>
        <p:xfrm>
          <a:off x="1804988" y="4370388"/>
          <a:ext cx="6254750" cy="1014412"/>
        </p:xfrm>
        <a:graphic>
          <a:graphicData uri="http://schemas.openxmlformats.org/presentationml/2006/ole">
            <mc:AlternateContent xmlns:mc="http://schemas.openxmlformats.org/markup-compatibility/2006">
              <mc:Choice xmlns:v="urn:schemas-microsoft-com:vml" Requires="v">
                <p:oleObj name="Equation" r:id="rId12" imgW="2349500" imgH="406400" progId="Equation.DSMT4">
                  <p:embed/>
                </p:oleObj>
              </mc:Choice>
              <mc:Fallback>
                <p:oleObj name="Equation" r:id="rId12" imgW="2349500" imgH="406400" progId="Equation.DSMT4">
                  <p:embed/>
                  <p:pic>
                    <p:nvPicPr>
                      <p:cNvPr id="0" name="Object 31"/>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1804988" y="4370388"/>
                        <a:ext cx="6254750" cy="1014412"/>
                      </a:xfrm>
                      <a:prstGeom prst="rect">
                        <a:avLst/>
                      </a:prstGeom>
                      <a:noFill/>
                      <a:ln>
                        <a:noFill/>
                      </a:ln>
                      <a:extLst>
                        <a:ext uri="{909E8E84-426E-40DD-AFC4-6F175D3DCCD1}">
                          <a14:hiddenFill xmlns:a14="http://schemas.microsoft.com/office/drawing/2010/main">
                            <a:solidFill>
                              <a:srgbClr val="FFEBFF"/>
                            </a:solidFill>
                          </a14:hiddenFill>
                        </a:ext>
                        <a:ext uri="{91240B29-F687-4F45-9708-019B960494DF}">
                          <a14:hiddenLine xmlns:a14="http://schemas.microsoft.com/office/drawing/2010/main" w="38100">
                            <a:solidFill>
                              <a:srgbClr val="CC0000"/>
                            </a:solidFill>
                            <a:miter lim="800000"/>
                            <a:headEnd/>
                            <a:tailEnd/>
                          </a14:hiddenLine>
                        </a:ext>
                      </a:extLst>
                    </p:spPr>
                  </p:pic>
                </p:oleObj>
              </mc:Fallback>
            </mc:AlternateContent>
          </a:graphicData>
        </a:graphic>
      </p:graphicFrame>
      <p:graphicFrame>
        <p:nvGraphicFramePr>
          <p:cNvPr id="26" name="Object 32">
            <a:extLst>
              <a:ext uri="{FF2B5EF4-FFF2-40B4-BE49-F238E27FC236}">
                <a16:creationId xmlns:a16="http://schemas.microsoft.com/office/drawing/2014/main" id="{21C597DC-3446-451E-9ABC-02DBD50A182F}"/>
              </a:ext>
            </a:extLst>
          </p:cNvPr>
          <p:cNvGraphicFramePr>
            <a:graphicFrameLocks noChangeAspect="1"/>
          </p:cNvGraphicFramePr>
          <p:nvPr/>
        </p:nvGraphicFramePr>
        <p:xfrm>
          <a:off x="5940425" y="3430588"/>
          <a:ext cx="3143250" cy="1014412"/>
        </p:xfrm>
        <a:graphic>
          <a:graphicData uri="http://schemas.openxmlformats.org/presentationml/2006/ole">
            <mc:AlternateContent xmlns:mc="http://schemas.openxmlformats.org/markup-compatibility/2006">
              <mc:Choice xmlns:v="urn:schemas-microsoft-com:vml" Requires="v">
                <p:oleObj name="Equation" r:id="rId14" imgW="1180588" imgH="406224" progId="Equation.DSMT4">
                  <p:embed/>
                </p:oleObj>
              </mc:Choice>
              <mc:Fallback>
                <p:oleObj name="Equation" r:id="rId14" imgW="1180588" imgH="406224" progId="Equation.DSMT4">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40425" y="3430588"/>
                        <a:ext cx="3143250" cy="1014412"/>
                      </a:xfrm>
                      <a:prstGeom prst="rect">
                        <a:avLst/>
                      </a:prstGeom>
                      <a:solidFill>
                        <a:srgbClr val="FFFF99"/>
                      </a:solidFill>
                      <a:ln>
                        <a:noFill/>
                      </a:ln>
                      <a:extLst>
                        <a:ext uri="{91240B29-F687-4F45-9708-019B960494DF}">
                          <a14:hiddenLine xmlns:a14="http://schemas.microsoft.com/office/drawing/2010/main" w="38100">
                            <a:solidFill>
                              <a:srgbClr val="CC0000"/>
                            </a:solidFill>
                            <a:miter lim="800000"/>
                            <a:headEnd/>
                            <a:tailEnd/>
                          </a14:hiddenLine>
                        </a:ext>
                      </a:extLst>
                    </p:spPr>
                  </p:pic>
                </p:oleObj>
              </mc:Fallback>
            </mc:AlternateContent>
          </a:graphicData>
        </a:graphic>
      </p:graphicFrame>
      <p:sp>
        <p:nvSpPr>
          <p:cNvPr id="27" name="TextBox 26">
            <a:extLst>
              <a:ext uri="{FF2B5EF4-FFF2-40B4-BE49-F238E27FC236}">
                <a16:creationId xmlns:a16="http://schemas.microsoft.com/office/drawing/2014/main" id="{2EE5F99A-518D-4DEC-8991-8B1A3FE6BCEE}"/>
              </a:ext>
            </a:extLst>
          </p:cNvPr>
          <p:cNvSpPr txBox="1">
            <a:spLocks noChangeArrowheads="1"/>
          </p:cNvSpPr>
          <p:nvPr/>
        </p:nvSpPr>
        <p:spPr bwMode="auto">
          <a:xfrm>
            <a:off x="185738" y="5503863"/>
            <a:ext cx="87661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ea typeface="华文中宋" panose="02010600040101010101" pitchFamily="2" charset="-122"/>
              </a:rPr>
              <a:t>表明：</a:t>
            </a:r>
            <a:r>
              <a:rPr lang="zh-CN" altLang="en-US" sz="2800">
                <a:solidFill>
                  <a:srgbClr val="FFFFFF"/>
                </a:solidFill>
                <a:ea typeface="华文中宋" panose="02010600040101010101" pitchFamily="2" charset="-122"/>
              </a:rPr>
              <a:t>在一段时间内通过导线截面的感生电荷量与这段时间内导线回路所包围的磁通量的</a:t>
            </a:r>
            <a:r>
              <a:rPr lang="zh-CN" altLang="en-US" sz="2800" b="1">
                <a:solidFill>
                  <a:srgbClr val="FFC000"/>
                </a:solidFill>
                <a:ea typeface="华文中宋" panose="02010600040101010101" pitchFamily="2" charset="-122"/>
              </a:rPr>
              <a:t>变化值成正比</a:t>
            </a:r>
            <a:r>
              <a:rPr lang="zh-CN" altLang="en-US" sz="2800">
                <a:solidFill>
                  <a:srgbClr val="FFC000"/>
                </a:solidFill>
                <a:ea typeface="华文中宋" panose="02010600040101010101" pitchFamily="2" charset="-122"/>
              </a:rPr>
              <a:t>，</a:t>
            </a:r>
            <a:r>
              <a:rPr lang="zh-CN" altLang="en-US" sz="2800" b="1">
                <a:solidFill>
                  <a:srgbClr val="FFFFFF"/>
                </a:solidFill>
                <a:ea typeface="华文中宋" panose="02010600040101010101" pitchFamily="2" charset="-122"/>
              </a:rPr>
              <a:t>与</a:t>
            </a:r>
            <a:r>
              <a:rPr lang="zh-CN" altLang="en-US" sz="2800" b="1">
                <a:solidFill>
                  <a:srgbClr val="FFC000"/>
                </a:solidFill>
                <a:ea typeface="华文中宋" panose="02010600040101010101" pitchFamily="2" charset="-122"/>
              </a:rPr>
              <a:t>磁通量变化的快慢无关</a:t>
            </a:r>
            <a:r>
              <a:rPr lang="zh-CN" altLang="en-US" sz="2800" b="1">
                <a:solidFill>
                  <a:srgbClr val="FFFFFF"/>
                </a:solidFill>
                <a:ea typeface="华文中宋" panose="02010600040101010101" pitchFamily="2" charset="-122"/>
              </a:rPr>
              <a:t>。</a:t>
            </a:r>
            <a:endParaRPr lang="zh-CN" altLang="en-US" sz="2800">
              <a:solidFill>
                <a:srgbClr val="FFFFFF"/>
              </a:solidFill>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dissolve">
                                      <p:cBhvr>
                                        <p:cTn id="12" dur="500"/>
                                        <p:tgtEl>
                                          <p:spTgt spid="27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7655"/>
                                        </p:tgtEl>
                                        <p:attrNameLst>
                                          <p:attrName>style.visibility</p:attrName>
                                        </p:attrNameLst>
                                      </p:cBhvr>
                                      <p:to>
                                        <p:strVal val="visible"/>
                                      </p:to>
                                    </p:set>
                                    <p:animEffect transition="in" filter="blinds(vertical)">
                                      <p:cBhvr>
                                        <p:cTn id="17" dur="500"/>
                                        <p:tgtEl>
                                          <p:spTgt spid="276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vertical)">
                                      <p:cBhvr>
                                        <p:cTn id="36" dur="500"/>
                                        <p:tgtEl>
                                          <p:spTgt spid="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vertical)">
                                      <p:cBhvr>
                                        <p:cTn id="46" dur="500"/>
                                        <p:tgtEl>
                                          <p:spTgt spid="2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5"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linds(vertical)">
                                      <p:cBhvr>
                                        <p:cTn id="51" dur="500"/>
                                        <p:tgtEl>
                                          <p:spTgt spid="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slide(fromBottom)">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D8F19967-EDC7-4DEA-82B9-5C2C513FE782}"/>
              </a:ext>
            </a:extLst>
          </p:cNvPr>
          <p:cNvSpPr txBox="1"/>
          <p:nvPr/>
        </p:nvSpPr>
        <p:spPr>
          <a:xfrm>
            <a:off x="0" y="0"/>
            <a:ext cx="6858000" cy="769938"/>
          </a:xfrm>
          <a:prstGeom prst="rect">
            <a:avLst/>
          </a:prstGeom>
          <a:noFill/>
        </p:spPr>
        <p:txBody>
          <a:bodyPr>
            <a:spAutoFit/>
          </a:bodyPr>
          <a:lstStyle/>
          <a:p>
            <a:pPr fontAlgn="auto">
              <a:spcBef>
                <a:spcPts val="0"/>
              </a:spcBef>
              <a:spcAft>
                <a:spcPts val="0"/>
              </a:spcAft>
              <a:defRPr/>
            </a:pPr>
            <a:r>
              <a:rPr lang="en-US" altLang="zh-CN" sz="4000" b="1" dirty="0">
                <a:solidFill>
                  <a:srgbClr val="FFFF66"/>
                </a:solidFill>
                <a:latin typeface="+mn-lt"/>
                <a:ea typeface="+mj-ea"/>
              </a:rPr>
              <a:t>8.1.2</a:t>
            </a:r>
            <a:r>
              <a:rPr lang="en-US" altLang="zh-CN" sz="4000" dirty="0">
                <a:solidFill>
                  <a:srgbClr val="FFFF66"/>
                </a:solidFill>
                <a:latin typeface="+mj-ea"/>
                <a:ea typeface="+mj-ea"/>
              </a:rPr>
              <a:t> </a:t>
            </a:r>
            <a:r>
              <a:rPr lang="en-US" altLang="zh-CN" sz="4400" dirty="0">
                <a:solidFill>
                  <a:srgbClr val="FFFF66"/>
                </a:solidFill>
                <a:latin typeface="+mj-ea"/>
                <a:ea typeface="+mj-ea"/>
              </a:rPr>
              <a:t> </a:t>
            </a:r>
            <a:r>
              <a:rPr lang="zh-CN" altLang="en-US" sz="4400" b="1" dirty="0">
                <a:solidFill>
                  <a:srgbClr val="FFFF66"/>
                </a:solidFill>
                <a:latin typeface="黑体" pitchFamily="2" charset="-122"/>
                <a:ea typeface="黑体" pitchFamily="2" charset="-122"/>
              </a:rPr>
              <a:t>楞次定律</a:t>
            </a:r>
          </a:p>
        </p:txBody>
      </p:sp>
      <p:grpSp>
        <p:nvGrpSpPr>
          <p:cNvPr id="17411" name="组合 55">
            <a:extLst>
              <a:ext uri="{FF2B5EF4-FFF2-40B4-BE49-F238E27FC236}">
                <a16:creationId xmlns:a16="http://schemas.microsoft.com/office/drawing/2014/main" id="{8E7609A6-E10F-4279-A89C-359E67B2A15B}"/>
              </a:ext>
            </a:extLst>
          </p:cNvPr>
          <p:cNvGrpSpPr>
            <a:grpSpLocks/>
          </p:cNvGrpSpPr>
          <p:nvPr/>
        </p:nvGrpSpPr>
        <p:grpSpPr bwMode="auto">
          <a:xfrm>
            <a:off x="0" y="790575"/>
            <a:ext cx="9144000" cy="1571625"/>
            <a:chOff x="0" y="857232"/>
            <a:chExt cx="9144000" cy="1571636"/>
          </a:xfrm>
        </p:grpSpPr>
        <p:sp>
          <p:nvSpPr>
            <p:cNvPr id="57" name="圆角矩形 56">
              <a:extLst>
                <a:ext uri="{FF2B5EF4-FFF2-40B4-BE49-F238E27FC236}">
                  <a16:creationId xmlns:a16="http://schemas.microsoft.com/office/drawing/2014/main" id="{EF7EE2BF-8D91-4E1D-826F-8F502E26DDBA}"/>
                </a:ext>
              </a:extLst>
            </p:cNvPr>
            <p:cNvSpPr>
              <a:spLocks noChangeArrowheads="1"/>
            </p:cNvSpPr>
            <p:nvPr/>
          </p:nvSpPr>
          <p:spPr bwMode="auto">
            <a:xfrm>
              <a:off x="0" y="857232"/>
              <a:ext cx="9144000" cy="1571636"/>
            </a:xfrm>
            <a:prstGeom prst="roundRect">
              <a:avLst>
                <a:gd name="adj" fmla="val 16667"/>
              </a:avLst>
            </a:prstGeom>
            <a:solidFill>
              <a:srgbClr val="85FFE0"/>
            </a:solidFill>
            <a:ln w="12700" algn="ctr">
              <a:solidFill>
                <a:srgbClr val="000000"/>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17430" name="Text Box 48">
              <a:extLst>
                <a:ext uri="{FF2B5EF4-FFF2-40B4-BE49-F238E27FC236}">
                  <a16:creationId xmlns:a16="http://schemas.microsoft.com/office/drawing/2014/main" id="{78862E37-E642-4A16-8E8B-28062AEC65F1}"/>
                </a:ext>
              </a:extLst>
            </p:cNvPr>
            <p:cNvSpPr txBox="1">
              <a:spLocks noChangeArrowheads="1"/>
            </p:cNvSpPr>
            <p:nvPr/>
          </p:nvSpPr>
          <p:spPr bwMode="auto">
            <a:xfrm>
              <a:off x="285750" y="928671"/>
              <a:ext cx="8572500" cy="137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000000"/>
                  </a:solidFill>
                  <a:ea typeface="仿宋_GB2312" pitchFamily="49" charset="-122"/>
                </a:rPr>
                <a:t>闭合的导线回路中，产生的感应电流，具有确定的方向，它总是使自己所产生的通过回路面积的磁通量，去</a:t>
              </a:r>
              <a:r>
                <a:rPr lang="zh-CN" altLang="en-US" sz="2800" b="1">
                  <a:solidFill>
                    <a:srgbClr val="FF0000"/>
                  </a:solidFill>
                  <a:ea typeface="仿宋_GB2312" pitchFamily="49" charset="-122"/>
                </a:rPr>
                <a:t>抵消或补偿</a:t>
              </a:r>
              <a:r>
                <a:rPr lang="zh-CN" altLang="en-US" sz="2800" b="1">
                  <a:solidFill>
                    <a:srgbClr val="16165D"/>
                  </a:solidFill>
                  <a:ea typeface="仿宋_GB2312" pitchFamily="49" charset="-122"/>
                </a:rPr>
                <a:t>引起感应电流的磁通量的变化。</a:t>
              </a:r>
              <a:endParaRPr kumimoji="1" lang="en-US" altLang="zh-CN" sz="2800" b="1">
                <a:solidFill>
                  <a:srgbClr val="000000"/>
                </a:solidFill>
                <a:ea typeface="华文中宋" panose="02010600040101010101" pitchFamily="2" charset="-122"/>
              </a:endParaRPr>
            </a:p>
          </p:txBody>
        </p:sp>
      </p:grpSp>
      <p:grpSp>
        <p:nvGrpSpPr>
          <p:cNvPr id="17412" name="Group 56">
            <a:extLst>
              <a:ext uri="{FF2B5EF4-FFF2-40B4-BE49-F238E27FC236}">
                <a16:creationId xmlns:a16="http://schemas.microsoft.com/office/drawing/2014/main" id="{F35B6051-A836-433E-A2FF-CD1355F32A5B}"/>
              </a:ext>
            </a:extLst>
          </p:cNvPr>
          <p:cNvGrpSpPr>
            <a:grpSpLocks/>
          </p:cNvGrpSpPr>
          <p:nvPr/>
        </p:nvGrpSpPr>
        <p:grpSpPr bwMode="auto">
          <a:xfrm>
            <a:off x="2555875" y="2493963"/>
            <a:ext cx="4648200" cy="2419350"/>
            <a:chOff x="1855" y="2127"/>
            <a:chExt cx="2228" cy="1082"/>
          </a:xfrm>
        </p:grpSpPr>
        <p:sp>
          <p:nvSpPr>
            <p:cNvPr id="75" name="Text Box 57">
              <a:extLst>
                <a:ext uri="{FF2B5EF4-FFF2-40B4-BE49-F238E27FC236}">
                  <a16:creationId xmlns:a16="http://schemas.microsoft.com/office/drawing/2014/main" id="{5B418A13-3A00-4A61-962F-2631C960D44F}"/>
                </a:ext>
              </a:extLst>
            </p:cNvPr>
            <p:cNvSpPr txBox="1">
              <a:spLocks noChangeArrowheads="1"/>
            </p:cNvSpPr>
            <p:nvPr/>
          </p:nvSpPr>
          <p:spPr bwMode="auto">
            <a:xfrm>
              <a:off x="1855" y="2127"/>
              <a:ext cx="2228" cy="1082"/>
            </a:xfrm>
            <a:prstGeom prst="rect">
              <a:avLst/>
            </a:prstGeom>
            <a:noFill/>
            <a:ln w="9525">
              <a:noFill/>
              <a:miter lim="800000"/>
              <a:headEnd/>
              <a:tailEnd/>
            </a:ln>
          </p:spPr>
          <p:txBody>
            <a:bodyPr wrap="none">
              <a:spAutoFit/>
            </a:bodyPr>
            <a:lstStyle/>
            <a:p>
              <a:pPr>
                <a:spcBef>
                  <a:spcPct val="10000"/>
                </a:spcBef>
                <a:defRPr/>
              </a:pPr>
              <a:r>
                <a:rPr lang="en-US" altLang="zh-CN" sz="2800" b="1" dirty="0">
                  <a:solidFill>
                    <a:schemeClr val="accent5">
                      <a:lumMod val="60000"/>
                      <a:lumOff val="40000"/>
                    </a:schemeClr>
                  </a:solidFill>
                </a:rPr>
                <a:t>+    +    +    +    +    +    +    +</a:t>
              </a:r>
            </a:p>
            <a:p>
              <a:pPr>
                <a:spcBef>
                  <a:spcPct val="10000"/>
                </a:spcBef>
                <a:defRPr/>
              </a:pPr>
              <a:r>
                <a:rPr lang="en-US" altLang="zh-CN" sz="2800" b="1" dirty="0">
                  <a:solidFill>
                    <a:schemeClr val="accent5">
                      <a:lumMod val="60000"/>
                      <a:lumOff val="40000"/>
                    </a:schemeClr>
                  </a:solidFill>
                </a:rPr>
                <a:t>+    +    +    +    +    +    +    +</a:t>
              </a:r>
            </a:p>
            <a:p>
              <a:pPr>
                <a:spcBef>
                  <a:spcPct val="10000"/>
                </a:spcBef>
                <a:defRPr/>
              </a:pPr>
              <a:r>
                <a:rPr lang="en-US" altLang="zh-CN" sz="2800" b="1" dirty="0">
                  <a:solidFill>
                    <a:schemeClr val="accent5">
                      <a:lumMod val="60000"/>
                      <a:lumOff val="40000"/>
                    </a:schemeClr>
                  </a:solidFill>
                </a:rPr>
                <a:t>+    +    +    +    +    +    +    +</a:t>
              </a:r>
            </a:p>
            <a:p>
              <a:pPr>
                <a:spcBef>
                  <a:spcPct val="10000"/>
                </a:spcBef>
                <a:defRPr/>
              </a:pPr>
              <a:r>
                <a:rPr lang="en-US" altLang="zh-CN" sz="2800" b="1" dirty="0">
                  <a:solidFill>
                    <a:schemeClr val="accent5">
                      <a:lumMod val="60000"/>
                      <a:lumOff val="40000"/>
                    </a:schemeClr>
                  </a:solidFill>
                </a:rPr>
                <a:t>+    +    +    +    +    +    +    +</a:t>
              </a:r>
            </a:p>
            <a:p>
              <a:pPr>
                <a:spcBef>
                  <a:spcPct val="10000"/>
                </a:spcBef>
                <a:defRPr/>
              </a:pPr>
              <a:r>
                <a:rPr lang="en-US" altLang="zh-CN" sz="2800" b="1" dirty="0">
                  <a:solidFill>
                    <a:schemeClr val="accent5">
                      <a:lumMod val="60000"/>
                      <a:lumOff val="40000"/>
                    </a:schemeClr>
                  </a:solidFill>
                </a:rPr>
                <a:t>+    +    +    +    +    +    +    +</a:t>
              </a:r>
            </a:p>
          </p:txBody>
        </p:sp>
        <p:graphicFrame>
          <p:nvGraphicFramePr>
            <p:cNvPr id="17428" name="Object 58">
              <a:extLst>
                <a:ext uri="{FF2B5EF4-FFF2-40B4-BE49-F238E27FC236}">
                  <a16:creationId xmlns:a16="http://schemas.microsoft.com/office/drawing/2014/main" id="{A74DBEF0-1D41-41D9-B44C-E5A041993167}"/>
                </a:ext>
              </a:extLst>
            </p:cNvPr>
            <p:cNvGraphicFramePr>
              <a:graphicFrameLocks noChangeAspect="1"/>
            </p:cNvGraphicFramePr>
            <p:nvPr/>
          </p:nvGraphicFramePr>
          <p:xfrm>
            <a:off x="2064" y="2251"/>
            <a:ext cx="146" cy="181"/>
          </p:xfrm>
          <a:graphic>
            <a:graphicData uri="http://schemas.openxmlformats.org/presentationml/2006/ole">
              <mc:AlternateContent xmlns:mc="http://schemas.openxmlformats.org/markup-compatibility/2006">
                <mc:Choice xmlns:v="urn:schemas-microsoft-com:vml" Requires="v">
                  <p:oleObj name="Equation" r:id="rId2" imgW="215619" imgH="266353" progId="Equation.3">
                    <p:embed/>
                  </p:oleObj>
                </mc:Choice>
                <mc:Fallback>
                  <p:oleObj name="Equation" r:id="rId2" imgW="215619" imgH="266353" progId="Equation.3">
                    <p:embed/>
                    <p:pic>
                      <p:nvPicPr>
                        <p:cNvPr id="0" name="Object 58"/>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064" y="2251"/>
                          <a:ext cx="14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413" name="Group 59">
            <a:extLst>
              <a:ext uri="{FF2B5EF4-FFF2-40B4-BE49-F238E27FC236}">
                <a16:creationId xmlns:a16="http://schemas.microsoft.com/office/drawing/2014/main" id="{782B1EE0-A8FE-4D14-BE60-86B810828823}"/>
              </a:ext>
            </a:extLst>
          </p:cNvPr>
          <p:cNvGrpSpPr>
            <a:grpSpLocks/>
          </p:cNvGrpSpPr>
          <p:nvPr/>
        </p:nvGrpSpPr>
        <p:grpSpPr bwMode="auto">
          <a:xfrm>
            <a:off x="3368675" y="2716213"/>
            <a:ext cx="2386013" cy="1901825"/>
            <a:chOff x="1008" y="1200"/>
            <a:chExt cx="1584" cy="1248"/>
          </a:xfrm>
        </p:grpSpPr>
        <p:sp>
          <p:nvSpPr>
            <p:cNvPr id="17423" name="Line 60">
              <a:extLst>
                <a:ext uri="{FF2B5EF4-FFF2-40B4-BE49-F238E27FC236}">
                  <a16:creationId xmlns:a16="http://schemas.microsoft.com/office/drawing/2014/main" id="{7E65F214-5ADE-4491-9208-A46718CF2ED5}"/>
                </a:ext>
              </a:extLst>
            </p:cNvPr>
            <p:cNvSpPr>
              <a:spLocks noChangeShapeType="1"/>
            </p:cNvSpPr>
            <p:nvPr/>
          </p:nvSpPr>
          <p:spPr bwMode="auto">
            <a:xfrm>
              <a:off x="1008" y="1344"/>
              <a:ext cx="1584"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61">
              <a:extLst>
                <a:ext uri="{FF2B5EF4-FFF2-40B4-BE49-F238E27FC236}">
                  <a16:creationId xmlns:a16="http://schemas.microsoft.com/office/drawing/2014/main" id="{78BB3413-CE4A-4CB6-96D5-AB60562D6268}"/>
                </a:ext>
              </a:extLst>
            </p:cNvPr>
            <p:cNvSpPr>
              <a:spLocks noChangeShapeType="1"/>
            </p:cNvSpPr>
            <p:nvPr/>
          </p:nvSpPr>
          <p:spPr bwMode="auto">
            <a:xfrm>
              <a:off x="1008" y="2304"/>
              <a:ext cx="1584"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62">
              <a:extLst>
                <a:ext uri="{FF2B5EF4-FFF2-40B4-BE49-F238E27FC236}">
                  <a16:creationId xmlns:a16="http://schemas.microsoft.com/office/drawing/2014/main" id="{4999977E-0D96-4AA8-A854-58524D86A336}"/>
                </a:ext>
              </a:extLst>
            </p:cNvPr>
            <p:cNvSpPr>
              <a:spLocks noChangeShapeType="1"/>
            </p:cNvSpPr>
            <p:nvPr/>
          </p:nvSpPr>
          <p:spPr bwMode="auto">
            <a:xfrm flipV="1">
              <a:off x="1008" y="1344"/>
              <a:ext cx="0" cy="96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Rectangle 63">
              <a:extLst>
                <a:ext uri="{FF2B5EF4-FFF2-40B4-BE49-F238E27FC236}">
                  <a16:creationId xmlns:a16="http://schemas.microsoft.com/office/drawing/2014/main" id="{7805942B-5683-43C5-89C4-909E834F4C56}"/>
                </a:ext>
              </a:extLst>
            </p:cNvPr>
            <p:cNvSpPr>
              <a:spLocks noChangeArrowheads="1"/>
            </p:cNvSpPr>
            <p:nvPr/>
          </p:nvSpPr>
          <p:spPr bwMode="auto">
            <a:xfrm>
              <a:off x="2112" y="1200"/>
              <a:ext cx="48" cy="1248"/>
            </a:xfrm>
            <a:prstGeom prst="rect">
              <a:avLst/>
            </a:prstGeom>
            <a:solidFill>
              <a:srgbClr val="00CC99"/>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17414" name="Group 64">
            <a:extLst>
              <a:ext uri="{FF2B5EF4-FFF2-40B4-BE49-F238E27FC236}">
                <a16:creationId xmlns:a16="http://schemas.microsoft.com/office/drawing/2014/main" id="{67D56D9F-703D-4E4B-9F86-B7755152FFD7}"/>
              </a:ext>
            </a:extLst>
          </p:cNvPr>
          <p:cNvGrpSpPr>
            <a:grpSpLocks/>
          </p:cNvGrpSpPr>
          <p:nvPr/>
        </p:nvGrpSpPr>
        <p:grpSpPr bwMode="auto">
          <a:xfrm>
            <a:off x="5103813" y="3332163"/>
            <a:ext cx="1131887" cy="468312"/>
            <a:chOff x="4335" y="2011"/>
            <a:chExt cx="894" cy="354"/>
          </a:xfrm>
        </p:grpSpPr>
        <p:sp>
          <p:nvSpPr>
            <p:cNvPr id="17421" name="Line 65">
              <a:extLst>
                <a:ext uri="{FF2B5EF4-FFF2-40B4-BE49-F238E27FC236}">
                  <a16:creationId xmlns:a16="http://schemas.microsoft.com/office/drawing/2014/main" id="{ED8038AD-CF32-4230-90CA-BF1B05245FF3}"/>
                </a:ext>
              </a:extLst>
            </p:cNvPr>
            <p:cNvSpPr>
              <a:spLocks noChangeShapeType="1"/>
            </p:cNvSpPr>
            <p:nvPr/>
          </p:nvSpPr>
          <p:spPr bwMode="auto">
            <a:xfrm>
              <a:off x="4335" y="2160"/>
              <a:ext cx="624" cy="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422" name="Object 66">
              <a:extLst>
                <a:ext uri="{FF2B5EF4-FFF2-40B4-BE49-F238E27FC236}">
                  <a16:creationId xmlns:a16="http://schemas.microsoft.com/office/drawing/2014/main" id="{DA6150DC-8D72-4336-BACA-2DF3C73EDCB9}"/>
                </a:ext>
              </a:extLst>
            </p:cNvPr>
            <p:cNvGraphicFramePr>
              <a:graphicFrameLocks noChangeAspect="1"/>
            </p:cNvGraphicFramePr>
            <p:nvPr/>
          </p:nvGraphicFramePr>
          <p:xfrm>
            <a:off x="4977" y="2011"/>
            <a:ext cx="252" cy="354"/>
          </p:xfrm>
          <a:graphic>
            <a:graphicData uri="http://schemas.openxmlformats.org/presentationml/2006/ole">
              <mc:AlternateContent xmlns:mc="http://schemas.openxmlformats.org/markup-compatibility/2006">
                <mc:Choice xmlns:v="urn:schemas-microsoft-com:vml" Requires="v">
                  <p:oleObj name="Equation" r:id="rId4" imgW="126725" imgH="177415" progId="Equation.3">
                    <p:embed/>
                  </p:oleObj>
                </mc:Choice>
                <mc:Fallback>
                  <p:oleObj name="Equation" r:id="rId4" imgW="126725" imgH="177415" progId="Equation.3">
                    <p:embed/>
                    <p:pic>
                      <p:nvPicPr>
                        <p:cNvPr id="0" name="Object 66"/>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977" y="2011"/>
                          <a:ext cx="25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7415" name="Object 68">
            <a:extLst>
              <a:ext uri="{FF2B5EF4-FFF2-40B4-BE49-F238E27FC236}">
                <a16:creationId xmlns:a16="http://schemas.microsoft.com/office/drawing/2014/main" id="{5A97A99E-6F2D-4B11-8C95-AC01EBE145DE}"/>
              </a:ext>
            </a:extLst>
          </p:cNvPr>
          <p:cNvGraphicFramePr>
            <a:graphicFrameLocks noChangeAspect="1"/>
          </p:cNvGraphicFramePr>
          <p:nvPr/>
        </p:nvGraphicFramePr>
        <p:xfrm>
          <a:off x="4586288" y="3494088"/>
          <a:ext cx="287337" cy="574675"/>
        </p:xfrm>
        <a:graphic>
          <a:graphicData uri="http://schemas.openxmlformats.org/presentationml/2006/ole">
            <mc:AlternateContent xmlns:mc="http://schemas.openxmlformats.org/markup-compatibility/2006">
              <mc:Choice xmlns:v="urn:schemas-microsoft-com:vml" Requires="v">
                <p:oleObj name="Equation" r:id="rId6" imgW="104913" imgH="180922" progId="Equation.3">
                  <p:embed/>
                </p:oleObj>
              </mc:Choice>
              <mc:Fallback>
                <p:oleObj name="Equation" r:id="rId6" imgW="104913" imgH="180922" progId="Equation.3">
                  <p:embed/>
                  <p:pic>
                    <p:nvPicPr>
                      <p:cNvPr id="0" name="Object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6288" y="3494088"/>
                        <a:ext cx="28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Line 69">
            <a:extLst>
              <a:ext uri="{FF2B5EF4-FFF2-40B4-BE49-F238E27FC236}">
                <a16:creationId xmlns:a16="http://schemas.microsoft.com/office/drawing/2014/main" id="{160B527C-77C4-4EAE-984F-5800B2FEF456}"/>
              </a:ext>
            </a:extLst>
          </p:cNvPr>
          <p:cNvSpPr>
            <a:spLocks noChangeShapeType="1"/>
          </p:cNvSpPr>
          <p:nvPr/>
        </p:nvSpPr>
        <p:spPr bwMode="auto">
          <a:xfrm flipV="1">
            <a:off x="4941888" y="3571875"/>
            <a:ext cx="0" cy="41116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417" name="Group 70">
            <a:extLst>
              <a:ext uri="{FF2B5EF4-FFF2-40B4-BE49-F238E27FC236}">
                <a16:creationId xmlns:a16="http://schemas.microsoft.com/office/drawing/2014/main" id="{34BBD450-2595-43F1-ACBE-EF60E41902AC}"/>
              </a:ext>
            </a:extLst>
          </p:cNvPr>
          <p:cNvGrpSpPr>
            <a:grpSpLocks/>
          </p:cNvGrpSpPr>
          <p:nvPr/>
        </p:nvGrpSpPr>
        <p:grpSpPr bwMode="auto">
          <a:xfrm>
            <a:off x="3702050" y="3195638"/>
            <a:ext cx="1238250" cy="604837"/>
            <a:chOff x="3382" y="1981"/>
            <a:chExt cx="905" cy="399"/>
          </a:xfrm>
        </p:grpSpPr>
        <p:graphicFrame>
          <p:nvGraphicFramePr>
            <p:cNvPr id="17419" name="Object 71">
              <a:extLst>
                <a:ext uri="{FF2B5EF4-FFF2-40B4-BE49-F238E27FC236}">
                  <a16:creationId xmlns:a16="http://schemas.microsoft.com/office/drawing/2014/main" id="{673FEA13-CB47-4B41-B0F3-AE6363F439B9}"/>
                </a:ext>
              </a:extLst>
            </p:cNvPr>
            <p:cNvGraphicFramePr>
              <a:graphicFrameLocks noChangeAspect="1"/>
            </p:cNvGraphicFramePr>
            <p:nvPr/>
          </p:nvGraphicFramePr>
          <p:xfrm>
            <a:off x="3382" y="1981"/>
            <a:ext cx="354" cy="399"/>
          </p:xfrm>
          <a:graphic>
            <a:graphicData uri="http://schemas.openxmlformats.org/presentationml/2006/ole">
              <mc:AlternateContent xmlns:mc="http://schemas.openxmlformats.org/markup-compatibility/2006">
                <mc:Choice xmlns:v="urn:schemas-microsoft-com:vml" Requires="v">
                  <p:oleObj name="Equation" r:id="rId8" imgW="203112" imgH="228501" progId="Equation.3">
                    <p:embed/>
                  </p:oleObj>
                </mc:Choice>
                <mc:Fallback>
                  <p:oleObj name="Equation" r:id="rId8" imgW="203112" imgH="228501" progId="Equation.3">
                    <p:embed/>
                    <p:pic>
                      <p:nvPicPr>
                        <p:cNvPr id="0" name="Object 71"/>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3382" y="1981"/>
                          <a:ext cx="35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0" name="AutoShape 72">
              <a:extLst>
                <a:ext uri="{FF2B5EF4-FFF2-40B4-BE49-F238E27FC236}">
                  <a16:creationId xmlns:a16="http://schemas.microsoft.com/office/drawing/2014/main" id="{04D65B3C-AECD-4A52-868C-D2F4A5C230B6}"/>
                </a:ext>
              </a:extLst>
            </p:cNvPr>
            <p:cNvSpPr>
              <a:spLocks noChangeArrowheads="1"/>
            </p:cNvSpPr>
            <p:nvPr/>
          </p:nvSpPr>
          <p:spPr bwMode="auto">
            <a:xfrm>
              <a:off x="3615" y="2112"/>
              <a:ext cx="672" cy="96"/>
            </a:xfrm>
            <a:prstGeom prst="leftArrow">
              <a:avLst>
                <a:gd name="adj1" fmla="val 50000"/>
                <a:gd name="adj2" fmla="val 175000"/>
              </a:avLst>
            </a:prstGeom>
            <a:solidFill>
              <a:srgbClr val="FF99FF"/>
            </a:solidFill>
            <a:ln w="28575">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
        <p:nvSpPr>
          <p:cNvPr id="97" name="Text Box 55">
            <a:extLst>
              <a:ext uri="{FF2B5EF4-FFF2-40B4-BE49-F238E27FC236}">
                <a16:creationId xmlns:a16="http://schemas.microsoft.com/office/drawing/2014/main" id="{4B56D9AA-994C-4DA0-82AB-C2F2D21DA2E0}"/>
              </a:ext>
            </a:extLst>
          </p:cNvPr>
          <p:cNvSpPr txBox="1">
            <a:spLocks noChangeArrowheads="1"/>
          </p:cNvSpPr>
          <p:nvPr/>
        </p:nvSpPr>
        <p:spPr bwMode="auto">
          <a:xfrm>
            <a:off x="323850" y="5305425"/>
            <a:ext cx="8569325" cy="1384300"/>
          </a:xfrm>
          <a:prstGeom prst="rect">
            <a:avLst/>
          </a:prstGeom>
          <a:noFill/>
          <a:ln w="28575">
            <a:noFill/>
            <a:miter lim="800000"/>
            <a:headEnd/>
            <a:tailEnd/>
          </a:ln>
          <a:effectLst/>
        </p:spPr>
        <p:txBody>
          <a:bodyPr>
            <a:spAutoFit/>
          </a:bodyPr>
          <a:lstStyle/>
          <a:p>
            <a:pPr>
              <a:spcBef>
                <a:spcPct val="50000"/>
              </a:spcBef>
              <a:defRPr/>
            </a:pPr>
            <a:r>
              <a:rPr lang="zh-CN" altLang="en-US" sz="2800" b="1" dirty="0">
                <a:solidFill>
                  <a:srgbClr val="FFFF00"/>
                </a:solidFill>
                <a:effectLst>
                  <a:outerShdw blurRad="38100" dist="38100" dir="2700000" algn="tl">
                    <a:srgbClr val="C0C0C0"/>
                  </a:outerShdw>
                </a:effectLst>
                <a:ea typeface="仿宋_GB2312" pitchFamily="49" charset="-122"/>
              </a:rPr>
              <a:t>        楞次定律是能量守恒定律的一种表现，其本质是能量守恒定律：维持图中滑杆运动必须外加一个力，此过程为外力克服安培力做功并转化为焦耳热。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linds(horizontal)">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52">
            <a:extLst>
              <a:ext uri="{FF2B5EF4-FFF2-40B4-BE49-F238E27FC236}">
                <a16:creationId xmlns:a16="http://schemas.microsoft.com/office/drawing/2014/main" id="{A9E9B7C0-6D42-47C2-BE85-8AFBCF77AD9F}"/>
              </a:ext>
            </a:extLst>
          </p:cNvPr>
          <p:cNvGrpSpPr>
            <a:grpSpLocks/>
          </p:cNvGrpSpPr>
          <p:nvPr/>
        </p:nvGrpSpPr>
        <p:grpSpPr bwMode="auto">
          <a:xfrm>
            <a:off x="2987675" y="1037567"/>
            <a:ext cx="738188" cy="1012825"/>
            <a:chOff x="4815" y="960"/>
            <a:chExt cx="465" cy="638"/>
          </a:xfrm>
        </p:grpSpPr>
        <p:sp>
          <p:nvSpPr>
            <p:cNvPr id="18509" name="AutoShape 53">
              <a:extLst>
                <a:ext uri="{FF2B5EF4-FFF2-40B4-BE49-F238E27FC236}">
                  <a16:creationId xmlns:a16="http://schemas.microsoft.com/office/drawing/2014/main" id="{F349660F-E8CA-412F-BFB2-86F5157C7CED}"/>
                </a:ext>
              </a:extLst>
            </p:cNvPr>
            <p:cNvSpPr>
              <a:spLocks noChangeArrowheads="1"/>
            </p:cNvSpPr>
            <p:nvPr/>
          </p:nvSpPr>
          <p:spPr bwMode="auto">
            <a:xfrm flipV="1">
              <a:off x="4992" y="960"/>
              <a:ext cx="288" cy="480"/>
            </a:xfrm>
            <a:prstGeom prst="curvedLeftArrow">
              <a:avLst>
                <a:gd name="adj1" fmla="val 21528"/>
                <a:gd name="adj2" fmla="val 66667"/>
                <a:gd name="adj3" fmla="val 56250"/>
              </a:avLst>
            </a:prstGeom>
            <a:solidFill>
              <a:srgbClr val="FF9933"/>
            </a:solidFill>
            <a:ln w="9525">
              <a:solidFill>
                <a:srgbClr val="000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8510" name="Object 83">
              <a:extLst>
                <a:ext uri="{FF2B5EF4-FFF2-40B4-BE49-F238E27FC236}">
                  <a16:creationId xmlns:a16="http://schemas.microsoft.com/office/drawing/2014/main" id="{1442CD79-5852-4E09-856A-6D2BF53E1C5F}"/>
                </a:ext>
              </a:extLst>
            </p:cNvPr>
            <p:cNvGraphicFramePr>
              <a:graphicFrameLocks noChangeAspect="1"/>
            </p:cNvGraphicFramePr>
            <p:nvPr/>
          </p:nvGraphicFramePr>
          <p:xfrm>
            <a:off x="4815" y="1339"/>
            <a:ext cx="238" cy="259"/>
          </p:xfrm>
          <a:graphic>
            <a:graphicData uri="http://schemas.openxmlformats.org/presentationml/2006/ole">
              <mc:AlternateContent xmlns:mc="http://schemas.openxmlformats.org/markup-compatibility/2006">
                <mc:Choice xmlns:v="urn:schemas-microsoft-com:vml" Requires="v">
                  <p:oleObj name="Equation" r:id="rId2" imgW="152268" imgH="164957" progId="Equation.DSMT4">
                    <p:embed/>
                  </p:oleObj>
                </mc:Choice>
                <mc:Fallback>
                  <p:oleObj name="Equation" r:id="rId2" imgW="152268" imgH="164957" progId="Equation.DSMT4">
                    <p:embed/>
                    <p:pic>
                      <p:nvPicPr>
                        <p:cNvPr id="0" name="Object 83"/>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4815" y="1339"/>
                          <a:ext cx="23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435" name="组合 70">
            <a:extLst>
              <a:ext uri="{FF2B5EF4-FFF2-40B4-BE49-F238E27FC236}">
                <a16:creationId xmlns:a16="http://schemas.microsoft.com/office/drawing/2014/main" id="{49546581-0774-4D61-B19A-B34719DBF7E4}"/>
              </a:ext>
            </a:extLst>
          </p:cNvPr>
          <p:cNvGrpSpPr>
            <a:grpSpLocks/>
          </p:cNvGrpSpPr>
          <p:nvPr/>
        </p:nvGrpSpPr>
        <p:grpSpPr bwMode="auto">
          <a:xfrm>
            <a:off x="449263" y="728004"/>
            <a:ext cx="3581400" cy="3648075"/>
            <a:chOff x="571472" y="3043241"/>
            <a:chExt cx="3581400" cy="3648075"/>
          </a:xfrm>
        </p:grpSpPr>
        <p:graphicFrame>
          <p:nvGraphicFramePr>
            <p:cNvPr id="18493" name="Object 85">
              <a:extLst>
                <a:ext uri="{FF2B5EF4-FFF2-40B4-BE49-F238E27FC236}">
                  <a16:creationId xmlns:a16="http://schemas.microsoft.com/office/drawing/2014/main" id="{20F1C3C4-EC3D-41A4-9B3B-E8743CFAFAEA}"/>
                </a:ext>
              </a:extLst>
            </p:cNvPr>
            <p:cNvGraphicFramePr>
              <a:graphicFrameLocks noChangeAspect="1"/>
            </p:cNvGraphicFramePr>
            <p:nvPr/>
          </p:nvGraphicFramePr>
          <p:xfrm>
            <a:off x="1785918" y="3043241"/>
            <a:ext cx="400050" cy="474662"/>
          </p:xfrm>
          <a:graphic>
            <a:graphicData uri="http://schemas.openxmlformats.org/presentationml/2006/ole">
              <mc:AlternateContent xmlns:mc="http://schemas.openxmlformats.org/markup-compatibility/2006">
                <mc:Choice xmlns:v="urn:schemas-microsoft-com:vml" Requires="v">
                  <p:oleObj name="Equation" r:id="rId4" imgW="164957" imgH="190335" progId="Equation.DSMT4">
                    <p:embed/>
                  </p:oleObj>
                </mc:Choice>
                <mc:Fallback>
                  <p:oleObj name="Equation" r:id="rId4" imgW="164957" imgH="190335" progId="Equation.DSMT4">
                    <p:embed/>
                    <p:pic>
                      <p:nvPicPr>
                        <p:cNvPr id="0" name="Object 85"/>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785918" y="3043241"/>
                          <a:ext cx="4000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94" name="组合 69">
              <a:extLst>
                <a:ext uri="{FF2B5EF4-FFF2-40B4-BE49-F238E27FC236}">
                  <a16:creationId xmlns:a16="http://schemas.microsoft.com/office/drawing/2014/main" id="{34CD45DE-DDCE-43EA-A12E-B9F4A6AE387E}"/>
                </a:ext>
              </a:extLst>
            </p:cNvPr>
            <p:cNvGrpSpPr>
              <a:grpSpLocks/>
            </p:cNvGrpSpPr>
            <p:nvPr/>
          </p:nvGrpSpPr>
          <p:grpSpPr bwMode="auto">
            <a:xfrm>
              <a:off x="571472" y="3313154"/>
              <a:ext cx="3581400" cy="3378162"/>
              <a:chOff x="571472" y="3313154"/>
              <a:chExt cx="3581400" cy="3378162"/>
            </a:xfrm>
          </p:grpSpPr>
          <p:grpSp>
            <p:nvGrpSpPr>
              <p:cNvPr id="18495" name="Group 21">
                <a:extLst>
                  <a:ext uri="{FF2B5EF4-FFF2-40B4-BE49-F238E27FC236}">
                    <a16:creationId xmlns:a16="http://schemas.microsoft.com/office/drawing/2014/main" id="{09598BC5-0499-4EBA-AD31-E37B26657DD6}"/>
                  </a:ext>
                </a:extLst>
              </p:cNvPr>
              <p:cNvGrpSpPr>
                <a:grpSpLocks/>
              </p:cNvGrpSpPr>
              <p:nvPr/>
            </p:nvGrpSpPr>
            <p:grpSpPr bwMode="auto">
              <a:xfrm>
                <a:off x="2928912" y="5170495"/>
                <a:ext cx="360363" cy="1365252"/>
                <a:chOff x="4797" y="2057"/>
                <a:chExt cx="227" cy="860"/>
              </a:xfrm>
            </p:grpSpPr>
            <p:graphicFrame>
              <p:nvGraphicFramePr>
                <p:cNvPr id="18507" name="Object 88">
                  <a:extLst>
                    <a:ext uri="{FF2B5EF4-FFF2-40B4-BE49-F238E27FC236}">
                      <a16:creationId xmlns:a16="http://schemas.microsoft.com/office/drawing/2014/main" id="{20DBF3DB-DEC1-4F9F-BEC0-632772F51C4F}"/>
                    </a:ext>
                  </a:extLst>
                </p:cNvPr>
                <p:cNvGraphicFramePr>
                  <a:graphicFrameLocks noChangeAspect="1"/>
                </p:cNvGraphicFramePr>
                <p:nvPr/>
              </p:nvGraphicFramePr>
              <p:xfrm>
                <a:off x="4797" y="2638"/>
                <a:ext cx="227" cy="279"/>
              </p:xfrm>
              <a:graphic>
                <a:graphicData uri="http://schemas.openxmlformats.org/presentationml/2006/ole">
                  <mc:AlternateContent xmlns:mc="http://schemas.openxmlformats.org/markup-compatibility/2006">
                    <mc:Choice xmlns:v="urn:schemas-microsoft-com:vml" Requires="v">
                      <p:oleObj name="Equation" r:id="rId6" imgW="126725" imgH="177415" progId="Equation.DSMT4">
                        <p:embed/>
                      </p:oleObj>
                    </mc:Choice>
                    <mc:Fallback>
                      <p:oleObj name="Equation" r:id="rId6" imgW="126725" imgH="177415" progId="Equation.DSMT4">
                        <p:embed/>
                        <p:pic>
                          <p:nvPicPr>
                            <p:cNvPr id="0" name="Object 88"/>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797" y="2638"/>
                              <a:ext cx="2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08" name="AutoShape 23">
                  <a:extLst>
                    <a:ext uri="{FF2B5EF4-FFF2-40B4-BE49-F238E27FC236}">
                      <a16:creationId xmlns:a16="http://schemas.microsoft.com/office/drawing/2014/main" id="{8308B411-84FE-4783-AA03-EAAC2644C823}"/>
                    </a:ext>
                  </a:extLst>
                </p:cNvPr>
                <p:cNvSpPr>
                  <a:spLocks noChangeArrowheads="1"/>
                </p:cNvSpPr>
                <p:nvPr/>
              </p:nvSpPr>
              <p:spPr bwMode="auto">
                <a:xfrm flipV="1">
                  <a:off x="4800" y="2057"/>
                  <a:ext cx="144" cy="542"/>
                </a:xfrm>
                <a:prstGeom prst="downArrow">
                  <a:avLst>
                    <a:gd name="adj1" fmla="val 50000"/>
                    <a:gd name="adj2" fmla="val 94097"/>
                  </a:avLst>
                </a:prstGeom>
                <a:solidFill>
                  <a:srgbClr val="DBF4F9"/>
                </a:solidFill>
                <a:ln w="28575">
                  <a:solidFill>
                    <a:srgbClr val="008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18496" name="Group 25">
                <a:extLst>
                  <a:ext uri="{FF2B5EF4-FFF2-40B4-BE49-F238E27FC236}">
                    <a16:creationId xmlns:a16="http://schemas.microsoft.com/office/drawing/2014/main" id="{7080F092-A203-4C1E-A0AC-7C6FDFF79DA8}"/>
                  </a:ext>
                </a:extLst>
              </p:cNvPr>
              <p:cNvGrpSpPr>
                <a:grpSpLocks/>
              </p:cNvGrpSpPr>
              <p:nvPr/>
            </p:nvGrpSpPr>
            <p:grpSpPr bwMode="auto">
              <a:xfrm>
                <a:off x="571472" y="3313154"/>
                <a:ext cx="3581400" cy="1773199"/>
                <a:chOff x="2976" y="816"/>
                <a:chExt cx="2256" cy="1284"/>
              </a:xfrm>
            </p:grpSpPr>
            <p:sp>
              <p:nvSpPr>
                <p:cNvPr id="18503" name="Arc 27">
                  <a:extLst>
                    <a:ext uri="{FF2B5EF4-FFF2-40B4-BE49-F238E27FC236}">
                      <a16:creationId xmlns:a16="http://schemas.microsoft.com/office/drawing/2014/main" id="{E279224C-5278-46D9-8745-26F015689BAA}"/>
                    </a:ext>
                  </a:extLst>
                </p:cNvPr>
                <p:cNvSpPr>
                  <a:spLocks/>
                </p:cNvSpPr>
                <p:nvPr/>
              </p:nvSpPr>
              <p:spPr bwMode="auto">
                <a:xfrm flipH="1">
                  <a:off x="4176" y="816"/>
                  <a:ext cx="912" cy="1284"/>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lnTo>
                        <a:pt x="8419" y="0"/>
                      </a:lnTo>
                      <a:close/>
                    </a:path>
                  </a:pathLst>
                </a:custGeom>
                <a:noFill/>
                <a:ln w="19050">
                  <a:solidFill>
                    <a:srgbClr val="FFFF00"/>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04" name="Arc 28">
                  <a:extLst>
                    <a:ext uri="{FF2B5EF4-FFF2-40B4-BE49-F238E27FC236}">
                      <a16:creationId xmlns:a16="http://schemas.microsoft.com/office/drawing/2014/main" id="{E3B4760A-EB8D-45B9-9C84-C3BA4E78AC25}"/>
                    </a:ext>
                  </a:extLst>
                </p:cNvPr>
                <p:cNvSpPr>
                  <a:spLocks/>
                </p:cNvSpPr>
                <p:nvPr/>
              </p:nvSpPr>
              <p:spPr bwMode="auto">
                <a:xfrm flipH="1">
                  <a:off x="4224" y="1152"/>
                  <a:ext cx="1008" cy="934"/>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lnTo>
                        <a:pt x="4404" y="-1"/>
                      </a:lnTo>
                      <a:close/>
                    </a:path>
                  </a:pathLst>
                </a:custGeom>
                <a:noFill/>
                <a:ln w="19050">
                  <a:solidFill>
                    <a:srgbClr val="FFFF00"/>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05" name="Arc 29">
                  <a:extLst>
                    <a:ext uri="{FF2B5EF4-FFF2-40B4-BE49-F238E27FC236}">
                      <a16:creationId xmlns:a16="http://schemas.microsoft.com/office/drawing/2014/main" id="{D9F54F78-D202-49A1-97AD-3CC5A9D74428}"/>
                    </a:ext>
                  </a:extLst>
                </p:cNvPr>
                <p:cNvSpPr>
                  <a:spLocks/>
                </p:cNvSpPr>
                <p:nvPr/>
              </p:nvSpPr>
              <p:spPr bwMode="auto">
                <a:xfrm>
                  <a:off x="2976" y="1152"/>
                  <a:ext cx="1056" cy="934"/>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lnTo>
                        <a:pt x="4404" y="-1"/>
                      </a:lnTo>
                      <a:close/>
                    </a:path>
                  </a:pathLst>
                </a:custGeom>
                <a:noFill/>
                <a:ln w="19050">
                  <a:solidFill>
                    <a:srgbClr val="FFFF00"/>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06" name="Arc 30">
                  <a:extLst>
                    <a:ext uri="{FF2B5EF4-FFF2-40B4-BE49-F238E27FC236}">
                      <a16:creationId xmlns:a16="http://schemas.microsoft.com/office/drawing/2014/main" id="{C2390F7F-43A4-40ED-8155-8995843B3ACB}"/>
                    </a:ext>
                  </a:extLst>
                </p:cNvPr>
                <p:cNvSpPr>
                  <a:spLocks/>
                </p:cNvSpPr>
                <p:nvPr/>
              </p:nvSpPr>
              <p:spPr bwMode="auto">
                <a:xfrm>
                  <a:off x="3264" y="816"/>
                  <a:ext cx="816" cy="1284"/>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lnTo>
                        <a:pt x="8419" y="0"/>
                      </a:lnTo>
                      <a:close/>
                    </a:path>
                  </a:pathLst>
                </a:custGeom>
                <a:noFill/>
                <a:ln w="19050">
                  <a:solidFill>
                    <a:srgbClr val="FFFF00"/>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8497" name="Group 37">
                <a:extLst>
                  <a:ext uri="{FF2B5EF4-FFF2-40B4-BE49-F238E27FC236}">
                    <a16:creationId xmlns:a16="http://schemas.microsoft.com/office/drawing/2014/main" id="{6E9291D0-9ED1-4499-89CE-B23BF627FCA2}"/>
                  </a:ext>
                </a:extLst>
              </p:cNvPr>
              <p:cNvGrpSpPr>
                <a:grpSpLocks/>
              </p:cNvGrpSpPr>
              <p:nvPr/>
            </p:nvGrpSpPr>
            <p:grpSpPr bwMode="auto">
              <a:xfrm>
                <a:off x="2171672" y="4876803"/>
                <a:ext cx="457201" cy="1814513"/>
                <a:chOff x="4320" y="1872"/>
                <a:chExt cx="288" cy="1143"/>
              </a:xfrm>
            </p:grpSpPr>
            <p:sp>
              <p:nvSpPr>
                <p:cNvPr id="18499" name="Rectangle 38">
                  <a:extLst>
                    <a:ext uri="{FF2B5EF4-FFF2-40B4-BE49-F238E27FC236}">
                      <a16:creationId xmlns:a16="http://schemas.microsoft.com/office/drawing/2014/main" id="{42F38468-2555-49DE-8780-FB88ECE357CC}"/>
                    </a:ext>
                  </a:extLst>
                </p:cNvPr>
                <p:cNvSpPr>
                  <a:spLocks noChangeArrowheads="1"/>
                </p:cNvSpPr>
                <p:nvPr/>
              </p:nvSpPr>
              <p:spPr bwMode="auto">
                <a:xfrm>
                  <a:off x="4320" y="1890"/>
                  <a:ext cx="240" cy="1086"/>
                </a:xfrm>
                <a:prstGeom prst="rect">
                  <a:avLst/>
                </a:prstGeom>
                <a:solidFill>
                  <a:srgbClr val="CC0000"/>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500" name="Text Box 39">
                  <a:extLst>
                    <a:ext uri="{FF2B5EF4-FFF2-40B4-BE49-F238E27FC236}">
                      <a16:creationId xmlns:a16="http://schemas.microsoft.com/office/drawing/2014/main" id="{3696DEE2-CD8D-42DA-97AD-B3FC1E659E2E}"/>
                    </a:ext>
                  </a:extLst>
                </p:cNvPr>
                <p:cNvSpPr txBox="1">
                  <a:spLocks noChangeArrowheads="1"/>
                </p:cNvSpPr>
                <p:nvPr/>
              </p:nvSpPr>
              <p:spPr bwMode="auto">
                <a:xfrm>
                  <a:off x="4330" y="187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00"/>
                      </a:solidFill>
                    </a:rPr>
                    <a:t>N</a:t>
                  </a:r>
                </a:p>
              </p:txBody>
            </p:sp>
            <p:sp>
              <p:nvSpPr>
                <p:cNvPr id="18501" name="Rectangle 40">
                  <a:extLst>
                    <a:ext uri="{FF2B5EF4-FFF2-40B4-BE49-F238E27FC236}">
                      <a16:creationId xmlns:a16="http://schemas.microsoft.com/office/drawing/2014/main" id="{003EE39A-F61A-450B-BD90-1A51850644C2}"/>
                    </a:ext>
                  </a:extLst>
                </p:cNvPr>
                <p:cNvSpPr>
                  <a:spLocks noChangeArrowheads="1"/>
                </p:cNvSpPr>
                <p:nvPr/>
              </p:nvSpPr>
              <p:spPr bwMode="auto">
                <a:xfrm>
                  <a:off x="4320" y="2433"/>
                  <a:ext cx="240" cy="543"/>
                </a:xfrm>
                <a:prstGeom prst="rect">
                  <a:avLst/>
                </a:prstGeom>
                <a:solidFill>
                  <a:srgbClr val="00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502" name="Text Box 41">
                  <a:extLst>
                    <a:ext uri="{FF2B5EF4-FFF2-40B4-BE49-F238E27FC236}">
                      <a16:creationId xmlns:a16="http://schemas.microsoft.com/office/drawing/2014/main" id="{11AAD654-7175-4645-AFCD-2650DC8FC9CD}"/>
                    </a:ext>
                  </a:extLst>
                </p:cNvPr>
                <p:cNvSpPr txBox="1">
                  <a:spLocks noChangeArrowheads="1"/>
                </p:cNvSpPr>
                <p:nvPr/>
              </p:nvSpPr>
              <p:spPr bwMode="auto">
                <a:xfrm>
                  <a:off x="4320" y="268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rPr>
                    <a:t>S</a:t>
                  </a:r>
                </a:p>
              </p:txBody>
            </p:sp>
          </p:grpSp>
          <p:sp>
            <p:nvSpPr>
              <p:cNvPr id="18498" name="AutoShape 56">
                <a:extLst>
                  <a:ext uri="{FF2B5EF4-FFF2-40B4-BE49-F238E27FC236}">
                    <a16:creationId xmlns:a16="http://schemas.microsoft.com/office/drawing/2014/main" id="{908B8A42-4543-4717-95E3-5F33D3F4E9E3}"/>
                  </a:ext>
                </a:extLst>
              </p:cNvPr>
              <p:cNvSpPr>
                <a:spLocks noChangeArrowheads="1"/>
              </p:cNvSpPr>
              <p:nvPr/>
            </p:nvSpPr>
            <p:spPr bwMode="auto">
              <a:xfrm>
                <a:off x="1485872" y="3581403"/>
                <a:ext cx="1752600" cy="6096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63" y="10800"/>
                    </a:moveTo>
                    <a:cubicBezTo>
                      <a:pt x="863" y="16288"/>
                      <a:pt x="5312" y="20737"/>
                      <a:pt x="10800" y="20737"/>
                    </a:cubicBezTo>
                    <a:cubicBezTo>
                      <a:pt x="16288" y="20737"/>
                      <a:pt x="20737" y="16288"/>
                      <a:pt x="20737" y="10800"/>
                    </a:cubicBezTo>
                    <a:cubicBezTo>
                      <a:pt x="20737" y="5312"/>
                      <a:pt x="16288" y="863"/>
                      <a:pt x="10800" y="863"/>
                    </a:cubicBezTo>
                    <a:cubicBezTo>
                      <a:pt x="5312" y="863"/>
                      <a:pt x="863" y="5312"/>
                      <a:pt x="863" y="10800"/>
                    </a:cubicBezTo>
                    <a:close/>
                  </a:path>
                </a:pathLst>
              </a:custGeom>
              <a:solidFill>
                <a:srgbClr val="66CCFF"/>
              </a:solidFill>
              <a:ln w="28575">
                <a:solidFill>
                  <a:srgbClr val="008000"/>
                </a:solidFill>
                <a:round/>
                <a:headEnd/>
                <a:tailEnd/>
              </a:ln>
            </p:spPr>
            <p:txBody>
              <a:bodyPr wrap="none" anchor="ctr"/>
              <a:lstStyle/>
              <a:p>
                <a:endParaRPr lang="zh-CN" altLang="en-US"/>
              </a:p>
            </p:txBody>
          </p:sp>
        </p:grpSp>
      </p:grpSp>
      <p:grpSp>
        <p:nvGrpSpPr>
          <p:cNvPr id="18436" name="Group 49">
            <a:extLst>
              <a:ext uri="{FF2B5EF4-FFF2-40B4-BE49-F238E27FC236}">
                <a16:creationId xmlns:a16="http://schemas.microsoft.com/office/drawing/2014/main" id="{6C3CB7B9-5396-40D9-AC26-F5F542483C17}"/>
              </a:ext>
            </a:extLst>
          </p:cNvPr>
          <p:cNvGrpSpPr>
            <a:grpSpLocks/>
          </p:cNvGrpSpPr>
          <p:nvPr/>
        </p:nvGrpSpPr>
        <p:grpSpPr bwMode="auto">
          <a:xfrm>
            <a:off x="777875" y="1037567"/>
            <a:ext cx="814388" cy="1089025"/>
            <a:chOff x="1200" y="960"/>
            <a:chExt cx="513" cy="686"/>
          </a:xfrm>
        </p:grpSpPr>
        <p:sp>
          <p:nvSpPr>
            <p:cNvPr id="18491" name="AutoShape 50">
              <a:extLst>
                <a:ext uri="{FF2B5EF4-FFF2-40B4-BE49-F238E27FC236}">
                  <a16:creationId xmlns:a16="http://schemas.microsoft.com/office/drawing/2014/main" id="{CF23FEF5-4604-44F9-8139-64BAAD6543D3}"/>
                </a:ext>
              </a:extLst>
            </p:cNvPr>
            <p:cNvSpPr>
              <a:spLocks noChangeArrowheads="1"/>
            </p:cNvSpPr>
            <p:nvPr/>
          </p:nvSpPr>
          <p:spPr bwMode="auto">
            <a:xfrm flipV="1">
              <a:off x="1200" y="960"/>
              <a:ext cx="336" cy="528"/>
            </a:xfrm>
            <a:prstGeom prst="curvedRightArrow">
              <a:avLst>
                <a:gd name="adj1" fmla="val 21782"/>
                <a:gd name="adj2" fmla="val 62857"/>
                <a:gd name="adj3" fmla="val 66370"/>
              </a:avLst>
            </a:prstGeom>
            <a:solidFill>
              <a:srgbClr val="FF33CC"/>
            </a:solidFill>
            <a:ln w="9525">
              <a:solidFill>
                <a:srgbClr val="000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8492" name="Object 103">
              <a:extLst>
                <a:ext uri="{FF2B5EF4-FFF2-40B4-BE49-F238E27FC236}">
                  <a16:creationId xmlns:a16="http://schemas.microsoft.com/office/drawing/2014/main" id="{42260F8F-44CB-45C9-8689-B7C4C4DDB55D}"/>
                </a:ext>
              </a:extLst>
            </p:cNvPr>
            <p:cNvGraphicFramePr>
              <a:graphicFrameLocks noChangeAspect="1"/>
            </p:cNvGraphicFramePr>
            <p:nvPr/>
          </p:nvGraphicFramePr>
          <p:xfrm>
            <a:off x="1514" y="1387"/>
            <a:ext cx="199" cy="259"/>
          </p:xfrm>
          <a:graphic>
            <a:graphicData uri="http://schemas.openxmlformats.org/presentationml/2006/ole">
              <mc:AlternateContent xmlns:mc="http://schemas.openxmlformats.org/markup-compatibility/2006">
                <mc:Choice xmlns:v="urn:schemas-microsoft-com:vml" Requires="v">
                  <p:oleObj name="Equation" r:id="rId8" imgW="126780" imgH="164814" progId="Equation.DSMT4">
                    <p:embed/>
                  </p:oleObj>
                </mc:Choice>
                <mc:Fallback>
                  <p:oleObj name="Equation" r:id="rId8" imgW="126780" imgH="164814" progId="Equation.DSMT4">
                    <p:embed/>
                    <p:pic>
                      <p:nvPicPr>
                        <p:cNvPr id="0" name="Object 103"/>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514" y="1387"/>
                          <a:ext cx="19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437" name="组合 26">
            <a:extLst>
              <a:ext uri="{FF2B5EF4-FFF2-40B4-BE49-F238E27FC236}">
                <a16:creationId xmlns:a16="http://schemas.microsoft.com/office/drawing/2014/main" id="{CD297056-9557-40EC-AE0C-E10374F291DB}"/>
              </a:ext>
            </a:extLst>
          </p:cNvPr>
          <p:cNvGrpSpPr>
            <a:grpSpLocks/>
          </p:cNvGrpSpPr>
          <p:nvPr/>
        </p:nvGrpSpPr>
        <p:grpSpPr bwMode="auto">
          <a:xfrm>
            <a:off x="2279650" y="115229"/>
            <a:ext cx="500063" cy="1406525"/>
            <a:chOff x="6929454" y="738188"/>
            <a:chExt cx="500066" cy="1407282"/>
          </a:xfrm>
        </p:grpSpPr>
        <p:cxnSp>
          <p:nvCxnSpPr>
            <p:cNvPr id="26" name="直接箭头连接符 25">
              <a:extLst>
                <a:ext uri="{FF2B5EF4-FFF2-40B4-BE49-F238E27FC236}">
                  <a16:creationId xmlns:a16="http://schemas.microsoft.com/office/drawing/2014/main" id="{1564915A-1A61-4230-9F4B-DFB65656C986}"/>
                </a:ext>
              </a:extLst>
            </p:cNvPr>
            <p:cNvCxnSpPr/>
            <p:nvPr/>
          </p:nvCxnSpPr>
          <p:spPr>
            <a:xfrm rot="5400000" flipH="1" flipV="1">
              <a:off x="6321908" y="1536337"/>
              <a:ext cx="1216679" cy="1588"/>
            </a:xfrm>
            <a:prstGeom prst="straightConnector1">
              <a:avLst/>
            </a:prstGeom>
            <a:ln w="53340">
              <a:solidFill>
                <a:srgbClr val="FFC000"/>
              </a:solidFill>
              <a:prstDash val="sysDash"/>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18490" name="Object 106">
              <a:extLst>
                <a:ext uri="{FF2B5EF4-FFF2-40B4-BE49-F238E27FC236}">
                  <a16:creationId xmlns:a16="http://schemas.microsoft.com/office/drawing/2014/main" id="{771EA037-61F9-4CB8-9C26-45AC26C1512A}"/>
                </a:ext>
              </a:extLst>
            </p:cNvPr>
            <p:cNvGraphicFramePr>
              <a:graphicFrameLocks noChangeAspect="1"/>
            </p:cNvGraphicFramePr>
            <p:nvPr/>
          </p:nvGraphicFramePr>
          <p:xfrm>
            <a:off x="7029470" y="738188"/>
            <a:ext cx="400050" cy="569912"/>
          </p:xfrm>
          <a:graphic>
            <a:graphicData uri="http://schemas.openxmlformats.org/presentationml/2006/ole">
              <mc:AlternateContent xmlns:mc="http://schemas.openxmlformats.org/markup-compatibility/2006">
                <mc:Choice xmlns:v="urn:schemas-microsoft-com:vml" Requires="v">
                  <p:oleObj name="Equation" r:id="rId10" imgW="165028" imgH="228501" progId="Equation.DSMT4">
                    <p:embed/>
                  </p:oleObj>
                </mc:Choice>
                <mc:Fallback>
                  <p:oleObj name="Equation" r:id="rId10" imgW="165028" imgH="228501" progId="Equation.DSMT4">
                    <p:embed/>
                    <p:pic>
                      <p:nvPicPr>
                        <p:cNvPr id="0" name="Object 106"/>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7029470" y="738188"/>
                          <a:ext cx="4000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438" name="Group 52">
            <a:extLst>
              <a:ext uri="{FF2B5EF4-FFF2-40B4-BE49-F238E27FC236}">
                <a16:creationId xmlns:a16="http://schemas.microsoft.com/office/drawing/2014/main" id="{6DE9A32F-BE39-4650-B92C-F984826F3B11}"/>
              </a:ext>
            </a:extLst>
          </p:cNvPr>
          <p:cNvGrpSpPr>
            <a:grpSpLocks/>
          </p:cNvGrpSpPr>
          <p:nvPr/>
        </p:nvGrpSpPr>
        <p:grpSpPr bwMode="auto">
          <a:xfrm>
            <a:off x="7202488" y="1056617"/>
            <a:ext cx="738187" cy="1012825"/>
            <a:chOff x="4815" y="960"/>
            <a:chExt cx="465" cy="638"/>
          </a:xfrm>
        </p:grpSpPr>
        <p:sp>
          <p:nvSpPr>
            <p:cNvPr id="18487" name="AutoShape 53">
              <a:extLst>
                <a:ext uri="{FF2B5EF4-FFF2-40B4-BE49-F238E27FC236}">
                  <a16:creationId xmlns:a16="http://schemas.microsoft.com/office/drawing/2014/main" id="{E893A06A-070B-4074-ABCA-B9D97682EABD}"/>
                </a:ext>
              </a:extLst>
            </p:cNvPr>
            <p:cNvSpPr>
              <a:spLocks noChangeArrowheads="1"/>
            </p:cNvSpPr>
            <p:nvPr/>
          </p:nvSpPr>
          <p:spPr bwMode="auto">
            <a:xfrm flipV="1">
              <a:off x="4992" y="960"/>
              <a:ext cx="288" cy="480"/>
            </a:xfrm>
            <a:prstGeom prst="curvedLeftArrow">
              <a:avLst>
                <a:gd name="adj1" fmla="val 21528"/>
                <a:gd name="adj2" fmla="val 66667"/>
                <a:gd name="adj3" fmla="val 56250"/>
              </a:avLst>
            </a:prstGeom>
            <a:solidFill>
              <a:srgbClr val="FF9933"/>
            </a:solidFill>
            <a:ln w="9525">
              <a:solidFill>
                <a:srgbClr val="000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8488" name="Object 109">
              <a:extLst>
                <a:ext uri="{FF2B5EF4-FFF2-40B4-BE49-F238E27FC236}">
                  <a16:creationId xmlns:a16="http://schemas.microsoft.com/office/drawing/2014/main" id="{15F216DE-9B6C-489A-A156-57CB2AFB0C12}"/>
                </a:ext>
              </a:extLst>
            </p:cNvPr>
            <p:cNvGraphicFramePr>
              <a:graphicFrameLocks noChangeAspect="1"/>
            </p:cNvGraphicFramePr>
            <p:nvPr/>
          </p:nvGraphicFramePr>
          <p:xfrm>
            <a:off x="4815" y="1339"/>
            <a:ext cx="238" cy="259"/>
          </p:xfrm>
          <a:graphic>
            <a:graphicData uri="http://schemas.openxmlformats.org/presentationml/2006/ole">
              <mc:AlternateContent xmlns:mc="http://schemas.openxmlformats.org/markup-compatibility/2006">
                <mc:Choice xmlns:v="urn:schemas-microsoft-com:vml" Requires="v">
                  <p:oleObj name="Equation" r:id="rId12" imgW="152268" imgH="164957" progId="Equation.DSMT4">
                    <p:embed/>
                  </p:oleObj>
                </mc:Choice>
                <mc:Fallback>
                  <p:oleObj name="Equation" r:id="rId12" imgW="152268" imgH="164957" progId="Equation.DSMT4">
                    <p:embed/>
                    <p:pic>
                      <p:nvPicPr>
                        <p:cNvPr id="0" name="Object 109"/>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4815" y="1339"/>
                          <a:ext cx="23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439" name="组合 71">
            <a:extLst>
              <a:ext uri="{FF2B5EF4-FFF2-40B4-BE49-F238E27FC236}">
                <a16:creationId xmlns:a16="http://schemas.microsoft.com/office/drawing/2014/main" id="{03C69756-ED5F-47BD-82BD-6366EB9EBDA9}"/>
              </a:ext>
            </a:extLst>
          </p:cNvPr>
          <p:cNvGrpSpPr>
            <a:grpSpLocks/>
          </p:cNvGrpSpPr>
          <p:nvPr/>
        </p:nvGrpSpPr>
        <p:grpSpPr bwMode="auto">
          <a:xfrm>
            <a:off x="4664075" y="747054"/>
            <a:ext cx="3581400" cy="3648075"/>
            <a:chOff x="4786314" y="3062311"/>
            <a:chExt cx="3581400" cy="3648075"/>
          </a:xfrm>
        </p:grpSpPr>
        <p:grpSp>
          <p:nvGrpSpPr>
            <p:cNvPr id="18472" name="Group 21">
              <a:extLst>
                <a:ext uri="{FF2B5EF4-FFF2-40B4-BE49-F238E27FC236}">
                  <a16:creationId xmlns:a16="http://schemas.microsoft.com/office/drawing/2014/main" id="{540E95CD-F380-4158-AD59-2C4FC698345D}"/>
                </a:ext>
              </a:extLst>
            </p:cNvPr>
            <p:cNvGrpSpPr>
              <a:grpSpLocks/>
            </p:cNvGrpSpPr>
            <p:nvPr/>
          </p:nvGrpSpPr>
          <p:grpSpPr bwMode="auto">
            <a:xfrm>
              <a:off x="7143754" y="5189565"/>
              <a:ext cx="360363" cy="1365252"/>
              <a:chOff x="4797" y="2057"/>
              <a:chExt cx="227" cy="860"/>
            </a:xfrm>
          </p:grpSpPr>
          <p:graphicFrame>
            <p:nvGraphicFramePr>
              <p:cNvPr id="18485" name="Object 112">
                <a:extLst>
                  <a:ext uri="{FF2B5EF4-FFF2-40B4-BE49-F238E27FC236}">
                    <a16:creationId xmlns:a16="http://schemas.microsoft.com/office/drawing/2014/main" id="{E65888FE-9F16-432E-BDAA-AD3995ECE004}"/>
                  </a:ext>
                </a:extLst>
              </p:cNvPr>
              <p:cNvGraphicFramePr>
                <a:graphicFrameLocks noChangeAspect="1"/>
              </p:cNvGraphicFramePr>
              <p:nvPr/>
            </p:nvGraphicFramePr>
            <p:xfrm>
              <a:off x="4797" y="2638"/>
              <a:ext cx="227" cy="279"/>
            </p:xfrm>
            <a:graphic>
              <a:graphicData uri="http://schemas.openxmlformats.org/presentationml/2006/ole">
                <mc:AlternateContent xmlns:mc="http://schemas.openxmlformats.org/markup-compatibility/2006">
                  <mc:Choice xmlns:v="urn:schemas-microsoft-com:vml" Requires="v">
                    <p:oleObj name="Equation" r:id="rId14" imgW="126725" imgH="177415" progId="Equation.DSMT4">
                      <p:embed/>
                    </p:oleObj>
                  </mc:Choice>
                  <mc:Fallback>
                    <p:oleObj name="Equation" r:id="rId14" imgW="126725" imgH="177415" progId="Equation.DSMT4">
                      <p:embed/>
                      <p:pic>
                        <p:nvPicPr>
                          <p:cNvPr id="0" name="Object 112"/>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797" y="2638"/>
                            <a:ext cx="2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86" name="AutoShape 23">
                <a:extLst>
                  <a:ext uri="{FF2B5EF4-FFF2-40B4-BE49-F238E27FC236}">
                    <a16:creationId xmlns:a16="http://schemas.microsoft.com/office/drawing/2014/main" id="{1F75FC94-99D8-45B7-A0FE-6182B4E48E3F}"/>
                  </a:ext>
                </a:extLst>
              </p:cNvPr>
              <p:cNvSpPr>
                <a:spLocks noChangeArrowheads="1"/>
              </p:cNvSpPr>
              <p:nvPr/>
            </p:nvSpPr>
            <p:spPr bwMode="auto">
              <a:xfrm>
                <a:off x="4800" y="2057"/>
                <a:ext cx="144" cy="542"/>
              </a:xfrm>
              <a:prstGeom prst="downArrow">
                <a:avLst>
                  <a:gd name="adj1" fmla="val 50000"/>
                  <a:gd name="adj2" fmla="val 94097"/>
                </a:avLst>
              </a:prstGeom>
              <a:solidFill>
                <a:srgbClr val="DBF4F9"/>
              </a:solidFill>
              <a:ln w="28575">
                <a:solidFill>
                  <a:srgbClr val="008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18473" name="Group 25">
              <a:extLst>
                <a:ext uri="{FF2B5EF4-FFF2-40B4-BE49-F238E27FC236}">
                  <a16:creationId xmlns:a16="http://schemas.microsoft.com/office/drawing/2014/main" id="{AFCA7F40-310C-492A-A53A-BD05F91F65A0}"/>
                </a:ext>
              </a:extLst>
            </p:cNvPr>
            <p:cNvGrpSpPr>
              <a:grpSpLocks/>
            </p:cNvGrpSpPr>
            <p:nvPr/>
          </p:nvGrpSpPr>
          <p:grpSpPr bwMode="auto">
            <a:xfrm>
              <a:off x="4786314" y="3332224"/>
              <a:ext cx="3581400" cy="1773199"/>
              <a:chOff x="2976" y="816"/>
              <a:chExt cx="2256" cy="1284"/>
            </a:xfrm>
          </p:grpSpPr>
          <p:sp>
            <p:nvSpPr>
              <p:cNvPr id="18481" name="Arc 27">
                <a:extLst>
                  <a:ext uri="{FF2B5EF4-FFF2-40B4-BE49-F238E27FC236}">
                    <a16:creationId xmlns:a16="http://schemas.microsoft.com/office/drawing/2014/main" id="{CB553FA0-3070-4DD4-8DCD-C6600A38E90F}"/>
                  </a:ext>
                </a:extLst>
              </p:cNvPr>
              <p:cNvSpPr>
                <a:spLocks/>
              </p:cNvSpPr>
              <p:nvPr/>
            </p:nvSpPr>
            <p:spPr bwMode="auto">
              <a:xfrm flipH="1">
                <a:off x="4176" y="816"/>
                <a:ext cx="912" cy="1284"/>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lnTo>
                      <a:pt x="8419" y="0"/>
                    </a:lnTo>
                    <a:close/>
                  </a:path>
                </a:pathLst>
              </a:custGeom>
              <a:noFill/>
              <a:ln w="19050">
                <a:solidFill>
                  <a:srgbClr val="FFFF00"/>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82" name="Arc 28">
                <a:extLst>
                  <a:ext uri="{FF2B5EF4-FFF2-40B4-BE49-F238E27FC236}">
                    <a16:creationId xmlns:a16="http://schemas.microsoft.com/office/drawing/2014/main" id="{684CBE89-0651-4E73-8D20-292FEF9B6631}"/>
                  </a:ext>
                </a:extLst>
              </p:cNvPr>
              <p:cNvSpPr>
                <a:spLocks/>
              </p:cNvSpPr>
              <p:nvPr/>
            </p:nvSpPr>
            <p:spPr bwMode="auto">
              <a:xfrm flipH="1">
                <a:off x="4224" y="1152"/>
                <a:ext cx="1008" cy="934"/>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lnTo>
                      <a:pt x="4404" y="-1"/>
                    </a:lnTo>
                    <a:close/>
                  </a:path>
                </a:pathLst>
              </a:custGeom>
              <a:noFill/>
              <a:ln w="19050">
                <a:solidFill>
                  <a:srgbClr val="FFFF00"/>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83" name="Arc 29">
                <a:extLst>
                  <a:ext uri="{FF2B5EF4-FFF2-40B4-BE49-F238E27FC236}">
                    <a16:creationId xmlns:a16="http://schemas.microsoft.com/office/drawing/2014/main" id="{11576897-CCB0-42EA-94A1-E97948EC5AE6}"/>
                  </a:ext>
                </a:extLst>
              </p:cNvPr>
              <p:cNvSpPr>
                <a:spLocks/>
              </p:cNvSpPr>
              <p:nvPr/>
            </p:nvSpPr>
            <p:spPr bwMode="auto">
              <a:xfrm>
                <a:off x="2976" y="1152"/>
                <a:ext cx="1056" cy="934"/>
              </a:xfrm>
              <a:custGeom>
                <a:avLst/>
                <a:gdLst>
                  <a:gd name="T0" fmla="*/ 0 w 21600"/>
                  <a:gd name="T1" fmla="*/ 0 h 21146"/>
                  <a:gd name="T2" fmla="*/ 0 w 21600"/>
                  <a:gd name="T3" fmla="*/ 0 h 21146"/>
                  <a:gd name="T4" fmla="*/ 0 w 21600"/>
                  <a:gd name="T5" fmla="*/ 0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lnTo>
                      <a:pt x="4404" y="-1"/>
                    </a:lnTo>
                    <a:close/>
                  </a:path>
                </a:pathLst>
              </a:custGeom>
              <a:noFill/>
              <a:ln w="19050">
                <a:solidFill>
                  <a:srgbClr val="FFFF00"/>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84" name="Arc 30">
                <a:extLst>
                  <a:ext uri="{FF2B5EF4-FFF2-40B4-BE49-F238E27FC236}">
                    <a16:creationId xmlns:a16="http://schemas.microsoft.com/office/drawing/2014/main" id="{DBB5C225-EC50-4FD1-B6D4-D8B875FCD025}"/>
                  </a:ext>
                </a:extLst>
              </p:cNvPr>
              <p:cNvSpPr>
                <a:spLocks/>
              </p:cNvSpPr>
              <p:nvPr/>
            </p:nvSpPr>
            <p:spPr bwMode="auto">
              <a:xfrm>
                <a:off x="3264" y="816"/>
                <a:ext cx="816" cy="1284"/>
              </a:xfrm>
              <a:custGeom>
                <a:avLst/>
                <a:gdLst>
                  <a:gd name="T0" fmla="*/ 0 w 21600"/>
                  <a:gd name="T1" fmla="*/ 0 h 19892"/>
                  <a:gd name="T2" fmla="*/ 0 w 21600"/>
                  <a:gd name="T3" fmla="*/ 0 h 19892"/>
                  <a:gd name="T4" fmla="*/ 0 w 21600"/>
                  <a:gd name="T5" fmla="*/ 0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lnTo>
                      <a:pt x="8419" y="0"/>
                    </a:lnTo>
                    <a:close/>
                  </a:path>
                </a:pathLst>
              </a:custGeom>
              <a:noFill/>
              <a:ln w="19050">
                <a:solidFill>
                  <a:srgbClr val="FFFF00"/>
                </a:solidFill>
                <a:round/>
                <a:headEnd type="triangl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8474" name="Group 37">
              <a:extLst>
                <a:ext uri="{FF2B5EF4-FFF2-40B4-BE49-F238E27FC236}">
                  <a16:creationId xmlns:a16="http://schemas.microsoft.com/office/drawing/2014/main" id="{50F0C9F6-AFAA-4AF9-BD3C-484D3A3CAB21}"/>
                </a:ext>
              </a:extLst>
            </p:cNvPr>
            <p:cNvGrpSpPr>
              <a:grpSpLocks/>
            </p:cNvGrpSpPr>
            <p:nvPr/>
          </p:nvGrpSpPr>
          <p:grpSpPr bwMode="auto">
            <a:xfrm>
              <a:off x="6386514" y="4895873"/>
              <a:ext cx="457201" cy="1814513"/>
              <a:chOff x="4320" y="1872"/>
              <a:chExt cx="288" cy="1143"/>
            </a:xfrm>
          </p:grpSpPr>
          <p:sp>
            <p:nvSpPr>
              <p:cNvPr id="18477" name="Rectangle 38">
                <a:extLst>
                  <a:ext uri="{FF2B5EF4-FFF2-40B4-BE49-F238E27FC236}">
                    <a16:creationId xmlns:a16="http://schemas.microsoft.com/office/drawing/2014/main" id="{8B978227-4057-41F1-A41D-AB408672862A}"/>
                  </a:ext>
                </a:extLst>
              </p:cNvPr>
              <p:cNvSpPr>
                <a:spLocks noChangeArrowheads="1"/>
              </p:cNvSpPr>
              <p:nvPr/>
            </p:nvSpPr>
            <p:spPr bwMode="auto">
              <a:xfrm>
                <a:off x="4320" y="1890"/>
                <a:ext cx="240" cy="1086"/>
              </a:xfrm>
              <a:prstGeom prst="rect">
                <a:avLst/>
              </a:prstGeom>
              <a:solidFill>
                <a:srgbClr val="CC0000"/>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478" name="Text Box 39">
                <a:extLst>
                  <a:ext uri="{FF2B5EF4-FFF2-40B4-BE49-F238E27FC236}">
                    <a16:creationId xmlns:a16="http://schemas.microsoft.com/office/drawing/2014/main" id="{E26778AE-3CB5-4A2D-BFF0-BD2A40DCDF2B}"/>
                  </a:ext>
                </a:extLst>
              </p:cNvPr>
              <p:cNvSpPr txBox="1">
                <a:spLocks noChangeArrowheads="1"/>
              </p:cNvSpPr>
              <p:nvPr/>
            </p:nvSpPr>
            <p:spPr bwMode="auto">
              <a:xfrm>
                <a:off x="4330" y="187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00"/>
                    </a:solidFill>
                  </a:rPr>
                  <a:t>N</a:t>
                </a:r>
              </a:p>
            </p:txBody>
          </p:sp>
          <p:sp>
            <p:nvSpPr>
              <p:cNvPr id="18479" name="Rectangle 40">
                <a:extLst>
                  <a:ext uri="{FF2B5EF4-FFF2-40B4-BE49-F238E27FC236}">
                    <a16:creationId xmlns:a16="http://schemas.microsoft.com/office/drawing/2014/main" id="{1FC4AC34-B970-4105-AF19-529AF3396890}"/>
                  </a:ext>
                </a:extLst>
              </p:cNvPr>
              <p:cNvSpPr>
                <a:spLocks noChangeArrowheads="1"/>
              </p:cNvSpPr>
              <p:nvPr/>
            </p:nvSpPr>
            <p:spPr bwMode="auto">
              <a:xfrm>
                <a:off x="4320" y="2433"/>
                <a:ext cx="240" cy="543"/>
              </a:xfrm>
              <a:prstGeom prst="rect">
                <a:avLst/>
              </a:prstGeom>
              <a:solidFill>
                <a:srgbClr val="00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480" name="Text Box 41">
                <a:extLst>
                  <a:ext uri="{FF2B5EF4-FFF2-40B4-BE49-F238E27FC236}">
                    <a16:creationId xmlns:a16="http://schemas.microsoft.com/office/drawing/2014/main" id="{6081CF31-1F60-4C5B-8028-4EFD3696980A}"/>
                  </a:ext>
                </a:extLst>
              </p:cNvPr>
              <p:cNvSpPr txBox="1">
                <a:spLocks noChangeArrowheads="1"/>
              </p:cNvSpPr>
              <p:nvPr/>
            </p:nvSpPr>
            <p:spPr bwMode="auto">
              <a:xfrm>
                <a:off x="4320" y="268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rPr>
                  <a:t>S</a:t>
                </a:r>
              </a:p>
            </p:txBody>
          </p:sp>
        </p:grpSp>
        <p:graphicFrame>
          <p:nvGraphicFramePr>
            <p:cNvPr id="18475" name="Object 124">
              <a:extLst>
                <a:ext uri="{FF2B5EF4-FFF2-40B4-BE49-F238E27FC236}">
                  <a16:creationId xmlns:a16="http://schemas.microsoft.com/office/drawing/2014/main" id="{4995878B-8539-4A4E-AC66-5D4C8DAFA2AE}"/>
                </a:ext>
              </a:extLst>
            </p:cNvPr>
            <p:cNvGraphicFramePr>
              <a:graphicFrameLocks noChangeAspect="1"/>
            </p:cNvGraphicFramePr>
            <p:nvPr/>
          </p:nvGraphicFramePr>
          <p:xfrm>
            <a:off x="6000760" y="3062311"/>
            <a:ext cx="400050" cy="474662"/>
          </p:xfrm>
          <a:graphic>
            <a:graphicData uri="http://schemas.openxmlformats.org/presentationml/2006/ole">
              <mc:AlternateContent xmlns:mc="http://schemas.openxmlformats.org/markup-compatibility/2006">
                <mc:Choice xmlns:v="urn:schemas-microsoft-com:vml" Requires="v">
                  <p:oleObj name="Equation" r:id="rId15" imgW="164957" imgH="190335" progId="Equation.DSMT4">
                    <p:embed/>
                  </p:oleObj>
                </mc:Choice>
                <mc:Fallback>
                  <p:oleObj name="Equation" r:id="rId15" imgW="164957" imgH="190335" progId="Equation.DSMT4">
                    <p:embed/>
                    <p:pic>
                      <p:nvPicPr>
                        <p:cNvPr id="0" name="Object 124"/>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6000760" y="3062311"/>
                          <a:ext cx="4000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76" name="AutoShape 56">
              <a:extLst>
                <a:ext uri="{FF2B5EF4-FFF2-40B4-BE49-F238E27FC236}">
                  <a16:creationId xmlns:a16="http://schemas.microsoft.com/office/drawing/2014/main" id="{6A9DB346-9FBD-423E-972A-2DD2D684D440}"/>
                </a:ext>
              </a:extLst>
            </p:cNvPr>
            <p:cNvSpPr>
              <a:spLocks noChangeArrowheads="1"/>
            </p:cNvSpPr>
            <p:nvPr/>
          </p:nvSpPr>
          <p:spPr bwMode="auto">
            <a:xfrm>
              <a:off x="5700714" y="3600473"/>
              <a:ext cx="1752600" cy="6096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63" y="10800"/>
                  </a:moveTo>
                  <a:cubicBezTo>
                    <a:pt x="863" y="16288"/>
                    <a:pt x="5312" y="20737"/>
                    <a:pt x="10800" y="20737"/>
                  </a:cubicBezTo>
                  <a:cubicBezTo>
                    <a:pt x="16288" y="20737"/>
                    <a:pt x="20737" y="16288"/>
                    <a:pt x="20737" y="10800"/>
                  </a:cubicBezTo>
                  <a:cubicBezTo>
                    <a:pt x="20737" y="5312"/>
                    <a:pt x="16288" y="863"/>
                    <a:pt x="10800" y="863"/>
                  </a:cubicBezTo>
                  <a:cubicBezTo>
                    <a:pt x="5312" y="863"/>
                    <a:pt x="863" y="5312"/>
                    <a:pt x="863" y="10800"/>
                  </a:cubicBezTo>
                  <a:close/>
                </a:path>
              </a:pathLst>
            </a:custGeom>
            <a:solidFill>
              <a:srgbClr val="66CCFF"/>
            </a:solidFill>
            <a:ln w="28575">
              <a:solidFill>
                <a:srgbClr val="008000"/>
              </a:solidFill>
              <a:round/>
              <a:headEnd/>
              <a:tailEnd/>
            </a:ln>
          </p:spPr>
          <p:txBody>
            <a:bodyPr wrap="none" anchor="ctr"/>
            <a:lstStyle/>
            <a:p>
              <a:endParaRPr lang="zh-CN" altLang="en-US"/>
            </a:p>
          </p:txBody>
        </p:sp>
      </p:grpSp>
      <p:grpSp>
        <p:nvGrpSpPr>
          <p:cNvPr id="18440" name="Group 49">
            <a:extLst>
              <a:ext uri="{FF2B5EF4-FFF2-40B4-BE49-F238E27FC236}">
                <a16:creationId xmlns:a16="http://schemas.microsoft.com/office/drawing/2014/main" id="{8967682C-4A52-4CC5-A6AD-F7675588B277}"/>
              </a:ext>
            </a:extLst>
          </p:cNvPr>
          <p:cNvGrpSpPr>
            <a:grpSpLocks/>
          </p:cNvGrpSpPr>
          <p:nvPr/>
        </p:nvGrpSpPr>
        <p:grpSpPr bwMode="auto">
          <a:xfrm>
            <a:off x="5064125" y="1162979"/>
            <a:ext cx="814388" cy="1000125"/>
            <a:chOff x="1200" y="960"/>
            <a:chExt cx="513" cy="630"/>
          </a:xfrm>
        </p:grpSpPr>
        <p:sp>
          <p:nvSpPr>
            <p:cNvPr id="18470" name="AutoShape 50">
              <a:extLst>
                <a:ext uri="{FF2B5EF4-FFF2-40B4-BE49-F238E27FC236}">
                  <a16:creationId xmlns:a16="http://schemas.microsoft.com/office/drawing/2014/main" id="{DA9D7251-B3FF-4442-9F62-0917DEEB44FC}"/>
                </a:ext>
              </a:extLst>
            </p:cNvPr>
            <p:cNvSpPr>
              <a:spLocks noChangeArrowheads="1"/>
            </p:cNvSpPr>
            <p:nvPr/>
          </p:nvSpPr>
          <p:spPr bwMode="auto">
            <a:xfrm>
              <a:off x="1200" y="960"/>
              <a:ext cx="336" cy="528"/>
            </a:xfrm>
            <a:prstGeom prst="curvedRightArrow">
              <a:avLst>
                <a:gd name="adj1" fmla="val 21782"/>
                <a:gd name="adj2" fmla="val 62857"/>
                <a:gd name="adj3" fmla="val 66370"/>
              </a:avLst>
            </a:prstGeom>
            <a:solidFill>
              <a:srgbClr val="FF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8471" name="Object 128">
              <a:extLst>
                <a:ext uri="{FF2B5EF4-FFF2-40B4-BE49-F238E27FC236}">
                  <a16:creationId xmlns:a16="http://schemas.microsoft.com/office/drawing/2014/main" id="{69342CC5-0686-456D-B061-87C766685CBE}"/>
                </a:ext>
              </a:extLst>
            </p:cNvPr>
            <p:cNvGraphicFramePr>
              <a:graphicFrameLocks noChangeAspect="1"/>
            </p:cNvGraphicFramePr>
            <p:nvPr/>
          </p:nvGraphicFramePr>
          <p:xfrm>
            <a:off x="1514" y="1331"/>
            <a:ext cx="199" cy="259"/>
          </p:xfrm>
          <a:graphic>
            <a:graphicData uri="http://schemas.openxmlformats.org/presentationml/2006/ole">
              <mc:AlternateContent xmlns:mc="http://schemas.openxmlformats.org/markup-compatibility/2006">
                <mc:Choice xmlns:v="urn:schemas-microsoft-com:vml" Requires="v">
                  <p:oleObj name="Equation" r:id="rId16" imgW="126780" imgH="164814" progId="Equation.DSMT4">
                    <p:embed/>
                  </p:oleObj>
                </mc:Choice>
                <mc:Fallback>
                  <p:oleObj name="Equation" r:id="rId16" imgW="126780" imgH="164814" progId="Equation.DSMT4">
                    <p:embed/>
                    <p:pic>
                      <p:nvPicPr>
                        <p:cNvPr id="0" name="Object 128"/>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514" y="1331"/>
                          <a:ext cx="19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441" name="组合 49">
            <a:extLst>
              <a:ext uri="{FF2B5EF4-FFF2-40B4-BE49-F238E27FC236}">
                <a16:creationId xmlns:a16="http://schemas.microsoft.com/office/drawing/2014/main" id="{73348CCF-2AD0-4497-81E4-699EC1A8C59F}"/>
              </a:ext>
            </a:extLst>
          </p:cNvPr>
          <p:cNvGrpSpPr>
            <a:grpSpLocks/>
          </p:cNvGrpSpPr>
          <p:nvPr/>
        </p:nvGrpSpPr>
        <p:grpSpPr bwMode="auto">
          <a:xfrm>
            <a:off x="6494463" y="127929"/>
            <a:ext cx="455612" cy="1408113"/>
            <a:chOff x="6973254" y="738188"/>
            <a:chExt cx="456266" cy="1407282"/>
          </a:xfrm>
        </p:grpSpPr>
        <p:cxnSp>
          <p:nvCxnSpPr>
            <p:cNvPr id="51" name="直接箭头连接符 50">
              <a:extLst>
                <a:ext uri="{FF2B5EF4-FFF2-40B4-BE49-F238E27FC236}">
                  <a16:creationId xmlns:a16="http://schemas.microsoft.com/office/drawing/2014/main" id="{3E95BAF6-E0A1-4C1C-A822-098756427B2E}"/>
                </a:ext>
              </a:extLst>
            </p:cNvPr>
            <p:cNvCxnSpPr/>
            <p:nvPr/>
          </p:nvCxnSpPr>
          <p:spPr>
            <a:xfrm rot="5400000" flipH="1" flipV="1">
              <a:off x="6365601" y="1536228"/>
              <a:ext cx="1216894" cy="1589"/>
            </a:xfrm>
            <a:prstGeom prst="straightConnector1">
              <a:avLst/>
            </a:prstGeom>
            <a:ln w="53340">
              <a:solidFill>
                <a:srgbClr val="FFC000"/>
              </a:solidFill>
              <a:prstDash val="sysDash"/>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18469" name="Object 131">
              <a:extLst>
                <a:ext uri="{FF2B5EF4-FFF2-40B4-BE49-F238E27FC236}">
                  <a16:creationId xmlns:a16="http://schemas.microsoft.com/office/drawing/2014/main" id="{D2B6A33B-C8B3-4604-BDB1-5A06E5B3F5C8}"/>
                </a:ext>
              </a:extLst>
            </p:cNvPr>
            <p:cNvGraphicFramePr>
              <a:graphicFrameLocks noChangeAspect="1"/>
            </p:cNvGraphicFramePr>
            <p:nvPr/>
          </p:nvGraphicFramePr>
          <p:xfrm>
            <a:off x="7029470" y="738188"/>
            <a:ext cx="400050" cy="569912"/>
          </p:xfrm>
          <a:graphic>
            <a:graphicData uri="http://schemas.openxmlformats.org/presentationml/2006/ole">
              <mc:AlternateContent xmlns:mc="http://schemas.openxmlformats.org/markup-compatibility/2006">
                <mc:Choice xmlns:v="urn:schemas-microsoft-com:vml" Requires="v">
                  <p:oleObj name="Equation" r:id="rId17" imgW="165028" imgH="228501" progId="Equation.DSMT4">
                    <p:embed/>
                  </p:oleObj>
                </mc:Choice>
                <mc:Fallback>
                  <p:oleObj name="Equation" r:id="rId17" imgW="165028" imgH="228501" progId="Equation.DSMT4">
                    <p:embed/>
                    <p:pic>
                      <p:nvPicPr>
                        <p:cNvPr id="0" name="Object 131"/>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7029470" y="738188"/>
                          <a:ext cx="4000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442" name="Object 132">
            <a:extLst>
              <a:ext uri="{FF2B5EF4-FFF2-40B4-BE49-F238E27FC236}">
                <a16:creationId xmlns:a16="http://schemas.microsoft.com/office/drawing/2014/main" id="{F5DACD6C-5031-4E56-8CA2-61660C6FFA85}"/>
              </a:ext>
            </a:extLst>
          </p:cNvPr>
          <p:cNvGraphicFramePr>
            <a:graphicFrameLocks noChangeAspect="1"/>
          </p:cNvGraphicFramePr>
          <p:nvPr>
            <p:extLst>
              <p:ext uri="{D42A27DB-BD31-4B8C-83A1-F6EECF244321}">
                <p14:modId xmlns:p14="http://schemas.microsoft.com/office/powerpoint/2010/main" val="1334154636"/>
              </p:ext>
            </p:extLst>
          </p:nvPr>
        </p:nvGraphicFramePr>
        <p:xfrm>
          <a:off x="322263" y="2971142"/>
          <a:ext cx="1270000" cy="1014412"/>
        </p:xfrm>
        <a:graphic>
          <a:graphicData uri="http://schemas.openxmlformats.org/presentationml/2006/ole">
            <mc:AlternateContent xmlns:mc="http://schemas.openxmlformats.org/markup-compatibility/2006">
              <mc:Choice xmlns:v="urn:schemas-microsoft-com:vml" Requires="v">
                <p:oleObj name="Equation" r:id="rId19" imgW="507780" imgH="406224" progId="Equation.DSMT4">
                  <p:embed/>
                </p:oleObj>
              </mc:Choice>
              <mc:Fallback>
                <p:oleObj name="Equation" r:id="rId19" imgW="507780" imgH="406224" progId="Equation.DSMT4">
                  <p:embed/>
                  <p:pic>
                    <p:nvPicPr>
                      <p:cNvPr id="0" name="Object 132"/>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322263" y="2971142"/>
                        <a:ext cx="1270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Object 133">
            <a:extLst>
              <a:ext uri="{FF2B5EF4-FFF2-40B4-BE49-F238E27FC236}">
                <a16:creationId xmlns:a16="http://schemas.microsoft.com/office/drawing/2014/main" id="{3714A43C-4B56-4E30-989E-D0CACF5B3286}"/>
              </a:ext>
            </a:extLst>
          </p:cNvPr>
          <p:cNvGraphicFramePr>
            <a:graphicFrameLocks noChangeAspect="1"/>
          </p:cNvGraphicFramePr>
          <p:nvPr>
            <p:extLst>
              <p:ext uri="{D42A27DB-BD31-4B8C-83A1-F6EECF244321}">
                <p14:modId xmlns:p14="http://schemas.microsoft.com/office/powerpoint/2010/main" val="98424171"/>
              </p:ext>
            </p:extLst>
          </p:nvPr>
        </p:nvGraphicFramePr>
        <p:xfrm>
          <a:off x="7521575" y="2185329"/>
          <a:ext cx="982663" cy="442913"/>
        </p:xfrm>
        <a:graphic>
          <a:graphicData uri="http://schemas.openxmlformats.org/presentationml/2006/ole">
            <mc:AlternateContent xmlns:mc="http://schemas.openxmlformats.org/markup-compatibility/2006">
              <mc:Choice xmlns:v="urn:schemas-microsoft-com:vml" Requires="v">
                <p:oleObj name="Equation" r:id="rId21" imgW="393359" imgH="177646" progId="Equation.DSMT4">
                  <p:embed/>
                </p:oleObj>
              </mc:Choice>
              <mc:Fallback>
                <p:oleObj name="Equation" r:id="rId21" imgW="393359" imgH="177646" progId="Equation.DSMT4">
                  <p:embed/>
                  <p:pic>
                    <p:nvPicPr>
                      <p:cNvPr id="0" name="Object 133"/>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7521575" y="2185329"/>
                        <a:ext cx="98266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4" name="Object 134">
            <a:extLst>
              <a:ext uri="{FF2B5EF4-FFF2-40B4-BE49-F238E27FC236}">
                <a16:creationId xmlns:a16="http://schemas.microsoft.com/office/drawing/2014/main" id="{FFFA5650-DAE3-401A-A9EB-7EDE7CADB270}"/>
              </a:ext>
            </a:extLst>
          </p:cNvPr>
          <p:cNvGraphicFramePr>
            <a:graphicFrameLocks noChangeAspect="1"/>
          </p:cNvGraphicFramePr>
          <p:nvPr>
            <p:extLst>
              <p:ext uri="{D42A27DB-BD31-4B8C-83A1-F6EECF244321}">
                <p14:modId xmlns:p14="http://schemas.microsoft.com/office/powerpoint/2010/main" val="3533200676"/>
              </p:ext>
            </p:extLst>
          </p:nvPr>
        </p:nvGraphicFramePr>
        <p:xfrm>
          <a:off x="7466013" y="2885417"/>
          <a:ext cx="1270000" cy="1014412"/>
        </p:xfrm>
        <a:graphic>
          <a:graphicData uri="http://schemas.openxmlformats.org/presentationml/2006/ole">
            <mc:AlternateContent xmlns:mc="http://schemas.openxmlformats.org/markup-compatibility/2006">
              <mc:Choice xmlns:v="urn:schemas-microsoft-com:vml" Requires="v">
                <p:oleObj name="Equation" r:id="rId23" imgW="507780" imgH="406224" progId="Equation.DSMT4">
                  <p:embed/>
                </p:oleObj>
              </mc:Choice>
              <mc:Fallback>
                <p:oleObj name="Equation" r:id="rId23" imgW="507780" imgH="406224" progId="Equation.DSMT4">
                  <p:embed/>
                  <p:pic>
                    <p:nvPicPr>
                      <p:cNvPr id="0" name="Object 134"/>
                      <p:cNvPicPr>
                        <a:picLocks noChangeAspect="1"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7466013" y="2885417"/>
                        <a:ext cx="1270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45" name="组合 68">
            <a:extLst>
              <a:ext uri="{FF2B5EF4-FFF2-40B4-BE49-F238E27FC236}">
                <a16:creationId xmlns:a16="http://schemas.microsoft.com/office/drawing/2014/main" id="{D27508D5-7D1B-4E0B-89AA-6FBC01AC1336}"/>
              </a:ext>
            </a:extLst>
          </p:cNvPr>
          <p:cNvGrpSpPr>
            <a:grpSpLocks/>
          </p:cNvGrpSpPr>
          <p:nvPr/>
        </p:nvGrpSpPr>
        <p:grpSpPr bwMode="auto">
          <a:xfrm>
            <a:off x="3663950" y="3185454"/>
            <a:ext cx="1949450" cy="768350"/>
            <a:chOff x="3786182" y="5500702"/>
            <a:chExt cx="1949456" cy="768336"/>
          </a:xfrm>
        </p:grpSpPr>
        <p:grpSp>
          <p:nvGrpSpPr>
            <p:cNvPr id="18464" name="组合 66">
              <a:extLst>
                <a:ext uri="{FF2B5EF4-FFF2-40B4-BE49-F238E27FC236}">
                  <a16:creationId xmlns:a16="http://schemas.microsoft.com/office/drawing/2014/main" id="{028DF5EA-AA2F-45B4-A7BA-C06B7FC880E0}"/>
                </a:ext>
              </a:extLst>
            </p:cNvPr>
            <p:cNvGrpSpPr>
              <a:grpSpLocks/>
            </p:cNvGrpSpPr>
            <p:nvPr/>
          </p:nvGrpSpPr>
          <p:grpSpPr bwMode="auto">
            <a:xfrm>
              <a:off x="3786182" y="5500702"/>
              <a:ext cx="1785950" cy="500859"/>
              <a:chOff x="3786182" y="5500702"/>
              <a:chExt cx="1785950" cy="500859"/>
            </a:xfrm>
          </p:grpSpPr>
          <p:sp>
            <p:nvSpPr>
              <p:cNvPr id="60" name="椭圆 59">
                <a:extLst>
                  <a:ext uri="{FF2B5EF4-FFF2-40B4-BE49-F238E27FC236}">
                    <a16:creationId xmlns:a16="http://schemas.microsoft.com/office/drawing/2014/main" id="{3408FEB5-957B-4CC5-81E5-12774D917533}"/>
                  </a:ext>
                </a:extLst>
              </p:cNvPr>
              <p:cNvSpPr/>
              <p:nvPr/>
            </p:nvSpPr>
            <p:spPr>
              <a:xfrm>
                <a:off x="3786182" y="5500702"/>
                <a:ext cx="1785943" cy="500054"/>
              </a:xfrm>
              <a:prstGeom prst="ellipse">
                <a:avLst/>
              </a:prstGeom>
              <a:solidFill>
                <a:schemeClr val="accent1">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1" name="直接箭头连接符 60">
                <a:extLst>
                  <a:ext uri="{FF2B5EF4-FFF2-40B4-BE49-F238E27FC236}">
                    <a16:creationId xmlns:a16="http://schemas.microsoft.com/office/drawing/2014/main" id="{A04A1C33-8C13-4B0D-8707-D34F261B97F4}"/>
                  </a:ext>
                </a:extLst>
              </p:cNvPr>
              <p:cNvCxnSpPr/>
              <p:nvPr/>
            </p:nvCxnSpPr>
            <p:spPr>
              <a:xfrm rot="16200000" flipH="1">
                <a:off x="4714873" y="5857881"/>
                <a:ext cx="1587" cy="287338"/>
              </a:xfrm>
              <a:prstGeom prst="straightConnector1">
                <a:avLst/>
              </a:prstGeom>
              <a:ln w="31750">
                <a:solidFill>
                  <a:srgbClr val="FF000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aphicFrame>
          <p:nvGraphicFramePr>
            <p:cNvPr id="18465" name="Object 139">
              <a:extLst>
                <a:ext uri="{FF2B5EF4-FFF2-40B4-BE49-F238E27FC236}">
                  <a16:creationId xmlns:a16="http://schemas.microsoft.com/office/drawing/2014/main" id="{60AE5F13-3095-4C2B-BBD4-C936840FAD58}"/>
                </a:ext>
              </a:extLst>
            </p:cNvPr>
            <p:cNvGraphicFramePr>
              <a:graphicFrameLocks noChangeAspect="1"/>
            </p:cNvGraphicFramePr>
            <p:nvPr/>
          </p:nvGraphicFramePr>
          <p:xfrm>
            <a:off x="5357813" y="5859463"/>
            <a:ext cx="377825" cy="409575"/>
          </p:xfrm>
          <a:graphic>
            <a:graphicData uri="http://schemas.openxmlformats.org/presentationml/2006/ole">
              <mc:AlternateContent xmlns:mc="http://schemas.openxmlformats.org/markup-compatibility/2006">
                <mc:Choice xmlns:v="urn:schemas-microsoft-com:vml" Requires="v">
                  <p:oleObj name="Equation" r:id="rId25" imgW="152268" imgH="164957" progId="Equation.DSMT4">
                    <p:embed/>
                  </p:oleObj>
                </mc:Choice>
                <mc:Fallback>
                  <p:oleObj name="Equation" r:id="rId25" imgW="152268" imgH="164957" progId="Equation.DSMT4">
                    <p:embed/>
                    <p:pic>
                      <p:nvPicPr>
                        <p:cNvPr id="0" name="Object 139"/>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5357813" y="5859463"/>
                          <a:ext cx="3778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446" name="组合 65">
            <a:extLst>
              <a:ext uri="{FF2B5EF4-FFF2-40B4-BE49-F238E27FC236}">
                <a16:creationId xmlns:a16="http://schemas.microsoft.com/office/drawing/2014/main" id="{75D3F7F4-E28B-4668-BF1B-E62567C47A58}"/>
              </a:ext>
            </a:extLst>
          </p:cNvPr>
          <p:cNvGrpSpPr>
            <a:grpSpLocks/>
          </p:cNvGrpSpPr>
          <p:nvPr/>
        </p:nvGrpSpPr>
        <p:grpSpPr bwMode="auto">
          <a:xfrm>
            <a:off x="4592638" y="2083729"/>
            <a:ext cx="471487" cy="1360488"/>
            <a:chOff x="4714876" y="4429132"/>
            <a:chExt cx="471488" cy="1359676"/>
          </a:xfrm>
        </p:grpSpPr>
        <p:cxnSp>
          <p:nvCxnSpPr>
            <p:cNvPr id="63" name="直接箭头连接符 62">
              <a:extLst>
                <a:ext uri="{FF2B5EF4-FFF2-40B4-BE49-F238E27FC236}">
                  <a16:creationId xmlns:a16="http://schemas.microsoft.com/office/drawing/2014/main" id="{ED6C5330-C2BB-4149-A2CD-C752E09103EA}"/>
                </a:ext>
              </a:extLst>
            </p:cNvPr>
            <p:cNvCxnSpPr/>
            <p:nvPr/>
          </p:nvCxnSpPr>
          <p:spPr>
            <a:xfrm rot="5400000" flipH="1" flipV="1">
              <a:off x="4107226" y="5179571"/>
              <a:ext cx="1216886" cy="1587"/>
            </a:xfrm>
            <a:prstGeom prst="straightConnector1">
              <a:avLst/>
            </a:prstGeom>
            <a:ln w="28575">
              <a:solidFill>
                <a:srgbClr val="FFC000"/>
              </a:solidFill>
              <a:prstDash val="solid"/>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18463" name="Object 142">
              <a:extLst>
                <a:ext uri="{FF2B5EF4-FFF2-40B4-BE49-F238E27FC236}">
                  <a16:creationId xmlns:a16="http://schemas.microsoft.com/office/drawing/2014/main" id="{B3F702DA-B0FA-40B2-8D67-CDDCA57D2B7C}"/>
                </a:ext>
              </a:extLst>
            </p:cNvPr>
            <p:cNvGraphicFramePr>
              <a:graphicFrameLocks noChangeAspect="1"/>
            </p:cNvGraphicFramePr>
            <p:nvPr/>
          </p:nvGraphicFramePr>
          <p:xfrm>
            <a:off x="4786314" y="4429132"/>
            <a:ext cx="400050" cy="569912"/>
          </p:xfrm>
          <a:graphic>
            <a:graphicData uri="http://schemas.openxmlformats.org/presentationml/2006/ole">
              <mc:AlternateContent xmlns:mc="http://schemas.openxmlformats.org/markup-compatibility/2006">
                <mc:Choice xmlns:v="urn:schemas-microsoft-com:vml" Requires="v">
                  <p:oleObj name="Equation" r:id="rId27" imgW="165028" imgH="228501" progId="Equation.DSMT4">
                    <p:embed/>
                  </p:oleObj>
                </mc:Choice>
                <mc:Fallback>
                  <p:oleObj name="Equation" r:id="rId27" imgW="165028" imgH="228501" progId="Equation.DSMT4">
                    <p:embed/>
                    <p:pic>
                      <p:nvPicPr>
                        <p:cNvPr id="0" name="Object 142"/>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4786314" y="4429132"/>
                          <a:ext cx="4000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47" name="Line 26">
            <a:extLst>
              <a:ext uri="{FF2B5EF4-FFF2-40B4-BE49-F238E27FC236}">
                <a16:creationId xmlns:a16="http://schemas.microsoft.com/office/drawing/2014/main" id="{44206D8D-9577-4A03-81F8-C507BDC34A34}"/>
              </a:ext>
            </a:extLst>
          </p:cNvPr>
          <p:cNvSpPr>
            <a:spLocks noChangeShapeType="1"/>
          </p:cNvSpPr>
          <p:nvPr/>
        </p:nvSpPr>
        <p:spPr bwMode="auto">
          <a:xfrm flipV="1">
            <a:off x="2278063" y="732767"/>
            <a:ext cx="0" cy="1989137"/>
          </a:xfrm>
          <a:prstGeom prst="line">
            <a:avLst/>
          </a:prstGeom>
          <a:noFill/>
          <a:ln w="19050">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26">
            <a:extLst>
              <a:ext uri="{FF2B5EF4-FFF2-40B4-BE49-F238E27FC236}">
                <a16:creationId xmlns:a16="http://schemas.microsoft.com/office/drawing/2014/main" id="{0AC94F52-3271-4E08-B483-C51CD4DF9CB5}"/>
              </a:ext>
            </a:extLst>
          </p:cNvPr>
          <p:cNvSpPr>
            <a:spLocks noChangeShapeType="1"/>
          </p:cNvSpPr>
          <p:nvPr/>
        </p:nvSpPr>
        <p:spPr bwMode="auto">
          <a:xfrm flipV="1">
            <a:off x="6492875" y="751817"/>
            <a:ext cx="0" cy="1989137"/>
          </a:xfrm>
          <a:prstGeom prst="line">
            <a:avLst/>
          </a:prstGeom>
          <a:noFill/>
          <a:ln w="19050">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Rectangle 38">
            <a:extLst>
              <a:ext uri="{FF2B5EF4-FFF2-40B4-BE49-F238E27FC236}">
                <a16:creationId xmlns:a16="http://schemas.microsoft.com/office/drawing/2014/main" id="{93A5543C-CDF3-4E5C-88A5-6F491FC078B1}"/>
              </a:ext>
            </a:extLst>
          </p:cNvPr>
          <p:cNvSpPr>
            <a:spLocks noChangeArrowheads="1"/>
          </p:cNvSpPr>
          <p:nvPr/>
        </p:nvSpPr>
        <p:spPr bwMode="auto">
          <a:xfrm>
            <a:off x="3822700" y="904217"/>
            <a:ext cx="263525" cy="1268412"/>
          </a:xfrm>
          <a:prstGeom prst="rect">
            <a:avLst/>
          </a:prstGeom>
          <a:solidFill>
            <a:srgbClr val="CC0000"/>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450" name="Text Box 39">
            <a:extLst>
              <a:ext uri="{FF2B5EF4-FFF2-40B4-BE49-F238E27FC236}">
                <a16:creationId xmlns:a16="http://schemas.microsoft.com/office/drawing/2014/main" id="{FE7A80AC-55F8-4FF1-BF5E-E103FD74CC5D}"/>
              </a:ext>
            </a:extLst>
          </p:cNvPr>
          <p:cNvSpPr txBox="1">
            <a:spLocks noChangeArrowheads="1"/>
          </p:cNvSpPr>
          <p:nvPr/>
        </p:nvSpPr>
        <p:spPr bwMode="auto">
          <a:xfrm>
            <a:off x="3729038" y="1709079"/>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00"/>
                </a:solidFill>
              </a:rPr>
              <a:t>N</a:t>
            </a:r>
          </a:p>
        </p:txBody>
      </p:sp>
      <p:sp>
        <p:nvSpPr>
          <p:cNvPr id="18451" name="Rectangle 40">
            <a:extLst>
              <a:ext uri="{FF2B5EF4-FFF2-40B4-BE49-F238E27FC236}">
                <a16:creationId xmlns:a16="http://schemas.microsoft.com/office/drawing/2014/main" id="{41303661-2A54-4081-8827-831D6511A5CA}"/>
              </a:ext>
            </a:extLst>
          </p:cNvPr>
          <p:cNvSpPr>
            <a:spLocks noChangeArrowheads="1"/>
          </p:cNvSpPr>
          <p:nvPr/>
        </p:nvSpPr>
        <p:spPr bwMode="auto">
          <a:xfrm>
            <a:off x="3822700" y="904217"/>
            <a:ext cx="258763" cy="676275"/>
          </a:xfrm>
          <a:prstGeom prst="rect">
            <a:avLst/>
          </a:prstGeom>
          <a:solidFill>
            <a:srgbClr val="00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452" name="Text Box 41">
            <a:extLst>
              <a:ext uri="{FF2B5EF4-FFF2-40B4-BE49-F238E27FC236}">
                <a16:creationId xmlns:a16="http://schemas.microsoft.com/office/drawing/2014/main" id="{6C1CA221-4A20-4A4A-8583-A3195B29AFF6}"/>
              </a:ext>
            </a:extLst>
          </p:cNvPr>
          <p:cNvSpPr txBox="1">
            <a:spLocks noChangeArrowheads="1"/>
          </p:cNvSpPr>
          <p:nvPr/>
        </p:nvSpPr>
        <p:spPr bwMode="auto">
          <a:xfrm>
            <a:off x="3740150" y="848654"/>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rPr>
              <a:t>S</a:t>
            </a:r>
          </a:p>
        </p:txBody>
      </p:sp>
      <p:sp>
        <p:nvSpPr>
          <p:cNvPr id="18453" name="Rectangle 38">
            <a:extLst>
              <a:ext uri="{FF2B5EF4-FFF2-40B4-BE49-F238E27FC236}">
                <a16:creationId xmlns:a16="http://schemas.microsoft.com/office/drawing/2014/main" id="{FF49E46F-7A5F-4C73-B752-C8DD19F57291}"/>
              </a:ext>
            </a:extLst>
          </p:cNvPr>
          <p:cNvSpPr>
            <a:spLocks noChangeArrowheads="1"/>
          </p:cNvSpPr>
          <p:nvPr/>
        </p:nvSpPr>
        <p:spPr bwMode="auto">
          <a:xfrm>
            <a:off x="8113713" y="847067"/>
            <a:ext cx="263525" cy="1268412"/>
          </a:xfrm>
          <a:prstGeom prst="rect">
            <a:avLst/>
          </a:prstGeom>
          <a:solidFill>
            <a:srgbClr val="CC0000"/>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454" name="Rectangle 40">
            <a:extLst>
              <a:ext uri="{FF2B5EF4-FFF2-40B4-BE49-F238E27FC236}">
                <a16:creationId xmlns:a16="http://schemas.microsoft.com/office/drawing/2014/main" id="{D35422CD-1D46-4A6F-9DB0-4DE4819ED1DF}"/>
              </a:ext>
            </a:extLst>
          </p:cNvPr>
          <p:cNvSpPr>
            <a:spLocks noChangeArrowheads="1"/>
          </p:cNvSpPr>
          <p:nvPr/>
        </p:nvSpPr>
        <p:spPr bwMode="auto">
          <a:xfrm>
            <a:off x="8113713" y="1439204"/>
            <a:ext cx="258762" cy="676275"/>
          </a:xfrm>
          <a:prstGeom prst="rect">
            <a:avLst/>
          </a:prstGeom>
          <a:solidFill>
            <a:srgbClr val="00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455" name="Text Box 39">
            <a:extLst>
              <a:ext uri="{FF2B5EF4-FFF2-40B4-BE49-F238E27FC236}">
                <a16:creationId xmlns:a16="http://schemas.microsoft.com/office/drawing/2014/main" id="{F46A51B9-FF99-46A4-ACD0-033BAA19B0DA}"/>
              </a:ext>
            </a:extLst>
          </p:cNvPr>
          <p:cNvSpPr txBox="1">
            <a:spLocks noChangeArrowheads="1"/>
          </p:cNvSpPr>
          <p:nvPr/>
        </p:nvSpPr>
        <p:spPr bwMode="auto">
          <a:xfrm>
            <a:off x="8020050" y="1659867"/>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rPr>
              <a:t>S</a:t>
            </a:r>
          </a:p>
        </p:txBody>
      </p:sp>
      <p:sp>
        <p:nvSpPr>
          <p:cNvPr id="18456" name="Text Box 41">
            <a:extLst>
              <a:ext uri="{FF2B5EF4-FFF2-40B4-BE49-F238E27FC236}">
                <a16:creationId xmlns:a16="http://schemas.microsoft.com/office/drawing/2014/main" id="{8D69F2E2-53AB-49F4-8CC4-F381F3D09972}"/>
              </a:ext>
            </a:extLst>
          </p:cNvPr>
          <p:cNvSpPr txBox="1">
            <a:spLocks noChangeArrowheads="1"/>
          </p:cNvSpPr>
          <p:nvPr/>
        </p:nvSpPr>
        <p:spPr bwMode="auto">
          <a:xfrm>
            <a:off x="8031163" y="799442"/>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00"/>
                </a:solidFill>
              </a:rPr>
              <a:t>N</a:t>
            </a:r>
          </a:p>
        </p:txBody>
      </p:sp>
      <p:sp>
        <p:nvSpPr>
          <p:cNvPr id="18457" name="AutoShape 23">
            <a:extLst>
              <a:ext uri="{FF2B5EF4-FFF2-40B4-BE49-F238E27FC236}">
                <a16:creationId xmlns:a16="http://schemas.microsoft.com/office/drawing/2014/main" id="{03EFE6B7-B66D-4E4A-AADB-4E6A35942AF2}"/>
              </a:ext>
            </a:extLst>
          </p:cNvPr>
          <p:cNvSpPr>
            <a:spLocks noChangeArrowheads="1"/>
          </p:cNvSpPr>
          <p:nvPr/>
        </p:nvSpPr>
        <p:spPr bwMode="auto">
          <a:xfrm flipV="1">
            <a:off x="8504238" y="1075667"/>
            <a:ext cx="146050" cy="860425"/>
          </a:xfrm>
          <a:prstGeom prst="downArrow">
            <a:avLst>
              <a:gd name="adj1" fmla="val 50000"/>
              <a:gd name="adj2" fmla="val 94370"/>
            </a:avLst>
          </a:prstGeom>
          <a:solidFill>
            <a:srgbClr val="FFFFFF"/>
          </a:solidFill>
          <a:ln w="28575">
            <a:solidFill>
              <a:srgbClr val="FF0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458" name="AutoShape 23">
            <a:extLst>
              <a:ext uri="{FF2B5EF4-FFF2-40B4-BE49-F238E27FC236}">
                <a16:creationId xmlns:a16="http://schemas.microsoft.com/office/drawing/2014/main" id="{8DF55ABA-C0AB-436B-9F0F-E97F7BF52F02}"/>
              </a:ext>
            </a:extLst>
          </p:cNvPr>
          <p:cNvSpPr>
            <a:spLocks noChangeArrowheads="1"/>
          </p:cNvSpPr>
          <p:nvPr/>
        </p:nvSpPr>
        <p:spPr bwMode="auto">
          <a:xfrm>
            <a:off x="4146550" y="1162979"/>
            <a:ext cx="158750" cy="860425"/>
          </a:xfrm>
          <a:prstGeom prst="downArrow">
            <a:avLst>
              <a:gd name="adj1" fmla="val 50000"/>
              <a:gd name="adj2" fmla="val 94248"/>
            </a:avLst>
          </a:prstGeom>
          <a:solidFill>
            <a:srgbClr val="FFFFFF"/>
          </a:solidFill>
          <a:ln w="28575">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8459" name="Object 66">
            <a:extLst>
              <a:ext uri="{FF2B5EF4-FFF2-40B4-BE49-F238E27FC236}">
                <a16:creationId xmlns:a16="http://schemas.microsoft.com/office/drawing/2014/main" id="{9E1B19F6-5BE1-472D-9955-4EF099F331E0}"/>
              </a:ext>
            </a:extLst>
          </p:cNvPr>
          <p:cNvGraphicFramePr>
            <a:graphicFrameLocks noChangeAspect="1"/>
          </p:cNvGraphicFramePr>
          <p:nvPr>
            <p:extLst>
              <p:ext uri="{D42A27DB-BD31-4B8C-83A1-F6EECF244321}">
                <p14:modId xmlns:p14="http://schemas.microsoft.com/office/powerpoint/2010/main" val="991347325"/>
              </p:ext>
            </p:extLst>
          </p:nvPr>
        </p:nvGraphicFramePr>
        <p:xfrm>
          <a:off x="4252913" y="1285217"/>
          <a:ext cx="414337" cy="568325"/>
        </p:xfrm>
        <a:graphic>
          <a:graphicData uri="http://schemas.openxmlformats.org/presentationml/2006/ole">
            <mc:AlternateContent xmlns:mc="http://schemas.openxmlformats.org/markup-compatibility/2006">
              <mc:Choice xmlns:v="urn:schemas-microsoft-com:vml" Requires="v">
                <p:oleObj name="Equation" r:id="rId28" imgW="164885" imgH="215619" progId="Equation.3">
                  <p:embed/>
                </p:oleObj>
              </mc:Choice>
              <mc:Fallback>
                <p:oleObj name="Equation" r:id="rId28" imgW="164885" imgH="215619" progId="Equation.3">
                  <p:embed/>
                  <p:pic>
                    <p:nvPicPr>
                      <p:cNvPr id="0" name="Object 66"/>
                      <p:cNvPicPr>
                        <a:picLocks noChangeAspect="1" noChangeArrowheads="1"/>
                      </p:cNvPicPr>
                      <p:nvPr/>
                    </p:nvPicPr>
                    <p:blipFill>
                      <a:blip r:embed="rId29">
                        <a:lum bright="100000"/>
                        <a:extLst>
                          <a:ext uri="{28A0092B-C50C-407E-A947-70E740481C1C}">
                            <a14:useLocalDpi xmlns:a14="http://schemas.microsoft.com/office/drawing/2010/main" val="0"/>
                          </a:ext>
                        </a:extLst>
                      </a:blip>
                      <a:srcRect/>
                      <a:stretch>
                        <a:fillRect/>
                      </a:stretch>
                    </p:blipFill>
                    <p:spPr bwMode="auto">
                      <a:xfrm>
                        <a:off x="4252913" y="1285217"/>
                        <a:ext cx="4143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60" name="Object 156">
            <a:extLst>
              <a:ext uri="{FF2B5EF4-FFF2-40B4-BE49-F238E27FC236}">
                <a16:creationId xmlns:a16="http://schemas.microsoft.com/office/drawing/2014/main" id="{844C4BBB-C597-43A4-8209-02F2187B071B}"/>
              </a:ext>
            </a:extLst>
          </p:cNvPr>
          <p:cNvGraphicFramePr>
            <a:graphicFrameLocks noChangeAspect="1"/>
          </p:cNvGraphicFramePr>
          <p:nvPr>
            <p:extLst>
              <p:ext uri="{D42A27DB-BD31-4B8C-83A1-F6EECF244321}">
                <p14:modId xmlns:p14="http://schemas.microsoft.com/office/powerpoint/2010/main" val="2020963051"/>
              </p:ext>
            </p:extLst>
          </p:nvPr>
        </p:nvGraphicFramePr>
        <p:xfrm>
          <a:off x="8607425" y="1231242"/>
          <a:ext cx="414338" cy="568325"/>
        </p:xfrm>
        <a:graphic>
          <a:graphicData uri="http://schemas.openxmlformats.org/presentationml/2006/ole">
            <mc:AlternateContent xmlns:mc="http://schemas.openxmlformats.org/markup-compatibility/2006">
              <mc:Choice xmlns:v="urn:schemas-microsoft-com:vml" Requires="v">
                <p:oleObj name="Equation" r:id="rId30" imgW="164885" imgH="215619" progId="Equation.3">
                  <p:embed/>
                </p:oleObj>
              </mc:Choice>
              <mc:Fallback>
                <p:oleObj name="Equation" r:id="rId30" imgW="164885" imgH="215619" progId="Equation.3">
                  <p:embed/>
                  <p:pic>
                    <p:nvPicPr>
                      <p:cNvPr id="0" name="Object 156"/>
                      <p:cNvPicPr>
                        <a:picLocks noChangeAspect="1" noChangeArrowheads="1"/>
                      </p:cNvPicPr>
                      <p:nvPr/>
                    </p:nvPicPr>
                    <p:blipFill>
                      <a:blip r:embed="rId29">
                        <a:lum bright="100000"/>
                        <a:extLst>
                          <a:ext uri="{28A0092B-C50C-407E-A947-70E740481C1C}">
                            <a14:useLocalDpi xmlns:a14="http://schemas.microsoft.com/office/drawing/2010/main" val="0"/>
                          </a:ext>
                        </a:extLst>
                      </a:blip>
                      <a:srcRect/>
                      <a:stretch>
                        <a:fillRect/>
                      </a:stretch>
                    </p:blipFill>
                    <p:spPr bwMode="auto">
                      <a:xfrm>
                        <a:off x="8607425" y="1231242"/>
                        <a:ext cx="4143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61" name="Object 157">
            <a:extLst>
              <a:ext uri="{FF2B5EF4-FFF2-40B4-BE49-F238E27FC236}">
                <a16:creationId xmlns:a16="http://schemas.microsoft.com/office/drawing/2014/main" id="{0905B071-A31C-4C24-9C50-753CA6E52429}"/>
              </a:ext>
            </a:extLst>
          </p:cNvPr>
          <p:cNvGraphicFramePr>
            <a:graphicFrameLocks noChangeAspect="1"/>
          </p:cNvGraphicFramePr>
          <p:nvPr>
            <p:extLst>
              <p:ext uri="{D42A27DB-BD31-4B8C-83A1-F6EECF244321}">
                <p14:modId xmlns:p14="http://schemas.microsoft.com/office/powerpoint/2010/main" val="173317294"/>
              </p:ext>
            </p:extLst>
          </p:nvPr>
        </p:nvGraphicFramePr>
        <p:xfrm>
          <a:off x="449263" y="2328204"/>
          <a:ext cx="982662" cy="442913"/>
        </p:xfrm>
        <a:graphic>
          <a:graphicData uri="http://schemas.openxmlformats.org/presentationml/2006/ole">
            <mc:AlternateContent xmlns:mc="http://schemas.openxmlformats.org/markup-compatibility/2006">
              <mc:Choice xmlns:v="urn:schemas-microsoft-com:vml" Requires="v">
                <p:oleObj name="Equation" r:id="rId31" imgW="393359" imgH="177646" progId="Equation.DSMT4">
                  <p:embed/>
                </p:oleObj>
              </mc:Choice>
              <mc:Fallback>
                <p:oleObj name="Equation" r:id="rId31" imgW="393359" imgH="177646" progId="Equation.DSMT4">
                  <p:embed/>
                  <p:pic>
                    <p:nvPicPr>
                      <p:cNvPr id="0" name="Object 157"/>
                      <p:cNvPicPr>
                        <a:picLocks noChangeAspect="1" noChangeArrowheads="1"/>
                      </p:cNvPicPr>
                      <p:nvPr/>
                    </p:nvPicPr>
                    <p:blipFill>
                      <a:blip r:embed="rId32">
                        <a:lum bright="100000"/>
                        <a:extLst>
                          <a:ext uri="{28A0092B-C50C-407E-A947-70E740481C1C}">
                            <a14:useLocalDpi xmlns:a14="http://schemas.microsoft.com/office/drawing/2010/main" val="0"/>
                          </a:ext>
                        </a:extLst>
                      </a:blip>
                      <a:srcRect/>
                      <a:stretch>
                        <a:fillRect/>
                      </a:stretch>
                    </p:blipFill>
                    <p:spPr bwMode="auto">
                      <a:xfrm>
                        <a:off x="449263" y="2328204"/>
                        <a:ext cx="98266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 name="文本框 80">
            <a:extLst>
              <a:ext uri="{FF2B5EF4-FFF2-40B4-BE49-F238E27FC236}">
                <a16:creationId xmlns:a16="http://schemas.microsoft.com/office/drawing/2014/main" id="{9FE423A6-F382-4C77-B756-FE1E9E2EE48F}"/>
              </a:ext>
            </a:extLst>
          </p:cNvPr>
          <p:cNvSpPr txBox="1"/>
          <p:nvPr/>
        </p:nvSpPr>
        <p:spPr>
          <a:xfrm>
            <a:off x="266658" y="4561648"/>
            <a:ext cx="8655134" cy="1015663"/>
          </a:xfrm>
          <a:prstGeom prst="rect">
            <a:avLst/>
          </a:prstGeom>
          <a:noFill/>
        </p:spPr>
        <p:txBody>
          <a:bodyPr wrap="square">
            <a:spAutoFit/>
          </a:bodyPr>
          <a:lstStyle/>
          <a:p>
            <a:r>
              <a:rPr lang="zh-CN" altLang="en-US" sz="2000" b="1" dirty="0"/>
              <a:t>例如在磁棒靠近线圈时，线圈中产生感应电流，按楞次定律，线圈电流方向应如图所示，这样线圈阻碍磁棒靠近 ， 使磁棒的动能转化为线圈的磁场能和线圈中因有电流而生的热。</a:t>
            </a:r>
          </a:p>
        </p:txBody>
      </p:sp>
      <p:sp>
        <p:nvSpPr>
          <p:cNvPr id="83" name="文本框 82">
            <a:extLst>
              <a:ext uri="{FF2B5EF4-FFF2-40B4-BE49-F238E27FC236}">
                <a16:creationId xmlns:a16="http://schemas.microsoft.com/office/drawing/2014/main" id="{42DD5CF3-EE59-43ED-AF93-886C2F7E464B}"/>
              </a:ext>
            </a:extLst>
          </p:cNvPr>
          <p:cNvSpPr txBox="1"/>
          <p:nvPr/>
        </p:nvSpPr>
        <p:spPr>
          <a:xfrm>
            <a:off x="322263" y="5698466"/>
            <a:ext cx="8655134" cy="1015663"/>
          </a:xfrm>
          <a:prstGeom prst="rect">
            <a:avLst/>
          </a:prstGeom>
          <a:noFill/>
        </p:spPr>
        <p:txBody>
          <a:bodyPr wrap="square">
            <a:spAutoFit/>
          </a:bodyPr>
          <a:lstStyle/>
          <a:p>
            <a:r>
              <a:rPr lang="zh-CN" altLang="en-US" sz="2000" b="1" dirty="0"/>
              <a:t>如果与楞次定律相反，线圈中感应电流的磁场将吸引磁棒，使磁棒加速，动能增加。这增加的动能、磁场能和线圈中生的热都系无中生有，显然违反能量守恒定律。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76">
            <a:extLst>
              <a:ext uri="{FF2B5EF4-FFF2-40B4-BE49-F238E27FC236}">
                <a16:creationId xmlns:a16="http://schemas.microsoft.com/office/drawing/2014/main" id="{8C5541DD-AC55-49B1-9D66-6D5EB48A419F}"/>
              </a:ext>
            </a:extLst>
          </p:cNvPr>
          <p:cNvGrpSpPr>
            <a:grpSpLocks/>
          </p:cNvGrpSpPr>
          <p:nvPr/>
        </p:nvGrpSpPr>
        <p:grpSpPr bwMode="auto">
          <a:xfrm>
            <a:off x="406400" y="1517650"/>
            <a:ext cx="3581400" cy="3903663"/>
            <a:chOff x="530014" y="2000240"/>
            <a:chExt cx="3581400" cy="3903686"/>
          </a:xfrm>
        </p:grpSpPr>
        <p:grpSp>
          <p:nvGrpSpPr>
            <p:cNvPr id="19512" name="Group 21">
              <a:extLst>
                <a:ext uri="{FF2B5EF4-FFF2-40B4-BE49-F238E27FC236}">
                  <a16:creationId xmlns:a16="http://schemas.microsoft.com/office/drawing/2014/main" id="{55F46860-326C-4913-990D-534CBAEB3946}"/>
                </a:ext>
              </a:extLst>
            </p:cNvPr>
            <p:cNvGrpSpPr>
              <a:grpSpLocks/>
            </p:cNvGrpSpPr>
            <p:nvPr/>
          </p:nvGrpSpPr>
          <p:grpSpPr bwMode="auto">
            <a:xfrm>
              <a:off x="2928912" y="2293927"/>
              <a:ext cx="360363" cy="1365250"/>
              <a:chOff x="4797" y="2057"/>
              <a:chExt cx="227" cy="860"/>
            </a:xfrm>
          </p:grpSpPr>
          <p:graphicFrame>
            <p:nvGraphicFramePr>
              <p:cNvPr id="19526" name="Object 146">
                <a:extLst>
                  <a:ext uri="{FF2B5EF4-FFF2-40B4-BE49-F238E27FC236}">
                    <a16:creationId xmlns:a16="http://schemas.microsoft.com/office/drawing/2014/main" id="{9C8C2FDC-634B-4E87-8142-8847EB7F4727}"/>
                  </a:ext>
                </a:extLst>
              </p:cNvPr>
              <p:cNvGraphicFramePr>
                <a:graphicFrameLocks noChangeAspect="1"/>
              </p:cNvGraphicFramePr>
              <p:nvPr/>
            </p:nvGraphicFramePr>
            <p:xfrm>
              <a:off x="4797" y="2638"/>
              <a:ext cx="227" cy="279"/>
            </p:xfrm>
            <a:graphic>
              <a:graphicData uri="http://schemas.openxmlformats.org/presentationml/2006/ole">
                <mc:AlternateContent xmlns:mc="http://schemas.openxmlformats.org/markup-compatibility/2006">
                  <mc:Choice xmlns:v="urn:schemas-microsoft-com:vml" Requires="v">
                    <p:oleObj name="Equation" r:id="rId2" imgW="126725" imgH="177415" progId="Equation.DSMT4">
                      <p:embed/>
                    </p:oleObj>
                  </mc:Choice>
                  <mc:Fallback>
                    <p:oleObj name="Equation" r:id="rId2" imgW="126725" imgH="177415" progId="Equation.DSMT4">
                      <p:embed/>
                      <p:pic>
                        <p:nvPicPr>
                          <p:cNvPr id="0" name="Object 146"/>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4797" y="2638"/>
                            <a:ext cx="2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27" name="AutoShape 23">
                <a:extLst>
                  <a:ext uri="{FF2B5EF4-FFF2-40B4-BE49-F238E27FC236}">
                    <a16:creationId xmlns:a16="http://schemas.microsoft.com/office/drawing/2014/main" id="{7DFC0364-3AC3-4897-8DC7-2DC640E755EB}"/>
                  </a:ext>
                </a:extLst>
              </p:cNvPr>
              <p:cNvSpPr>
                <a:spLocks noChangeArrowheads="1"/>
              </p:cNvSpPr>
              <p:nvPr/>
            </p:nvSpPr>
            <p:spPr bwMode="auto">
              <a:xfrm>
                <a:off x="4800" y="2057"/>
                <a:ext cx="144" cy="542"/>
              </a:xfrm>
              <a:prstGeom prst="downArrow">
                <a:avLst>
                  <a:gd name="adj1" fmla="val 50000"/>
                  <a:gd name="adj2" fmla="val 94097"/>
                </a:avLst>
              </a:prstGeom>
              <a:solidFill>
                <a:srgbClr val="DBF4F9"/>
              </a:solidFill>
              <a:ln w="28575">
                <a:solidFill>
                  <a:srgbClr val="008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19513" name="Group 37">
              <a:extLst>
                <a:ext uri="{FF2B5EF4-FFF2-40B4-BE49-F238E27FC236}">
                  <a16:creationId xmlns:a16="http://schemas.microsoft.com/office/drawing/2014/main" id="{06C70F5D-2A9A-4D12-98CB-6ADADA43F53D}"/>
                </a:ext>
              </a:extLst>
            </p:cNvPr>
            <p:cNvGrpSpPr>
              <a:grpSpLocks/>
            </p:cNvGrpSpPr>
            <p:nvPr/>
          </p:nvGrpSpPr>
          <p:grpSpPr bwMode="auto">
            <a:xfrm>
              <a:off x="2166917" y="2000240"/>
              <a:ext cx="461964" cy="1814513"/>
              <a:chOff x="4317" y="1872"/>
              <a:chExt cx="291" cy="1143"/>
            </a:xfrm>
          </p:grpSpPr>
          <p:sp>
            <p:nvSpPr>
              <p:cNvPr id="19522" name="Rectangle 38">
                <a:extLst>
                  <a:ext uri="{FF2B5EF4-FFF2-40B4-BE49-F238E27FC236}">
                    <a16:creationId xmlns:a16="http://schemas.microsoft.com/office/drawing/2014/main" id="{42FD9A0C-1A0B-4A49-ADAF-1461CCAF4BB0}"/>
                  </a:ext>
                </a:extLst>
              </p:cNvPr>
              <p:cNvSpPr>
                <a:spLocks noChangeArrowheads="1"/>
              </p:cNvSpPr>
              <p:nvPr/>
            </p:nvSpPr>
            <p:spPr bwMode="auto">
              <a:xfrm>
                <a:off x="4320" y="1890"/>
                <a:ext cx="240" cy="1086"/>
              </a:xfrm>
              <a:prstGeom prst="rect">
                <a:avLst/>
              </a:prstGeom>
              <a:solidFill>
                <a:srgbClr val="CC0000"/>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523" name="Text Box 39">
                <a:extLst>
                  <a:ext uri="{FF2B5EF4-FFF2-40B4-BE49-F238E27FC236}">
                    <a16:creationId xmlns:a16="http://schemas.microsoft.com/office/drawing/2014/main" id="{B6A85C2A-5131-425E-8CC3-A169CB68D23C}"/>
                  </a:ext>
                </a:extLst>
              </p:cNvPr>
              <p:cNvSpPr txBox="1">
                <a:spLocks noChangeArrowheads="1"/>
              </p:cNvSpPr>
              <p:nvPr/>
            </p:nvSpPr>
            <p:spPr bwMode="auto">
              <a:xfrm>
                <a:off x="4330" y="187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00"/>
                    </a:solidFill>
                  </a:rPr>
                  <a:t>N</a:t>
                </a:r>
              </a:p>
            </p:txBody>
          </p:sp>
          <p:sp>
            <p:nvSpPr>
              <p:cNvPr id="19524" name="Rectangle 40">
                <a:extLst>
                  <a:ext uri="{FF2B5EF4-FFF2-40B4-BE49-F238E27FC236}">
                    <a16:creationId xmlns:a16="http://schemas.microsoft.com/office/drawing/2014/main" id="{B816EE95-5575-4E15-A88E-AC71F603558A}"/>
                  </a:ext>
                </a:extLst>
              </p:cNvPr>
              <p:cNvSpPr>
                <a:spLocks noChangeArrowheads="1"/>
              </p:cNvSpPr>
              <p:nvPr/>
            </p:nvSpPr>
            <p:spPr bwMode="auto">
              <a:xfrm>
                <a:off x="4317" y="2433"/>
                <a:ext cx="240" cy="543"/>
              </a:xfrm>
              <a:prstGeom prst="rect">
                <a:avLst/>
              </a:prstGeom>
              <a:solidFill>
                <a:srgbClr val="00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525" name="Text Box 41">
                <a:extLst>
                  <a:ext uri="{FF2B5EF4-FFF2-40B4-BE49-F238E27FC236}">
                    <a16:creationId xmlns:a16="http://schemas.microsoft.com/office/drawing/2014/main" id="{5728C7EC-789B-4F02-9BDD-FA158E210BEA}"/>
                  </a:ext>
                </a:extLst>
              </p:cNvPr>
              <p:cNvSpPr txBox="1">
                <a:spLocks noChangeArrowheads="1"/>
              </p:cNvSpPr>
              <p:nvPr/>
            </p:nvSpPr>
            <p:spPr bwMode="auto">
              <a:xfrm>
                <a:off x="4320" y="268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rPr>
                  <a:t>S</a:t>
                </a:r>
              </a:p>
            </p:txBody>
          </p:sp>
        </p:grpSp>
        <p:grpSp>
          <p:nvGrpSpPr>
            <p:cNvPr id="19514" name="组合 75">
              <a:extLst>
                <a:ext uri="{FF2B5EF4-FFF2-40B4-BE49-F238E27FC236}">
                  <a16:creationId xmlns:a16="http://schemas.microsoft.com/office/drawing/2014/main" id="{D3917E08-0AF9-4E1C-9B1D-B8D229918E57}"/>
                </a:ext>
              </a:extLst>
            </p:cNvPr>
            <p:cNvGrpSpPr>
              <a:grpSpLocks/>
            </p:cNvGrpSpPr>
            <p:nvPr/>
          </p:nvGrpSpPr>
          <p:grpSpPr bwMode="auto">
            <a:xfrm>
              <a:off x="530014" y="3717440"/>
              <a:ext cx="3581400" cy="2069014"/>
              <a:chOff x="545004" y="5500702"/>
              <a:chExt cx="3581400" cy="1530350"/>
            </a:xfrm>
          </p:grpSpPr>
          <p:sp>
            <p:nvSpPr>
              <p:cNvPr id="19517" name="Arc 5">
                <a:extLst>
                  <a:ext uri="{FF2B5EF4-FFF2-40B4-BE49-F238E27FC236}">
                    <a16:creationId xmlns:a16="http://schemas.microsoft.com/office/drawing/2014/main" id="{BE69C724-0FF2-4B63-8289-8137216D088F}"/>
                  </a:ext>
                </a:extLst>
              </p:cNvPr>
              <p:cNvSpPr>
                <a:spLocks/>
              </p:cNvSpPr>
              <p:nvPr/>
            </p:nvSpPr>
            <p:spPr bwMode="auto">
              <a:xfrm flipV="1">
                <a:off x="545004" y="5516577"/>
                <a:ext cx="1676400" cy="1095375"/>
              </a:xfrm>
              <a:custGeom>
                <a:avLst/>
                <a:gdLst>
                  <a:gd name="T0" fmla="*/ 2147483646 w 21600"/>
                  <a:gd name="T1" fmla="*/ 0 h 21146"/>
                  <a:gd name="T2" fmla="*/ 2147483646 w 21600"/>
                  <a:gd name="T3" fmla="*/ 2147483646 h 21146"/>
                  <a:gd name="T4" fmla="*/ 0 w 21600"/>
                  <a:gd name="T5" fmla="*/ 2147483646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lnTo>
                      <a:pt x="4404" y="-1"/>
                    </a:lnTo>
                    <a:close/>
                  </a:path>
                </a:pathLst>
              </a:custGeom>
              <a:noFill/>
              <a:ln w="19050">
                <a:solidFill>
                  <a:srgbClr val="FFFF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18" name="Line 14">
                <a:extLst>
                  <a:ext uri="{FF2B5EF4-FFF2-40B4-BE49-F238E27FC236}">
                    <a16:creationId xmlns:a16="http://schemas.microsoft.com/office/drawing/2014/main" id="{88EDAC30-90BF-4F3D-B4D2-2C41FC9A2F9B}"/>
                  </a:ext>
                </a:extLst>
              </p:cNvPr>
              <p:cNvSpPr>
                <a:spLocks noChangeShapeType="1"/>
              </p:cNvSpPr>
              <p:nvPr/>
            </p:nvSpPr>
            <p:spPr bwMode="auto">
              <a:xfrm>
                <a:off x="2373804" y="5541977"/>
                <a:ext cx="0" cy="1489075"/>
              </a:xfrm>
              <a:prstGeom prst="line">
                <a:avLst/>
              </a:prstGeom>
              <a:noFill/>
              <a:ln w="19050">
                <a:solidFill>
                  <a:srgbClr val="FFFF00"/>
                </a:solidFill>
                <a:round/>
                <a:headEnd type="triangle" w="med" len="me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9" name="Arc 15">
                <a:extLst>
                  <a:ext uri="{FF2B5EF4-FFF2-40B4-BE49-F238E27FC236}">
                    <a16:creationId xmlns:a16="http://schemas.microsoft.com/office/drawing/2014/main" id="{F05FD302-17DC-4639-A3B2-6E0AA8765E43}"/>
                  </a:ext>
                </a:extLst>
              </p:cNvPr>
              <p:cNvSpPr>
                <a:spLocks/>
              </p:cNvSpPr>
              <p:nvPr/>
            </p:nvSpPr>
            <p:spPr bwMode="auto">
              <a:xfrm flipH="1" flipV="1">
                <a:off x="2450004" y="5500702"/>
                <a:ext cx="1447800" cy="1504950"/>
              </a:xfrm>
              <a:custGeom>
                <a:avLst/>
                <a:gdLst>
                  <a:gd name="T0" fmla="*/ 2147483646 w 21600"/>
                  <a:gd name="T1" fmla="*/ 0 h 19892"/>
                  <a:gd name="T2" fmla="*/ 2147483646 w 21600"/>
                  <a:gd name="T3" fmla="*/ 2147483646 h 19892"/>
                  <a:gd name="T4" fmla="*/ 0 w 21600"/>
                  <a:gd name="T5" fmla="*/ 2147483646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lnTo>
                      <a:pt x="8419" y="0"/>
                    </a:lnTo>
                    <a:close/>
                  </a:path>
                </a:pathLst>
              </a:custGeom>
              <a:noFill/>
              <a:ln w="19050">
                <a:solidFill>
                  <a:srgbClr val="FFFF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20" name="Arc 16">
                <a:extLst>
                  <a:ext uri="{FF2B5EF4-FFF2-40B4-BE49-F238E27FC236}">
                    <a16:creationId xmlns:a16="http://schemas.microsoft.com/office/drawing/2014/main" id="{02A5D997-C9F5-4E4A-B21E-36FAFAC2F453}"/>
                  </a:ext>
                </a:extLst>
              </p:cNvPr>
              <p:cNvSpPr>
                <a:spLocks/>
              </p:cNvSpPr>
              <p:nvPr/>
            </p:nvSpPr>
            <p:spPr bwMode="auto">
              <a:xfrm flipH="1" flipV="1">
                <a:off x="2526204" y="5516577"/>
                <a:ext cx="1600200" cy="1095375"/>
              </a:xfrm>
              <a:custGeom>
                <a:avLst/>
                <a:gdLst>
                  <a:gd name="T0" fmla="*/ 2147483646 w 21600"/>
                  <a:gd name="T1" fmla="*/ 0 h 21146"/>
                  <a:gd name="T2" fmla="*/ 2147483646 w 21600"/>
                  <a:gd name="T3" fmla="*/ 2147483646 h 21146"/>
                  <a:gd name="T4" fmla="*/ 0 w 21600"/>
                  <a:gd name="T5" fmla="*/ 2147483646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lnTo>
                      <a:pt x="4404" y="-1"/>
                    </a:lnTo>
                    <a:close/>
                  </a:path>
                </a:pathLst>
              </a:custGeom>
              <a:noFill/>
              <a:ln w="19050">
                <a:solidFill>
                  <a:srgbClr val="FFFF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21" name="Arc 17">
                <a:extLst>
                  <a:ext uri="{FF2B5EF4-FFF2-40B4-BE49-F238E27FC236}">
                    <a16:creationId xmlns:a16="http://schemas.microsoft.com/office/drawing/2014/main" id="{BCD637C2-BE75-4B89-9BD4-B03503453CCC}"/>
                  </a:ext>
                </a:extLst>
              </p:cNvPr>
              <p:cNvSpPr>
                <a:spLocks/>
              </p:cNvSpPr>
              <p:nvPr/>
            </p:nvSpPr>
            <p:spPr bwMode="auto">
              <a:xfrm flipV="1">
                <a:off x="1002204" y="5500702"/>
                <a:ext cx="1295400" cy="1504950"/>
              </a:xfrm>
              <a:custGeom>
                <a:avLst/>
                <a:gdLst>
                  <a:gd name="T0" fmla="*/ 2147483646 w 21600"/>
                  <a:gd name="T1" fmla="*/ 0 h 19892"/>
                  <a:gd name="T2" fmla="*/ 2147483646 w 21600"/>
                  <a:gd name="T3" fmla="*/ 2147483646 h 19892"/>
                  <a:gd name="T4" fmla="*/ 0 w 21600"/>
                  <a:gd name="T5" fmla="*/ 2147483646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lnTo>
                      <a:pt x="8419" y="0"/>
                    </a:lnTo>
                    <a:close/>
                  </a:path>
                </a:pathLst>
              </a:custGeom>
              <a:noFill/>
              <a:ln w="19050">
                <a:solidFill>
                  <a:srgbClr val="FFFF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19515" name="Object 159">
              <a:extLst>
                <a:ext uri="{FF2B5EF4-FFF2-40B4-BE49-F238E27FC236}">
                  <a16:creationId xmlns:a16="http://schemas.microsoft.com/office/drawing/2014/main" id="{DFA15F8D-784F-4ABB-A97B-4C2DE87B6C6C}"/>
                </a:ext>
              </a:extLst>
            </p:cNvPr>
            <p:cNvGraphicFramePr>
              <a:graphicFrameLocks noChangeAspect="1"/>
            </p:cNvGraphicFramePr>
            <p:nvPr/>
          </p:nvGraphicFramePr>
          <p:xfrm>
            <a:off x="2357422" y="5429264"/>
            <a:ext cx="400050" cy="474662"/>
          </p:xfrm>
          <a:graphic>
            <a:graphicData uri="http://schemas.openxmlformats.org/presentationml/2006/ole">
              <mc:AlternateContent xmlns:mc="http://schemas.openxmlformats.org/markup-compatibility/2006">
                <mc:Choice xmlns:v="urn:schemas-microsoft-com:vml" Requires="v">
                  <p:oleObj name="Equation" r:id="rId4" imgW="164957" imgH="190335" progId="Equation.DSMT4">
                    <p:embed/>
                  </p:oleObj>
                </mc:Choice>
                <mc:Fallback>
                  <p:oleObj name="Equation" r:id="rId4" imgW="164957" imgH="190335" progId="Equation.DSMT4">
                    <p:embed/>
                    <p:pic>
                      <p:nvPicPr>
                        <p:cNvPr id="0" name="Object 159"/>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357422" y="5429264"/>
                          <a:ext cx="4000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16" name="AutoShape 56">
              <a:extLst>
                <a:ext uri="{FF2B5EF4-FFF2-40B4-BE49-F238E27FC236}">
                  <a16:creationId xmlns:a16="http://schemas.microsoft.com/office/drawing/2014/main" id="{579B292A-4042-4F9D-89E4-93A72C8B2758}"/>
                </a:ext>
              </a:extLst>
            </p:cNvPr>
            <p:cNvSpPr>
              <a:spLocks noChangeArrowheads="1"/>
            </p:cNvSpPr>
            <p:nvPr/>
          </p:nvSpPr>
          <p:spPr bwMode="auto">
            <a:xfrm>
              <a:off x="1500166" y="4783130"/>
              <a:ext cx="1752600" cy="6096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63" y="10800"/>
                  </a:moveTo>
                  <a:cubicBezTo>
                    <a:pt x="863" y="16288"/>
                    <a:pt x="5312" y="20737"/>
                    <a:pt x="10800" y="20737"/>
                  </a:cubicBezTo>
                  <a:cubicBezTo>
                    <a:pt x="16288" y="20737"/>
                    <a:pt x="20737" y="16288"/>
                    <a:pt x="20737" y="10800"/>
                  </a:cubicBezTo>
                  <a:cubicBezTo>
                    <a:pt x="20737" y="5312"/>
                    <a:pt x="16288" y="863"/>
                    <a:pt x="10800" y="863"/>
                  </a:cubicBezTo>
                  <a:cubicBezTo>
                    <a:pt x="5312" y="863"/>
                    <a:pt x="863" y="5312"/>
                    <a:pt x="863" y="10800"/>
                  </a:cubicBezTo>
                  <a:close/>
                </a:path>
              </a:pathLst>
            </a:custGeom>
            <a:solidFill>
              <a:srgbClr val="66CCFF"/>
            </a:solidFill>
            <a:ln w="28575">
              <a:solidFill>
                <a:srgbClr val="008000"/>
              </a:solidFill>
              <a:round/>
              <a:headEnd/>
              <a:tailEnd/>
            </a:ln>
          </p:spPr>
          <p:txBody>
            <a:bodyPr wrap="none" anchor="ctr"/>
            <a:lstStyle/>
            <a:p>
              <a:endParaRPr lang="zh-CN" altLang="en-US"/>
            </a:p>
          </p:txBody>
        </p:sp>
      </p:grpSp>
      <p:grpSp>
        <p:nvGrpSpPr>
          <p:cNvPr id="19459" name="Group 52">
            <a:extLst>
              <a:ext uri="{FF2B5EF4-FFF2-40B4-BE49-F238E27FC236}">
                <a16:creationId xmlns:a16="http://schemas.microsoft.com/office/drawing/2014/main" id="{A30F3EA2-0BDE-48C3-8ECC-1C0EB6041189}"/>
              </a:ext>
            </a:extLst>
          </p:cNvPr>
          <p:cNvGrpSpPr>
            <a:grpSpLocks/>
          </p:cNvGrpSpPr>
          <p:nvPr/>
        </p:nvGrpSpPr>
        <p:grpSpPr bwMode="auto">
          <a:xfrm>
            <a:off x="2805113" y="4160838"/>
            <a:ext cx="738187" cy="1012825"/>
            <a:chOff x="4815" y="960"/>
            <a:chExt cx="465" cy="638"/>
          </a:xfrm>
        </p:grpSpPr>
        <p:sp>
          <p:nvSpPr>
            <p:cNvPr id="19510" name="AutoShape 53">
              <a:extLst>
                <a:ext uri="{FF2B5EF4-FFF2-40B4-BE49-F238E27FC236}">
                  <a16:creationId xmlns:a16="http://schemas.microsoft.com/office/drawing/2014/main" id="{0E3B9335-3EF7-4D84-96C9-4498A31ECA43}"/>
                </a:ext>
              </a:extLst>
            </p:cNvPr>
            <p:cNvSpPr>
              <a:spLocks noChangeArrowheads="1"/>
            </p:cNvSpPr>
            <p:nvPr/>
          </p:nvSpPr>
          <p:spPr bwMode="auto">
            <a:xfrm flipV="1">
              <a:off x="4992" y="960"/>
              <a:ext cx="288" cy="480"/>
            </a:xfrm>
            <a:prstGeom prst="curvedLeftArrow">
              <a:avLst>
                <a:gd name="adj1" fmla="val 21528"/>
                <a:gd name="adj2" fmla="val 66667"/>
                <a:gd name="adj3" fmla="val 56250"/>
              </a:avLst>
            </a:prstGeom>
            <a:solidFill>
              <a:srgbClr val="FF9933"/>
            </a:solidFill>
            <a:ln w="9525">
              <a:solidFill>
                <a:srgbClr val="000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9511" name="Object 163">
              <a:extLst>
                <a:ext uri="{FF2B5EF4-FFF2-40B4-BE49-F238E27FC236}">
                  <a16:creationId xmlns:a16="http://schemas.microsoft.com/office/drawing/2014/main" id="{53A5067D-D15F-42E5-97E9-AD742391B22C}"/>
                </a:ext>
              </a:extLst>
            </p:cNvPr>
            <p:cNvGraphicFramePr>
              <a:graphicFrameLocks noChangeAspect="1"/>
            </p:cNvGraphicFramePr>
            <p:nvPr/>
          </p:nvGraphicFramePr>
          <p:xfrm>
            <a:off x="4815" y="1339"/>
            <a:ext cx="238" cy="259"/>
          </p:xfrm>
          <a:graphic>
            <a:graphicData uri="http://schemas.openxmlformats.org/presentationml/2006/ole">
              <mc:AlternateContent xmlns:mc="http://schemas.openxmlformats.org/markup-compatibility/2006">
                <mc:Choice xmlns:v="urn:schemas-microsoft-com:vml" Requires="v">
                  <p:oleObj name="Equation" r:id="rId6" imgW="152268" imgH="164957" progId="Equation.DSMT4">
                    <p:embed/>
                  </p:oleObj>
                </mc:Choice>
                <mc:Fallback>
                  <p:oleObj name="Equation" r:id="rId6" imgW="152268" imgH="164957" progId="Equation.DSMT4">
                    <p:embed/>
                    <p:pic>
                      <p:nvPicPr>
                        <p:cNvPr id="0" name="Object 163"/>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815" y="1339"/>
                          <a:ext cx="23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460" name="Group 49">
            <a:extLst>
              <a:ext uri="{FF2B5EF4-FFF2-40B4-BE49-F238E27FC236}">
                <a16:creationId xmlns:a16="http://schemas.microsoft.com/office/drawing/2014/main" id="{EFA8DDFA-FAAA-4313-BA65-938690C8CDD5}"/>
              </a:ext>
            </a:extLst>
          </p:cNvPr>
          <p:cNvGrpSpPr>
            <a:grpSpLocks/>
          </p:cNvGrpSpPr>
          <p:nvPr/>
        </p:nvGrpSpPr>
        <p:grpSpPr bwMode="auto">
          <a:xfrm>
            <a:off x="5154613" y="4214813"/>
            <a:ext cx="814387" cy="1089025"/>
            <a:chOff x="1200" y="960"/>
            <a:chExt cx="513" cy="686"/>
          </a:xfrm>
        </p:grpSpPr>
        <p:sp>
          <p:nvSpPr>
            <p:cNvPr id="19508" name="AutoShape 50">
              <a:extLst>
                <a:ext uri="{FF2B5EF4-FFF2-40B4-BE49-F238E27FC236}">
                  <a16:creationId xmlns:a16="http://schemas.microsoft.com/office/drawing/2014/main" id="{4B1AA006-7468-49E6-8277-C63204BC2447}"/>
                </a:ext>
              </a:extLst>
            </p:cNvPr>
            <p:cNvSpPr>
              <a:spLocks noChangeArrowheads="1"/>
            </p:cNvSpPr>
            <p:nvPr/>
          </p:nvSpPr>
          <p:spPr bwMode="auto">
            <a:xfrm>
              <a:off x="1200" y="960"/>
              <a:ext cx="336" cy="528"/>
            </a:xfrm>
            <a:prstGeom prst="curvedRightArrow">
              <a:avLst>
                <a:gd name="adj1" fmla="val 21782"/>
                <a:gd name="adj2" fmla="val 62857"/>
                <a:gd name="adj3" fmla="val 66370"/>
              </a:avLst>
            </a:prstGeom>
            <a:solidFill>
              <a:srgbClr val="FF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9509" name="Object 166">
              <a:extLst>
                <a:ext uri="{FF2B5EF4-FFF2-40B4-BE49-F238E27FC236}">
                  <a16:creationId xmlns:a16="http://schemas.microsoft.com/office/drawing/2014/main" id="{0547A70D-6F06-4F68-BDFF-F321976CDB3A}"/>
                </a:ext>
              </a:extLst>
            </p:cNvPr>
            <p:cNvGraphicFramePr>
              <a:graphicFrameLocks noChangeAspect="1"/>
            </p:cNvGraphicFramePr>
            <p:nvPr/>
          </p:nvGraphicFramePr>
          <p:xfrm>
            <a:off x="1514" y="1387"/>
            <a:ext cx="199" cy="259"/>
          </p:xfrm>
          <a:graphic>
            <a:graphicData uri="http://schemas.openxmlformats.org/presentationml/2006/ole">
              <mc:AlternateContent xmlns:mc="http://schemas.openxmlformats.org/markup-compatibility/2006">
                <mc:Choice xmlns:v="urn:schemas-microsoft-com:vml" Requires="v">
                  <p:oleObj name="Equation" r:id="rId8" imgW="126780" imgH="164814" progId="Equation.DSMT4">
                    <p:embed/>
                  </p:oleObj>
                </mc:Choice>
                <mc:Fallback>
                  <p:oleObj name="Equation" r:id="rId8" imgW="126780" imgH="164814" progId="Equation.DSMT4">
                    <p:embed/>
                    <p:pic>
                      <p:nvPicPr>
                        <p:cNvPr id="0" name="Object 166"/>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514" y="1387"/>
                          <a:ext cx="19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461" name="组合 26">
            <a:extLst>
              <a:ext uri="{FF2B5EF4-FFF2-40B4-BE49-F238E27FC236}">
                <a16:creationId xmlns:a16="http://schemas.microsoft.com/office/drawing/2014/main" id="{C5D25BB3-38D9-45D5-BFF7-43BC6818B3C8}"/>
              </a:ext>
            </a:extLst>
          </p:cNvPr>
          <p:cNvGrpSpPr>
            <a:grpSpLocks/>
          </p:cNvGrpSpPr>
          <p:nvPr/>
        </p:nvGrpSpPr>
        <p:grpSpPr bwMode="auto">
          <a:xfrm>
            <a:off x="2247900" y="3143250"/>
            <a:ext cx="500063" cy="1466850"/>
            <a:chOff x="6929454" y="738188"/>
            <a:chExt cx="500066" cy="1467507"/>
          </a:xfrm>
        </p:grpSpPr>
        <p:cxnSp>
          <p:nvCxnSpPr>
            <p:cNvPr id="25" name="直接箭头连接符 24">
              <a:extLst>
                <a:ext uri="{FF2B5EF4-FFF2-40B4-BE49-F238E27FC236}">
                  <a16:creationId xmlns:a16="http://schemas.microsoft.com/office/drawing/2014/main" id="{7D5B4F74-23B0-4178-A411-332AABC6F4F3}"/>
                </a:ext>
              </a:extLst>
            </p:cNvPr>
            <p:cNvCxnSpPr/>
            <p:nvPr/>
          </p:nvCxnSpPr>
          <p:spPr>
            <a:xfrm rot="5400000" flipH="1" flipV="1">
              <a:off x="6321963" y="1596617"/>
              <a:ext cx="1216570" cy="1588"/>
            </a:xfrm>
            <a:prstGeom prst="straightConnector1">
              <a:avLst/>
            </a:prstGeom>
            <a:ln w="53340">
              <a:solidFill>
                <a:srgbClr val="FFC000"/>
              </a:solidFill>
              <a:prstDash val="sysDash"/>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19507" name="Object 169">
              <a:extLst>
                <a:ext uri="{FF2B5EF4-FFF2-40B4-BE49-F238E27FC236}">
                  <a16:creationId xmlns:a16="http://schemas.microsoft.com/office/drawing/2014/main" id="{2CE6574C-667A-4516-A969-471084A09C9C}"/>
                </a:ext>
              </a:extLst>
            </p:cNvPr>
            <p:cNvGraphicFramePr>
              <a:graphicFrameLocks noChangeAspect="1"/>
            </p:cNvGraphicFramePr>
            <p:nvPr/>
          </p:nvGraphicFramePr>
          <p:xfrm>
            <a:off x="7029470" y="738188"/>
            <a:ext cx="400050" cy="569912"/>
          </p:xfrm>
          <a:graphic>
            <a:graphicData uri="http://schemas.openxmlformats.org/presentationml/2006/ole">
              <mc:AlternateContent xmlns:mc="http://schemas.openxmlformats.org/markup-compatibility/2006">
                <mc:Choice xmlns:v="urn:schemas-microsoft-com:vml" Requires="v">
                  <p:oleObj name="Equation" r:id="rId10" imgW="165028" imgH="228501" progId="Equation.DSMT4">
                    <p:embed/>
                  </p:oleObj>
                </mc:Choice>
                <mc:Fallback>
                  <p:oleObj name="Equation" r:id="rId10" imgW="165028" imgH="228501" progId="Equation.DSMT4">
                    <p:embed/>
                    <p:pic>
                      <p:nvPicPr>
                        <p:cNvPr id="0" name="Object 169"/>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7029470" y="738188"/>
                          <a:ext cx="4000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462" name="Group 49">
            <a:extLst>
              <a:ext uri="{FF2B5EF4-FFF2-40B4-BE49-F238E27FC236}">
                <a16:creationId xmlns:a16="http://schemas.microsoft.com/office/drawing/2014/main" id="{6ACF2121-41DD-4B20-87FA-1871CAF9800A}"/>
              </a:ext>
            </a:extLst>
          </p:cNvPr>
          <p:cNvGrpSpPr>
            <a:grpSpLocks/>
          </p:cNvGrpSpPr>
          <p:nvPr/>
        </p:nvGrpSpPr>
        <p:grpSpPr bwMode="auto">
          <a:xfrm>
            <a:off x="968375" y="4133850"/>
            <a:ext cx="814388" cy="1000125"/>
            <a:chOff x="1200" y="960"/>
            <a:chExt cx="513" cy="630"/>
          </a:xfrm>
        </p:grpSpPr>
        <p:sp>
          <p:nvSpPr>
            <p:cNvPr id="19504" name="AutoShape 50">
              <a:extLst>
                <a:ext uri="{FF2B5EF4-FFF2-40B4-BE49-F238E27FC236}">
                  <a16:creationId xmlns:a16="http://schemas.microsoft.com/office/drawing/2014/main" id="{E4A7119F-160C-4067-8432-7B32C29F1019}"/>
                </a:ext>
              </a:extLst>
            </p:cNvPr>
            <p:cNvSpPr>
              <a:spLocks noChangeArrowheads="1"/>
            </p:cNvSpPr>
            <p:nvPr/>
          </p:nvSpPr>
          <p:spPr bwMode="auto">
            <a:xfrm flipV="1">
              <a:off x="1200" y="960"/>
              <a:ext cx="336" cy="528"/>
            </a:xfrm>
            <a:prstGeom prst="curvedRightArrow">
              <a:avLst>
                <a:gd name="adj1" fmla="val 21782"/>
                <a:gd name="adj2" fmla="val 62857"/>
                <a:gd name="adj3" fmla="val 66370"/>
              </a:avLst>
            </a:prstGeom>
            <a:solidFill>
              <a:srgbClr val="FF33CC"/>
            </a:solidFill>
            <a:ln w="9525">
              <a:solidFill>
                <a:srgbClr val="000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9505" name="Object 172">
              <a:extLst>
                <a:ext uri="{FF2B5EF4-FFF2-40B4-BE49-F238E27FC236}">
                  <a16:creationId xmlns:a16="http://schemas.microsoft.com/office/drawing/2014/main" id="{1F0B4559-50DF-449C-AA0B-C74F258C9C16}"/>
                </a:ext>
              </a:extLst>
            </p:cNvPr>
            <p:cNvGraphicFramePr>
              <a:graphicFrameLocks noChangeAspect="1"/>
            </p:cNvGraphicFramePr>
            <p:nvPr/>
          </p:nvGraphicFramePr>
          <p:xfrm>
            <a:off x="1514" y="1331"/>
            <a:ext cx="199" cy="259"/>
          </p:xfrm>
          <a:graphic>
            <a:graphicData uri="http://schemas.openxmlformats.org/presentationml/2006/ole">
              <mc:AlternateContent xmlns:mc="http://schemas.openxmlformats.org/markup-compatibility/2006">
                <mc:Choice xmlns:v="urn:schemas-microsoft-com:vml" Requires="v">
                  <p:oleObj name="Equation" r:id="rId12" imgW="126780" imgH="164814" progId="Equation.DSMT4">
                    <p:embed/>
                  </p:oleObj>
                </mc:Choice>
                <mc:Fallback>
                  <p:oleObj name="Equation" r:id="rId12" imgW="126780" imgH="164814" progId="Equation.DSMT4">
                    <p:embed/>
                    <p:pic>
                      <p:nvPicPr>
                        <p:cNvPr id="0" name="Object 17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514" y="1331"/>
                          <a:ext cx="19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463" name="组合 49">
            <a:extLst>
              <a:ext uri="{FF2B5EF4-FFF2-40B4-BE49-F238E27FC236}">
                <a16:creationId xmlns:a16="http://schemas.microsoft.com/office/drawing/2014/main" id="{9D899176-F103-43A7-A6D9-C552A27666A2}"/>
              </a:ext>
            </a:extLst>
          </p:cNvPr>
          <p:cNvGrpSpPr>
            <a:grpSpLocks/>
          </p:cNvGrpSpPr>
          <p:nvPr/>
        </p:nvGrpSpPr>
        <p:grpSpPr bwMode="auto">
          <a:xfrm>
            <a:off x="6497638" y="3160713"/>
            <a:ext cx="538162" cy="1408112"/>
            <a:chOff x="6929454" y="738188"/>
            <a:chExt cx="538391" cy="1407282"/>
          </a:xfrm>
        </p:grpSpPr>
        <p:cxnSp>
          <p:nvCxnSpPr>
            <p:cNvPr id="51" name="直接箭头连接符 50">
              <a:extLst>
                <a:ext uri="{FF2B5EF4-FFF2-40B4-BE49-F238E27FC236}">
                  <a16:creationId xmlns:a16="http://schemas.microsoft.com/office/drawing/2014/main" id="{7C83AE30-C444-42EB-BB12-C45FB9C59C3B}"/>
                </a:ext>
              </a:extLst>
            </p:cNvPr>
            <p:cNvCxnSpPr/>
            <p:nvPr/>
          </p:nvCxnSpPr>
          <p:spPr>
            <a:xfrm rot="5400000" flipH="1" flipV="1">
              <a:off x="6321801" y="1536229"/>
              <a:ext cx="1216894" cy="1588"/>
            </a:xfrm>
            <a:prstGeom prst="straightConnector1">
              <a:avLst/>
            </a:prstGeom>
            <a:ln w="53340">
              <a:solidFill>
                <a:srgbClr val="FFC000"/>
              </a:solidFill>
              <a:prstDash val="sysDash"/>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19503" name="Object 175">
              <a:extLst>
                <a:ext uri="{FF2B5EF4-FFF2-40B4-BE49-F238E27FC236}">
                  <a16:creationId xmlns:a16="http://schemas.microsoft.com/office/drawing/2014/main" id="{31D27DBC-8C41-4923-B858-6E0229DF189A}"/>
                </a:ext>
              </a:extLst>
            </p:cNvPr>
            <p:cNvGraphicFramePr>
              <a:graphicFrameLocks noChangeAspect="1"/>
            </p:cNvGraphicFramePr>
            <p:nvPr/>
          </p:nvGraphicFramePr>
          <p:xfrm>
            <a:off x="7067795" y="738188"/>
            <a:ext cx="400050" cy="569912"/>
          </p:xfrm>
          <a:graphic>
            <a:graphicData uri="http://schemas.openxmlformats.org/presentationml/2006/ole">
              <mc:AlternateContent xmlns:mc="http://schemas.openxmlformats.org/markup-compatibility/2006">
                <mc:Choice xmlns:v="urn:schemas-microsoft-com:vml" Requires="v">
                  <p:oleObj name="Equation" r:id="rId13" imgW="165028" imgH="228501" progId="Equation.DSMT4">
                    <p:embed/>
                  </p:oleObj>
                </mc:Choice>
                <mc:Fallback>
                  <p:oleObj name="Equation" r:id="rId13" imgW="165028" imgH="228501" progId="Equation.DSMT4">
                    <p:embed/>
                    <p:pic>
                      <p:nvPicPr>
                        <p:cNvPr id="0" name="Object 175"/>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7067795" y="738188"/>
                          <a:ext cx="4000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464" name="Object 176">
            <a:extLst>
              <a:ext uri="{FF2B5EF4-FFF2-40B4-BE49-F238E27FC236}">
                <a16:creationId xmlns:a16="http://schemas.microsoft.com/office/drawing/2014/main" id="{FEC2629B-5581-4ED1-A7A1-EF45013426E9}"/>
              </a:ext>
            </a:extLst>
          </p:cNvPr>
          <p:cNvGraphicFramePr>
            <a:graphicFrameLocks noChangeAspect="1"/>
          </p:cNvGraphicFramePr>
          <p:nvPr/>
        </p:nvGraphicFramePr>
        <p:xfrm>
          <a:off x="241300" y="2001838"/>
          <a:ext cx="1428750" cy="1046162"/>
        </p:xfrm>
        <a:graphic>
          <a:graphicData uri="http://schemas.openxmlformats.org/presentationml/2006/ole">
            <mc:AlternateContent xmlns:mc="http://schemas.openxmlformats.org/markup-compatibility/2006">
              <mc:Choice xmlns:v="urn:schemas-microsoft-com:vml" Requires="v">
                <p:oleObj name="Equation" r:id="rId15" imgW="571252" imgH="418918" progId="Equation.DSMT4">
                  <p:embed/>
                </p:oleObj>
              </mc:Choice>
              <mc:Fallback>
                <p:oleObj name="Equation" r:id="rId15" imgW="571252" imgH="418918" progId="Equation.DSMT4">
                  <p:embed/>
                  <p:pic>
                    <p:nvPicPr>
                      <p:cNvPr id="0" name="Object 176"/>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241300" y="2001838"/>
                        <a:ext cx="142875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5" name="Object 177">
            <a:extLst>
              <a:ext uri="{FF2B5EF4-FFF2-40B4-BE49-F238E27FC236}">
                <a16:creationId xmlns:a16="http://schemas.microsoft.com/office/drawing/2014/main" id="{53FD7B29-1542-49EF-8527-E26701327F8A}"/>
              </a:ext>
            </a:extLst>
          </p:cNvPr>
          <p:cNvGraphicFramePr>
            <a:graphicFrameLocks noChangeAspect="1"/>
          </p:cNvGraphicFramePr>
          <p:nvPr/>
        </p:nvGraphicFramePr>
        <p:xfrm>
          <a:off x="7519988" y="1374775"/>
          <a:ext cx="982662" cy="442913"/>
        </p:xfrm>
        <a:graphic>
          <a:graphicData uri="http://schemas.openxmlformats.org/presentationml/2006/ole">
            <mc:AlternateContent xmlns:mc="http://schemas.openxmlformats.org/markup-compatibility/2006">
              <mc:Choice xmlns:v="urn:schemas-microsoft-com:vml" Requires="v">
                <p:oleObj name="Equation" r:id="rId17" imgW="393359" imgH="177646" progId="Equation.DSMT4">
                  <p:embed/>
                </p:oleObj>
              </mc:Choice>
              <mc:Fallback>
                <p:oleObj name="Equation" r:id="rId17" imgW="393359" imgH="177646" progId="Equation.DSMT4">
                  <p:embed/>
                  <p:pic>
                    <p:nvPicPr>
                      <p:cNvPr id="0" name="Object 177"/>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7519988" y="1374775"/>
                        <a:ext cx="98266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178">
            <a:extLst>
              <a:ext uri="{FF2B5EF4-FFF2-40B4-BE49-F238E27FC236}">
                <a16:creationId xmlns:a16="http://schemas.microsoft.com/office/drawing/2014/main" id="{0182B8DE-3CC1-4B32-9379-C3F17BD5C916}"/>
              </a:ext>
            </a:extLst>
          </p:cNvPr>
          <p:cNvGraphicFramePr>
            <a:graphicFrameLocks noChangeAspect="1"/>
          </p:cNvGraphicFramePr>
          <p:nvPr/>
        </p:nvGraphicFramePr>
        <p:xfrm>
          <a:off x="7385050" y="2058988"/>
          <a:ext cx="1428750" cy="1046162"/>
        </p:xfrm>
        <a:graphic>
          <a:graphicData uri="http://schemas.openxmlformats.org/presentationml/2006/ole">
            <mc:AlternateContent xmlns:mc="http://schemas.openxmlformats.org/markup-compatibility/2006">
              <mc:Choice xmlns:v="urn:schemas-microsoft-com:vml" Requires="v">
                <p:oleObj name="Equation" r:id="rId19" imgW="571252" imgH="418918" progId="Equation.DSMT4">
                  <p:embed/>
                </p:oleObj>
              </mc:Choice>
              <mc:Fallback>
                <p:oleObj name="Equation" r:id="rId19" imgW="571252" imgH="418918" progId="Equation.DSMT4">
                  <p:embed/>
                  <p:pic>
                    <p:nvPicPr>
                      <p:cNvPr id="0" name="Object 178"/>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7385050" y="2058988"/>
                        <a:ext cx="142875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7" name="Object 179">
            <a:extLst>
              <a:ext uri="{FF2B5EF4-FFF2-40B4-BE49-F238E27FC236}">
                <a16:creationId xmlns:a16="http://schemas.microsoft.com/office/drawing/2014/main" id="{E181CD28-622D-4029-8515-DE773E7AC2DC}"/>
              </a:ext>
            </a:extLst>
          </p:cNvPr>
          <p:cNvGraphicFramePr>
            <a:graphicFrameLocks noChangeAspect="1"/>
          </p:cNvGraphicFramePr>
          <p:nvPr/>
        </p:nvGraphicFramePr>
        <p:xfrm>
          <a:off x="233363" y="3017838"/>
          <a:ext cx="1270000" cy="1014412"/>
        </p:xfrm>
        <a:graphic>
          <a:graphicData uri="http://schemas.openxmlformats.org/presentationml/2006/ole">
            <mc:AlternateContent xmlns:mc="http://schemas.openxmlformats.org/markup-compatibility/2006">
              <mc:Choice xmlns:v="urn:schemas-microsoft-com:vml" Requires="v">
                <p:oleObj name="Equation" r:id="rId21" imgW="507780" imgH="406224" progId="Equation.DSMT4">
                  <p:embed/>
                </p:oleObj>
              </mc:Choice>
              <mc:Fallback>
                <p:oleObj name="Equation" r:id="rId21" imgW="507780" imgH="406224" progId="Equation.DSMT4">
                  <p:embed/>
                  <p:pic>
                    <p:nvPicPr>
                      <p:cNvPr id="0" name="Object 179"/>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233363" y="3017838"/>
                        <a:ext cx="1270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8" name="组合 78">
            <a:extLst>
              <a:ext uri="{FF2B5EF4-FFF2-40B4-BE49-F238E27FC236}">
                <a16:creationId xmlns:a16="http://schemas.microsoft.com/office/drawing/2014/main" id="{64FCC338-EEAE-4C2D-9722-DC309E7DD965}"/>
              </a:ext>
            </a:extLst>
          </p:cNvPr>
          <p:cNvGrpSpPr>
            <a:grpSpLocks/>
          </p:cNvGrpSpPr>
          <p:nvPr/>
        </p:nvGrpSpPr>
        <p:grpSpPr bwMode="auto">
          <a:xfrm>
            <a:off x="4662488" y="1471613"/>
            <a:ext cx="3581400" cy="3903662"/>
            <a:chOff x="530014" y="2000240"/>
            <a:chExt cx="3581400" cy="3903686"/>
          </a:xfrm>
        </p:grpSpPr>
        <p:grpSp>
          <p:nvGrpSpPr>
            <p:cNvPr id="19486" name="Group 21">
              <a:extLst>
                <a:ext uri="{FF2B5EF4-FFF2-40B4-BE49-F238E27FC236}">
                  <a16:creationId xmlns:a16="http://schemas.microsoft.com/office/drawing/2014/main" id="{B542DE85-3281-4B12-A486-EBA491C71E7A}"/>
                </a:ext>
              </a:extLst>
            </p:cNvPr>
            <p:cNvGrpSpPr>
              <a:grpSpLocks/>
            </p:cNvGrpSpPr>
            <p:nvPr/>
          </p:nvGrpSpPr>
          <p:grpSpPr bwMode="auto">
            <a:xfrm>
              <a:off x="2928912" y="2293932"/>
              <a:ext cx="360363" cy="1365252"/>
              <a:chOff x="4797" y="2057"/>
              <a:chExt cx="227" cy="860"/>
            </a:xfrm>
          </p:grpSpPr>
          <p:graphicFrame>
            <p:nvGraphicFramePr>
              <p:cNvPr id="19500" name="Object 182">
                <a:extLst>
                  <a:ext uri="{FF2B5EF4-FFF2-40B4-BE49-F238E27FC236}">
                    <a16:creationId xmlns:a16="http://schemas.microsoft.com/office/drawing/2014/main" id="{4EBE5A03-D610-44E5-B195-8724C116811F}"/>
                  </a:ext>
                </a:extLst>
              </p:cNvPr>
              <p:cNvGraphicFramePr>
                <a:graphicFrameLocks noChangeAspect="1"/>
              </p:cNvGraphicFramePr>
              <p:nvPr/>
            </p:nvGraphicFramePr>
            <p:xfrm>
              <a:off x="4797" y="2638"/>
              <a:ext cx="227" cy="279"/>
            </p:xfrm>
            <a:graphic>
              <a:graphicData uri="http://schemas.openxmlformats.org/presentationml/2006/ole">
                <mc:AlternateContent xmlns:mc="http://schemas.openxmlformats.org/markup-compatibility/2006">
                  <mc:Choice xmlns:v="urn:schemas-microsoft-com:vml" Requires="v">
                    <p:oleObj name="Equation" r:id="rId23" imgW="126725" imgH="177415" progId="Equation.DSMT4">
                      <p:embed/>
                    </p:oleObj>
                  </mc:Choice>
                  <mc:Fallback>
                    <p:oleObj name="Equation" r:id="rId23" imgW="126725" imgH="177415" progId="Equation.DSMT4">
                      <p:embed/>
                      <p:pic>
                        <p:nvPicPr>
                          <p:cNvPr id="0" name="Object 182"/>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4797" y="2638"/>
                            <a:ext cx="2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01" name="AutoShape 23">
                <a:extLst>
                  <a:ext uri="{FF2B5EF4-FFF2-40B4-BE49-F238E27FC236}">
                    <a16:creationId xmlns:a16="http://schemas.microsoft.com/office/drawing/2014/main" id="{9EEC2B44-484C-460A-A33D-D0D904FDAC97}"/>
                  </a:ext>
                </a:extLst>
              </p:cNvPr>
              <p:cNvSpPr>
                <a:spLocks noChangeArrowheads="1"/>
              </p:cNvSpPr>
              <p:nvPr/>
            </p:nvSpPr>
            <p:spPr bwMode="auto">
              <a:xfrm flipV="1">
                <a:off x="4800" y="2057"/>
                <a:ext cx="144" cy="542"/>
              </a:xfrm>
              <a:prstGeom prst="downArrow">
                <a:avLst>
                  <a:gd name="adj1" fmla="val 50000"/>
                  <a:gd name="adj2" fmla="val 94097"/>
                </a:avLst>
              </a:prstGeom>
              <a:solidFill>
                <a:srgbClr val="DBF4F9"/>
              </a:solidFill>
              <a:ln w="28575">
                <a:solidFill>
                  <a:srgbClr val="008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19487" name="Group 37">
              <a:extLst>
                <a:ext uri="{FF2B5EF4-FFF2-40B4-BE49-F238E27FC236}">
                  <a16:creationId xmlns:a16="http://schemas.microsoft.com/office/drawing/2014/main" id="{CBDB3D04-C723-4785-8010-5E9593A915F8}"/>
                </a:ext>
              </a:extLst>
            </p:cNvPr>
            <p:cNvGrpSpPr>
              <a:grpSpLocks/>
            </p:cNvGrpSpPr>
            <p:nvPr/>
          </p:nvGrpSpPr>
          <p:grpSpPr bwMode="auto">
            <a:xfrm>
              <a:off x="2171672" y="2000240"/>
              <a:ext cx="441326" cy="1814513"/>
              <a:chOff x="4320" y="1872"/>
              <a:chExt cx="278" cy="1143"/>
            </a:xfrm>
          </p:grpSpPr>
          <p:sp>
            <p:nvSpPr>
              <p:cNvPr id="19496" name="Rectangle 38">
                <a:extLst>
                  <a:ext uri="{FF2B5EF4-FFF2-40B4-BE49-F238E27FC236}">
                    <a16:creationId xmlns:a16="http://schemas.microsoft.com/office/drawing/2014/main" id="{E5F46731-094A-478A-BF8A-BDDBFA5E55BC}"/>
                  </a:ext>
                </a:extLst>
              </p:cNvPr>
              <p:cNvSpPr>
                <a:spLocks noChangeArrowheads="1"/>
              </p:cNvSpPr>
              <p:nvPr/>
            </p:nvSpPr>
            <p:spPr bwMode="auto">
              <a:xfrm>
                <a:off x="4320" y="1890"/>
                <a:ext cx="240" cy="1086"/>
              </a:xfrm>
              <a:prstGeom prst="rect">
                <a:avLst/>
              </a:prstGeom>
              <a:solidFill>
                <a:srgbClr val="CC0000"/>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97" name="Text Box 39">
                <a:extLst>
                  <a:ext uri="{FF2B5EF4-FFF2-40B4-BE49-F238E27FC236}">
                    <a16:creationId xmlns:a16="http://schemas.microsoft.com/office/drawing/2014/main" id="{DA2F99C0-19EB-4225-8ACB-CF6EBB7DD067}"/>
                  </a:ext>
                </a:extLst>
              </p:cNvPr>
              <p:cNvSpPr txBox="1">
                <a:spLocks noChangeArrowheads="1"/>
              </p:cNvSpPr>
              <p:nvPr/>
            </p:nvSpPr>
            <p:spPr bwMode="auto">
              <a:xfrm>
                <a:off x="4320" y="187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00"/>
                    </a:solidFill>
                  </a:rPr>
                  <a:t>N</a:t>
                </a:r>
              </a:p>
            </p:txBody>
          </p:sp>
          <p:sp>
            <p:nvSpPr>
              <p:cNvPr id="19498" name="Rectangle 40">
                <a:extLst>
                  <a:ext uri="{FF2B5EF4-FFF2-40B4-BE49-F238E27FC236}">
                    <a16:creationId xmlns:a16="http://schemas.microsoft.com/office/drawing/2014/main" id="{247287CC-F9D0-4414-A35E-8FFF815A48A7}"/>
                  </a:ext>
                </a:extLst>
              </p:cNvPr>
              <p:cNvSpPr>
                <a:spLocks noChangeArrowheads="1"/>
              </p:cNvSpPr>
              <p:nvPr/>
            </p:nvSpPr>
            <p:spPr bwMode="auto">
              <a:xfrm>
                <a:off x="4320" y="2433"/>
                <a:ext cx="240" cy="543"/>
              </a:xfrm>
              <a:prstGeom prst="rect">
                <a:avLst/>
              </a:prstGeom>
              <a:solidFill>
                <a:srgbClr val="00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99" name="Text Box 41">
                <a:extLst>
                  <a:ext uri="{FF2B5EF4-FFF2-40B4-BE49-F238E27FC236}">
                    <a16:creationId xmlns:a16="http://schemas.microsoft.com/office/drawing/2014/main" id="{E8A89174-F680-4691-BEE7-DFF92023ED55}"/>
                  </a:ext>
                </a:extLst>
              </p:cNvPr>
              <p:cNvSpPr txBox="1">
                <a:spLocks noChangeArrowheads="1"/>
              </p:cNvSpPr>
              <p:nvPr/>
            </p:nvSpPr>
            <p:spPr bwMode="auto">
              <a:xfrm>
                <a:off x="4320" y="268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rPr>
                  <a:t>S</a:t>
                </a:r>
              </a:p>
            </p:txBody>
          </p:sp>
        </p:grpSp>
        <p:grpSp>
          <p:nvGrpSpPr>
            <p:cNvPr id="19488" name="组合 75">
              <a:extLst>
                <a:ext uri="{FF2B5EF4-FFF2-40B4-BE49-F238E27FC236}">
                  <a16:creationId xmlns:a16="http://schemas.microsoft.com/office/drawing/2014/main" id="{E7E6DD1F-ED93-4846-880F-30DC9B992027}"/>
                </a:ext>
              </a:extLst>
            </p:cNvPr>
            <p:cNvGrpSpPr>
              <a:grpSpLocks/>
            </p:cNvGrpSpPr>
            <p:nvPr/>
          </p:nvGrpSpPr>
          <p:grpSpPr bwMode="auto">
            <a:xfrm>
              <a:off x="530014" y="3717442"/>
              <a:ext cx="3581400" cy="2069014"/>
              <a:chOff x="545004" y="5500702"/>
              <a:chExt cx="3581400" cy="1530350"/>
            </a:xfrm>
          </p:grpSpPr>
          <p:sp>
            <p:nvSpPr>
              <p:cNvPr id="19491" name="Arc 5">
                <a:extLst>
                  <a:ext uri="{FF2B5EF4-FFF2-40B4-BE49-F238E27FC236}">
                    <a16:creationId xmlns:a16="http://schemas.microsoft.com/office/drawing/2014/main" id="{56305073-C38A-4E86-A191-528DAA732A5B}"/>
                  </a:ext>
                </a:extLst>
              </p:cNvPr>
              <p:cNvSpPr>
                <a:spLocks/>
              </p:cNvSpPr>
              <p:nvPr/>
            </p:nvSpPr>
            <p:spPr bwMode="auto">
              <a:xfrm flipV="1">
                <a:off x="545004" y="5516577"/>
                <a:ext cx="1676400" cy="1095375"/>
              </a:xfrm>
              <a:custGeom>
                <a:avLst/>
                <a:gdLst>
                  <a:gd name="T0" fmla="*/ 2147483646 w 21600"/>
                  <a:gd name="T1" fmla="*/ 0 h 21146"/>
                  <a:gd name="T2" fmla="*/ 2147483646 w 21600"/>
                  <a:gd name="T3" fmla="*/ 2147483646 h 21146"/>
                  <a:gd name="T4" fmla="*/ 0 w 21600"/>
                  <a:gd name="T5" fmla="*/ 2147483646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lnTo>
                      <a:pt x="4404" y="-1"/>
                    </a:lnTo>
                    <a:close/>
                  </a:path>
                </a:pathLst>
              </a:custGeom>
              <a:noFill/>
              <a:ln w="19050">
                <a:solidFill>
                  <a:srgbClr val="FFFF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2" name="Line 14">
                <a:extLst>
                  <a:ext uri="{FF2B5EF4-FFF2-40B4-BE49-F238E27FC236}">
                    <a16:creationId xmlns:a16="http://schemas.microsoft.com/office/drawing/2014/main" id="{64719FC9-A3AD-400A-B846-1A3E22E4A3D4}"/>
                  </a:ext>
                </a:extLst>
              </p:cNvPr>
              <p:cNvSpPr>
                <a:spLocks noChangeShapeType="1"/>
              </p:cNvSpPr>
              <p:nvPr/>
            </p:nvSpPr>
            <p:spPr bwMode="auto">
              <a:xfrm>
                <a:off x="2373804" y="5541977"/>
                <a:ext cx="0" cy="1489075"/>
              </a:xfrm>
              <a:prstGeom prst="line">
                <a:avLst/>
              </a:prstGeom>
              <a:noFill/>
              <a:ln w="19050">
                <a:solidFill>
                  <a:srgbClr val="FFFF00"/>
                </a:solidFill>
                <a:round/>
                <a:headEnd type="triangle" w="med" len="me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Arc 15">
                <a:extLst>
                  <a:ext uri="{FF2B5EF4-FFF2-40B4-BE49-F238E27FC236}">
                    <a16:creationId xmlns:a16="http://schemas.microsoft.com/office/drawing/2014/main" id="{1F50C569-9FC6-4FDD-B550-2BE8B4F597CD}"/>
                  </a:ext>
                </a:extLst>
              </p:cNvPr>
              <p:cNvSpPr>
                <a:spLocks/>
              </p:cNvSpPr>
              <p:nvPr/>
            </p:nvSpPr>
            <p:spPr bwMode="auto">
              <a:xfrm flipH="1" flipV="1">
                <a:off x="2450004" y="5500702"/>
                <a:ext cx="1447800" cy="1504950"/>
              </a:xfrm>
              <a:custGeom>
                <a:avLst/>
                <a:gdLst>
                  <a:gd name="T0" fmla="*/ 2147483646 w 21600"/>
                  <a:gd name="T1" fmla="*/ 0 h 19892"/>
                  <a:gd name="T2" fmla="*/ 2147483646 w 21600"/>
                  <a:gd name="T3" fmla="*/ 2147483646 h 19892"/>
                  <a:gd name="T4" fmla="*/ 0 w 21600"/>
                  <a:gd name="T5" fmla="*/ 2147483646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lnTo>
                      <a:pt x="8419" y="0"/>
                    </a:lnTo>
                    <a:close/>
                  </a:path>
                </a:pathLst>
              </a:custGeom>
              <a:noFill/>
              <a:ln w="19050">
                <a:solidFill>
                  <a:srgbClr val="FFFF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4" name="Arc 16">
                <a:extLst>
                  <a:ext uri="{FF2B5EF4-FFF2-40B4-BE49-F238E27FC236}">
                    <a16:creationId xmlns:a16="http://schemas.microsoft.com/office/drawing/2014/main" id="{578C8AA9-6F08-491B-BEA7-10B632887507}"/>
                  </a:ext>
                </a:extLst>
              </p:cNvPr>
              <p:cNvSpPr>
                <a:spLocks/>
              </p:cNvSpPr>
              <p:nvPr/>
            </p:nvSpPr>
            <p:spPr bwMode="auto">
              <a:xfrm flipH="1" flipV="1">
                <a:off x="2526204" y="5516577"/>
                <a:ext cx="1600200" cy="1095375"/>
              </a:xfrm>
              <a:custGeom>
                <a:avLst/>
                <a:gdLst>
                  <a:gd name="T0" fmla="*/ 2147483646 w 21600"/>
                  <a:gd name="T1" fmla="*/ 0 h 21146"/>
                  <a:gd name="T2" fmla="*/ 2147483646 w 21600"/>
                  <a:gd name="T3" fmla="*/ 2147483646 h 21146"/>
                  <a:gd name="T4" fmla="*/ 0 w 21600"/>
                  <a:gd name="T5" fmla="*/ 2147483646 h 21146"/>
                  <a:gd name="T6" fmla="*/ 0 60000 65536"/>
                  <a:gd name="T7" fmla="*/ 0 60000 65536"/>
                  <a:gd name="T8" fmla="*/ 0 60000 65536"/>
                  <a:gd name="T9" fmla="*/ 0 w 21600"/>
                  <a:gd name="T10" fmla="*/ 0 h 21146"/>
                  <a:gd name="T11" fmla="*/ 21600 w 21600"/>
                  <a:gd name="T12" fmla="*/ 21146 h 21146"/>
                </a:gdLst>
                <a:ahLst/>
                <a:cxnLst>
                  <a:cxn ang="T6">
                    <a:pos x="T0" y="T1"/>
                  </a:cxn>
                  <a:cxn ang="T7">
                    <a:pos x="T2" y="T3"/>
                  </a:cxn>
                  <a:cxn ang="T8">
                    <a:pos x="T4" y="T5"/>
                  </a:cxn>
                </a:cxnLst>
                <a:rect l="T9" t="T10" r="T11" b="T12"/>
                <a:pathLst>
                  <a:path w="21600" h="21146" fill="none" extrusionOk="0">
                    <a:moveTo>
                      <a:pt x="4404" y="-1"/>
                    </a:moveTo>
                    <a:cubicBezTo>
                      <a:pt x="14421" y="2085"/>
                      <a:pt x="21600" y="10914"/>
                      <a:pt x="21600" y="21146"/>
                    </a:cubicBezTo>
                  </a:path>
                  <a:path w="21600" h="21146" stroke="0" extrusionOk="0">
                    <a:moveTo>
                      <a:pt x="4404" y="-1"/>
                    </a:moveTo>
                    <a:cubicBezTo>
                      <a:pt x="14421" y="2085"/>
                      <a:pt x="21600" y="10914"/>
                      <a:pt x="21600" y="21146"/>
                    </a:cubicBezTo>
                    <a:lnTo>
                      <a:pt x="0" y="21146"/>
                    </a:lnTo>
                    <a:lnTo>
                      <a:pt x="4404" y="-1"/>
                    </a:lnTo>
                    <a:close/>
                  </a:path>
                </a:pathLst>
              </a:custGeom>
              <a:noFill/>
              <a:ln w="19050">
                <a:solidFill>
                  <a:srgbClr val="FFFF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5" name="Arc 17">
                <a:extLst>
                  <a:ext uri="{FF2B5EF4-FFF2-40B4-BE49-F238E27FC236}">
                    <a16:creationId xmlns:a16="http://schemas.microsoft.com/office/drawing/2014/main" id="{3C06793B-76A7-40BB-84CA-BB99D0947EFC}"/>
                  </a:ext>
                </a:extLst>
              </p:cNvPr>
              <p:cNvSpPr>
                <a:spLocks/>
              </p:cNvSpPr>
              <p:nvPr/>
            </p:nvSpPr>
            <p:spPr bwMode="auto">
              <a:xfrm flipV="1">
                <a:off x="1002204" y="5500702"/>
                <a:ext cx="1295400" cy="1504950"/>
              </a:xfrm>
              <a:custGeom>
                <a:avLst/>
                <a:gdLst>
                  <a:gd name="T0" fmla="*/ 2147483646 w 21600"/>
                  <a:gd name="T1" fmla="*/ 0 h 19892"/>
                  <a:gd name="T2" fmla="*/ 2147483646 w 21600"/>
                  <a:gd name="T3" fmla="*/ 2147483646 h 19892"/>
                  <a:gd name="T4" fmla="*/ 0 w 21600"/>
                  <a:gd name="T5" fmla="*/ 2147483646 h 19892"/>
                  <a:gd name="T6" fmla="*/ 0 60000 65536"/>
                  <a:gd name="T7" fmla="*/ 0 60000 65536"/>
                  <a:gd name="T8" fmla="*/ 0 60000 65536"/>
                  <a:gd name="T9" fmla="*/ 0 w 21600"/>
                  <a:gd name="T10" fmla="*/ 0 h 19892"/>
                  <a:gd name="T11" fmla="*/ 21600 w 21600"/>
                  <a:gd name="T12" fmla="*/ 19892 h 19892"/>
                </a:gdLst>
                <a:ahLst/>
                <a:cxnLst>
                  <a:cxn ang="T6">
                    <a:pos x="T0" y="T1"/>
                  </a:cxn>
                  <a:cxn ang="T7">
                    <a:pos x="T2" y="T3"/>
                  </a:cxn>
                  <a:cxn ang="T8">
                    <a:pos x="T4" y="T5"/>
                  </a:cxn>
                </a:cxnLst>
                <a:rect l="T9" t="T10" r="T11" b="T12"/>
                <a:pathLst>
                  <a:path w="21600" h="19892" fill="none" extrusionOk="0">
                    <a:moveTo>
                      <a:pt x="8419" y="0"/>
                    </a:moveTo>
                    <a:cubicBezTo>
                      <a:pt x="16409" y="3382"/>
                      <a:pt x="21600" y="11216"/>
                      <a:pt x="21600" y="19892"/>
                    </a:cubicBezTo>
                  </a:path>
                  <a:path w="21600" h="19892" stroke="0" extrusionOk="0">
                    <a:moveTo>
                      <a:pt x="8419" y="0"/>
                    </a:moveTo>
                    <a:cubicBezTo>
                      <a:pt x="16409" y="3382"/>
                      <a:pt x="21600" y="11216"/>
                      <a:pt x="21600" y="19892"/>
                    </a:cubicBezTo>
                    <a:lnTo>
                      <a:pt x="0" y="19892"/>
                    </a:lnTo>
                    <a:lnTo>
                      <a:pt x="8419" y="0"/>
                    </a:lnTo>
                    <a:close/>
                  </a:path>
                </a:pathLst>
              </a:custGeom>
              <a:noFill/>
              <a:ln w="19050">
                <a:solidFill>
                  <a:srgbClr val="FFFF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19489" name="Object 195">
              <a:extLst>
                <a:ext uri="{FF2B5EF4-FFF2-40B4-BE49-F238E27FC236}">
                  <a16:creationId xmlns:a16="http://schemas.microsoft.com/office/drawing/2014/main" id="{6EA2745E-A48A-4AB7-A3F9-63A7525FCC1E}"/>
                </a:ext>
              </a:extLst>
            </p:cNvPr>
            <p:cNvGraphicFramePr>
              <a:graphicFrameLocks noChangeAspect="1"/>
            </p:cNvGraphicFramePr>
            <p:nvPr/>
          </p:nvGraphicFramePr>
          <p:xfrm>
            <a:off x="2357422" y="5429264"/>
            <a:ext cx="400050" cy="474662"/>
          </p:xfrm>
          <a:graphic>
            <a:graphicData uri="http://schemas.openxmlformats.org/presentationml/2006/ole">
              <mc:AlternateContent xmlns:mc="http://schemas.openxmlformats.org/markup-compatibility/2006">
                <mc:Choice xmlns:v="urn:schemas-microsoft-com:vml" Requires="v">
                  <p:oleObj name="Equation" r:id="rId24" imgW="164957" imgH="190335" progId="Equation.DSMT4">
                    <p:embed/>
                  </p:oleObj>
                </mc:Choice>
                <mc:Fallback>
                  <p:oleObj name="Equation" r:id="rId24" imgW="164957" imgH="190335" progId="Equation.DSMT4">
                    <p:embed/>
                    <p:pic>
                      <p:nvPicPr>
                        <p:cNvPr id="0" name="Object 195"/>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357422" y="5429264"/>
                          <a:ext cx="4000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90" name="AutoShape 56">
              <a:extLst>
                <a:ext uri="{FF2B5EF4-FFF2-40B4-BE49-F238E27FC236}">
                  <a16:creationId xmlns:a16="http://schemas.microsoft.com/office/drawing/2014/main" id="{96943A40-4EDF-4B0C-B908-B25CD6E2DC6F}"/>
                </a:ext>
              </a:extLst>
            </p:cNvPr>
            <p:cNvSpPr>
              <a:spLocks noChangeArrowheads="1"/>
            </p:cNvSpPr>
            <p:nvPr/>
          </p:nvSpPr>
          <p:spPr bwMode="auto">
            <a:xfrm>
              <a:off x="1500166" y="4783130"/>
              <a:ext cx="1752600" cy="6096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63" y="10800"/>
                  </a:moveTo>
                  <a:cubicBezTo>
                    <a:pt x="863" y="16288"/>
                    <a:pt x="5312" y="20737"/>
                    <a:pt x="10800" y="20737"/>
                  </a:cubicBezTo>
                  <a:cubicBezTo>
                    <a:pt x="16288" y="20737"/>
                    <a:pt x="20737" y="16288"/>
                    <a:pt x="20737" y="10800"/>
                  </a:cubicBezTo>
                  <a:cubicBezTo>
                    <a:pt x="20737" y="5312"/>
                    <a:pt x="16288" y="863"/>
                    <a:pt x="10800" y="863"/>
                  </a:cubicBezTo>
                  <a:cubicBezTo>
                    <a:pt x="5312" y="863"/>
                    <a:pt x="863" y="5312"/>
                    <a:pt x="863" y="10800"/>
                  </a:cubicBezTo>
                  <a:close/>
                </a:path>
              </a:pathLst>
            </a:custGeom>
            <a:solidFill>
              <a:srgbClr val="66CCFF"/>
            </a:solidFill>
            <a:ln w="28575">
              <a:solidFill>
                <a:srgbClr val="008000"/>
              </a:solidFill>
              <a:round/>
              <a:headEnd/>
              <a:tailEnd/>
            </a:ln>
          </p:spPr>
          <p:txBody>
            <a:bodyPr wrap="none" anchor="ctr"/>
            <a:lstStyle/>
            <a:p>
              <a:endParaRPr lang="zh-CN" altLang="en-US"/>
            </a:p>
          </p:txBody>
        </p:sp>
      </p:grpSp>
      <p:grpSp>
        <p:nvGrpSpPr>
          <p:cNvPr id="19469" name="Group 52">
            <a:extLst>
              <a:ext uri="{FF2B5EF4-FFF2-40B4-BE49-F238E27FC236}">
                <a16:creationId xmlns:a16="http://schemas.microsoft.com/office/drawing/2014/main" id="{66A9C456-1A1B-4AF8-8CB3-B124BC5D7F7D}"/>
              </a:ext>
            </a:extLst>
          </p:cNvPr>
          <p:cNvGrpSpPr>
            <a:grpSpLocks/>
          </p:cNvGrpSpPr>
          <p:nvPr/>
        </p:nvGrpSpPr>
        <p:grpSpPr bwMode="auto">
          <a:xfrm>
            <a:off x="7200900" y="4089400"/>
            <a:ext cx="738188" cy="1012825"/>
            <a:chOff x="4815" y="960"/>
            <a:chExt cx="465" cy="638"/>
          </a:xfrm>
        </p:grpSpPr>
        <p:sp>
          <p:nvSpPr>
            <p:cNvPr id="19484" name="AutoShape 53">
              <a:extLst>
                <a:ext uri="{FF2B5EF4-FFF2-40B4-BE49-F238E27FC236}">
                  <a16:creationId xmlns:a16="http://schemas.microsoft.com/office/drawing/2014/main" id="{3CF56020-E4A7-4FE2-9E29-2BBA0CBF0746}"/>
                </a:ext>
              </a:extLst>
            </p:cNvPr>
            <p:cNvSpPr>
              <a:spLocks noChangeArrowheads="1"/>
            </p:cNvSpPr>
            <p:nvPr/>
          </p:nvSpPr>
          <p:spPr bwMode="auto">
            <a:xfrm flipV="1">
              <a:off x="4992" y="960"/>
              <a:ext cx="288" cy="480"/>
            </a:xfrm>
            <a:prstGeom prst="curvedLeftArrow">
              <a:avLst>
                <a:gd name="adj1" fmla="val 21528"/>
                <a:gd name="adj2" fmla="val 66667"/>
                <a:gd name="adj3" fmla="val 56250"/>
              </a:avLst>
            </a:prstGeom>
            <a:solidFill>
              <a:srgbClr val="FF9933"/>
            </a:solidFill>
            <a:ln w="9525">
              <a:solidFill>
                <a:srgbClr val="000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9485" name="Object 199">
              <a:extLst>
                <a:ext uri="{FF2B5EF4-FFF2-40B4-BE49-F238E27FC236}">
                  <a16:creationId xmlns:a16="http://schemas.microsoft.com/office/drawing/2014/main" id="{712A24DE-7E74-4409-9507-1456B21D1BD4}"/>
                </a:ext>
              </a:extLst>
            </p:cNvPr>
            <p:cNvGraphicFramePr>
              <a:graphicFrameLocks noChangeAspect="1"/>
            </p:cNvGraphicFramePr>
            <p:nvPr/>
          </p:nvGraphicFramePr>
          <p:xfrm>
            <a:off x="4815" y="1339"/>
            <a:ext cx="238" cy="259"/>
          </p:xfrm>
          <a:graphic>
            <a:graphicData uri="http://schemas.openxmlformats.org/presentationml/2006/ole">
              <mc:AlternateContent xmlns:mc="http://schemas.openxmlformats.org/markup-compatibility/2006">
                <mc:Choice xmlns:v="urn:schemas-microsoft-com:vml" Requires="v">
                  <p:oleObj name="Equation" r:id="rId25" imgW="152268" imgH="164957" progId="Equation.DSMT4">
                    <p:embed/>
                  </p:oleObj>
                </mc:Choice>
                <mc:Fallback>
                  <p:oleObj name="Equation" r:id="rId25" imgW="152268" imgH="164957" progId="Equation.DSMT4">
                    <p:embed/>
                    <p:pic>
                      <p:nvPicPr>
                        <p:cNvPr id="0" name="Object 199"/>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4815" y="1339"/>
                          <a:ext cx="23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470" name="Object 200">
            <a:extLst>
              <a:ext uri="{FF2B5EF4-FFF2-40B4-BE49-F238E27FC236}">
                <a16:creationId xmlns:a16="http://schemas.microsoft.com/office/drawing/2014/main" id="{D0F65FB1-AFD3-4E93-9180-BC7771A719AD}"/>
              </a:ext>
            </a:extLst>
          </p:cNvPr>
          <p:cNvGraphicFramePr>
            <a:graphicFrameLocks noChangeAspect="1"/>
          </p:cNvGraphicFramePr>
          <p:nvPr/>
        </p:nvGraphicFramePr>
        <p:xfrm>
          <a:off x="7377113" y="3089275"/>
          <a:ext cx="1270000" cy="1014413"/>
        </p:xfrm>
        <a:graphic>
          <a:graphicData uri="http://schemas.openxmlformats.org/presentationml/2006/ole">
            <mc:AlternateContent xmlns:mc="http://schemas.openxmlformats.org/markup-compatibility/2006">
              <mc:Choice xmlns:v="urn:schemas-microsoft-com:vml" Requires="v">
                <p:oleObj name="Equation" r:id="rId27" imgW="507780" imgH="406224" progId="Equation.DSMT4">
                  <p:embed/>
                </p:oleObj>
              </mc:Choice>
              <mc:Fallback>
                <p:oleObj name="Equation" r:id="rId27" imgW="507780" imgH="406224" progId="Equation.DSMT4">
                  <p:embed/>
                  <p:pic>
                    <p:nvPicPr>
                      <p:cNvPr id="0" name="Object 200"/>
                      <p:cNvPicPr>
                        <a:picLocks noChangeAspect="1" noChangeArrowheads="1"/>
                      </p:cNvPicPr>
                      <p:nvPr/>
                    </p:nvPicPr>
                    <p:blipFill>
                      <a:blip r:embed="rId28">
                        <a:lum bright="100000"/>
                        <a:extLst>
                          <a:ext uri="{28A0092B-C50C-407E-A947-70E740481C1C}">
                            <a14:useLocalDpi xmlns:a14="http://schemas.microsoft.com/office/drawing/2010/main" val="0"/>
                          </a:ext>
                        </a:extLst>
                      </a:blip>
                      <a:srcRect/>
                      <a:stretch>
                        <a:fillRect/>
                      </a:stretch>
                    </p:blipFill>
                    <p:spPr bwMode="auto">
                      <a:xfrm>
                        <a:off x="7377113" y="3089275"/>
                        <a:ext cx="1270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1" name="Rectangle 38">
            <a:extLst>
              <a:ext uri="{FF2B5EF4-FFF2-40B4-BE49-F238E27FC236}">
                <a16:creationId xmlns:a16="http://schemas.microsoft.com/office/drawing/2014/main" id="{EFBC2023-586A-4182-8EC4-B251AE3AE7A6}"/>
              </a:ext>
            </a:extLst>
          </p:cNvPr>
          <p:cNvSpPr>
            <a:spLocks noChangeArrowheads="1"/>
          </p:cNvSpPr>
          <p:nvPr/>
        </p:nvSpPr>
        <p:spPr bwMode="auto">
          <a:xfrm>
            <a:off x="3717925" y="4189413"/>
            <a:ext cx="265113" cy="1266825"/>
          </a:xfrm>
          <a:prstGeom prst="rect">
            <a:avLst/>
          </a:prstGeom>
          <a:solidFill>
            <a:srgbClr val="CC0000"/>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72" name="Text Box 39">
            <a:extLst>
              <a:ext uri="{FF2B5EF4-FFF2-40B4-BE49-F238E27FC236}">
                <a16:creationId xmlns:a16="http://schemas.microsoft.com/office/drawing/2014/main" id="{C3224207-2651-44FD-85E9-CF66A2F0967B}"/>
              </a:ext>
            </a:extLst>
          </p:cNvPr>
          <p:cNvSpPr txBox="1">
            <a:spLocks noChangeArrowheads="1"/>
          </p:cNvSpPr>
          <p:nvPr/>
        </p:nvSpPr>
        <p:spPr bwMode="auto">
          <a:xfrm>
            <a:off x="3625850" y="49926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00"/>
                </a:solidFill>
              </a:rPr>
              <a:t>N</a:t>
            </a:r>
          </a:p>
        </p:txBody>
      </p:sp>
      <p:sp>
        <p:nvSpPr>
          <p:cNvPr id="19473" name="Rectangle 40">
            <a:extLst>
              <a:ext uri="{FF2B5EF4-FFF2-40B4-BE49-F238E27FC236}">
                <a16:creationId xmlns:a16="http://schemas.microsoft.com/office/drawing/2014/main" id="{A204D585-1490-4644-B732-A3DB547D02B7}"/>
              </a:ext>
            </a:extLst>
          </p:cNvPr>
          <p:cNvSpPr>
            <a:spLocks noChangeArrowheads="1"/>
          </p:cNvSpPr>
          <p:nvPr/>
        </p:nvSpPr>
        <p:spPr bwMode="auto">
          <a:xfrm>
            <a:off x="3717925" y="4189413"/>
            <a:ext cx="258763" cy="674687"/>
          </a:xfrm>
          <a:prstGeom prst="rect">
            <a:avLst/>
          </a:prstGeom>
          <a:solidFill>
            <a:srgbClr val="00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74" name="Text Box 41">
            <a:extLst>
              <a:ext uri="{FF2B5EF4-FFF2-40B4-BE49-F238E27FC236}">
                <a16:creationId xmlns:a16="http://schemas.microsoft.com/office/drawing/2014/main" id="{2C1D53DB-7E27-4E2C-B54F-240E714DAA2B}"/>
              </a:ext>
            </a:extLst>
          </p:cNvPr>
          <p:cNvSpPr txBox="1">
            <a:spLocks noChangeArrowheads="1"/>
          </p:cNvSpPr>
          <p:nvPr/>
        </p:nvSpPr>
        <p:spPr bwMode="auto">
          <a:xfrm>
            <a:off x="3636963" y="4133850"/>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rPr>
              <a:t>S</a:t>
            </a:r>
          </a:p>
        </p:txBody>
      </p:sp>
      <p:sp>
        <p:nvSpPr>
          <p:cNvPr id="19475" name="Rectangle 38">
            <a:extLst>
              <a:ext uri="{FF2B5EF4-FFF2-40B4-BE49-F238E27FC236}">
                <a16:creationId xmlns:a16="http://schemas.microsoft.com/office/drawing/2014/main" id="{0487159B-92BA-48BD-B8AA-CCE153F8BA95}"/>
              </a:ext>
            </a:extLst>
          </p:cNvPr>
          <p:cNvSpPr>
            <a:spLocks noChangeArrowheads="1"/>
          </p:cNvSpPr>
          <p:nvPr/>
        </p:nvSpPr>
        <p:spPr bwMode="auto">
          <a:xfrm>
            <a:off x="8189913" y="4064000"/>
            <a:ext cx="263525" cy="1266825"/>
          </a:xfrm>
          <a:prstGeom prst="rect">
            <a:avLst/>
          </a:prstGeom>
          <a:solidFill>
            <a:srgbClr val="CC0000"/>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76" name="Rectangle 40">
            <a:extLst>
              <a:ext uri="{FF2B5EF4-FFF2-40B4-BE49-F238E27FC236}">
                <a16:creationId xmlns:a16="http://schemas.microsoft.com/office/drawing/2014/main" id="{8343A78A-26C5-47FB-A199-A36BEA2D96E4}"/>
              </a:ext>
            </a:extLst>
          </p:cNvPr>
          <p:cNvSpPr>
            <a:spLocks noChangeArrowheads="1"/>
          </p:cNvSpPr>
          <p:nvPr/>
        </p:nvSpPr>
        <p:spPr bwMode="auto">
          <a:xfrm>
            <a:off x="8189913" y="4656138"/>
            <a:ext cx="258762" cy="674687"/>
          </a:xfrm>
          <a:prstGeom prst="rect">
            <a:avLst/>
          </a:prstGeom>
          <a:solidFill>
            <a:srgbClr val="0033CC"/>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77" name="Text Box 39">
            <a:extLst>
              <a:ext uri="{FF2B5EF4-FFF2-40B4-BE49-F238E27FC236}">
                <a16:creationId xmlns:a16="http://schemas.microsoft.com/office/drawing/2014/main" id="{35920427-E739-46EE-BD25-ED44947D9814}"/>
              </a:ext>
            </a:extLst>
          </p:cNvPr>
          <p:cNvSpPr txBox="1">
            <a:spLocks noChangeArrowheads="1"/>
          </p:cNvSpPr>
          <p:nvPr/>
        </p:nvSpPr>
        <p:spPr bwMode="auto">
          <a:xfrm>
            <a:off x="8096250" y="4875213"/>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rPr>
              <a:t>S</a:t>
            </a:r>
          </a:p>
        </p:txBody>
      </p:sp>
      <p:sp>
        <p:nvSpPr>
          <p:cNvPr id="19478" name="Text Box 41">
            <a:extLst>
              <a:ext uri="{FF2B5EF4-FFF2-40B4-BE49-F238E27FC236}">
                <a16:creationId xmlns:a16="http://schemas.microsoft.com/office/drawing/2014/main" id="{296F46CC-BF7F-4C02-B3F4-E166F56AF6B5}"/>
              </a:ext>
            </a:extLst>
          </p:cNvPr>
          <p:cNvSpPr txBox="1">
            <a:spLocks noChangeArrowheads="1"/>
          </p:cNvSpPr>
          <p:nvPr/>
        </p:nvSpPr>
        <p:spPr bwMode="auto">
          <a:xfrm>
            <a:off x="8107363" y="4016375"/>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00"/>
                </a:solidFill>
              </a:rPr>
              <a:t>N</a:t>
            </a:r>
          </a:p>
        </p:txBody>
      </p:sp>
      <p:sp>
        <p:nvSpPr>
          <p:cNvPr id="19479" name="AutoShape 23">
            <a:extLst>
              <a:ext uri="{FF2B5EF4-FFF2-40B4-BE49-F238E27FC236}">
                <a16:creationId xmlns:a16="http://schemas.microsoft.com/office/drawing/2014/main" id="{17D55F70-AA5D-487F-8CFF-CE4E5B27AC3D}"/>
              </a:ext>
            </a:extLst>
          </p:cNvPr>
          <p:cNvSpPr>
            <a:spLocks noChangeArrowheads="1"/>
          </p:cNvSpPr>
          <p:nvPr/>
        </p:nvSpPr>
        <p:spPr bwMode="auto">
          <a:xfrm>
            <a:off x="4043363" y="4362450"/>
            <a:ext cx="158750" cy="860425"/>
          </a:xfrm>
          <a:prstGeom prst="downArrow">
            <a:avLst>
              <a:gd name="adj1" fmla="val 50000"/>
              <a:gd name="adj2" fmla="val 94248"/>
            </a:avLst>
          </a:prstGeom>
          <a:solidFill>
            <a:srgbClr val="FFFFFF"/>
          </a:solidFill>
          <a:ln w="28575">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9480" name="Object 66">
            <a:extLst>
              <a:ext uri="{FF2B5EF4-FFF2-40B4-BE49-F238E27FC236}">
                <a16:creationId xmlns:a16="http://schemas.microsoft.com/office/drawing/2014/main" id="{63E7A8D7-3454-49E5-83B3-F3F70C6A88FD}"/>
              </a:ext>
            </a:extLst>
          </p:cNvPr>
          <p:cNvGraphicFramePr>
            <a:graphicFrameLocks noChangeAspect="1"/>
          </p:cNvGraphicFramePr>
          <p:nvPr/>
        </p:nvGraphicFramePr>
        <p:xfrm>
          <a:off x="4149725" y="4484688"/>
          <a:ext cx="414338" cy="568325"/>
        </p:xfrm>
        <a:graphic>
          <a:graphicData uri="http://schemas.openxmlformats.org/presentationml/2006/ole">
            <mc:AlternateContent xmlns:mc="http://schemas.openxmlformats.org/markup-compatibility/2006">
              <mc:Choice xmlns:v="urn:schemas-microsoft-com:vml" Requires="v">
                <p:oleObj name="Equation" r:id="rId29" imgW="164885" imgH="215619" progId="Equation.3">
                  <p:embed/>
                </p:oleObj>
              </mc:Choice>
              <mc:Fallback>
                <p:oleObj name="Equation" r:id="rId29" imgW="164885" imgH="215619" progId="Equation.3">
                  <p:embed/>
                  <p:pic>
                    <p:nvPicPr>
                      <p:cNvPr id="0" name="Object 66"/>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4149725" y="4484688"/>
                        <a:ext cx="4143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1" name="AutoShape 23">
            <a:extLst>
              <a:ext uri="{FF2B5EF4-FFF2-40B4-BE49-F238E27FC236}">
                <a16:creationId xmlns:a16="http://schemas.microsoft.com/office/drawing/2014/main" id="{791A0343-F5BF-4368-A4DB-3158DE244418}"/>
              </a:ext>
            </a:extLst>
          </p:cNvPr>
          <p:cNvSpPr>
            <a:spLocks noChangeArrowheads="1"/>
          </p:cNvSpPr>
          <p:nvPr/>
        </p:nvSpPr>
        <p:spPr bwMode="auto">
          <a:xfrm flipV="1">
            <a:off x="8504238" y="4216400"/>
            <a:ext cx="146050" cy="860425"/>
          </a:xfrm>
          <a:prstGeom prst="downArrow">
            <a:avLst>
              <a:gd name="adj1" fmla="val 50000"/>
              <a:gd name="adj2" fmla="val 94370"/>
            </a:avLst>
          </a:prstGeom>
          <a:solidFill>
            <a:srgbClr val="FFFFFF"/>
          </a:solidFill>
          <a:ln w="28575">
            <a:solidFill>
              <a:srgbClr val="FF0000"/>
            </a:solidFill>
            <a:miter lim="800000"/>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9482" name="Object 212">
            <a:extLst>
              <a:ext uri="{FF2B5EF4-FFF2-40B4-BE49-F238E27FC236}">
                <a16:creationId xmlns:a16="http://schemas.microsoft.com/office/drawing/2014/main" id="{49477E5B-3571-4263-8940-C0EE2235B173}"/>
              </a:ext>
            </a:extLst>
          </p:cNvPr>
          <p:cNvGraphicFramePr>
            <a:graphicFrameLocks noChangeAspect="1"/>
          </p:cNvGraphicFramePr>
          <p:nvPr/>
        </p:nvGraphicFramePr>
        <p:xfrm>
          <a:off x="8605838" y="4373563"/>
          <a:ext cx="415925" cy="568325"/>
        </p:xfrm>
        <a:graphic>
          <a:graphicData uri="http://schemas.openxmlformats.org/presentationml/2006/ole">
            <mc:AlternateContent xmlns:mc="http://schemas.openxmlformats.org/markup-compatibility/2006">
              <mc:Choice xmlns:v="urn:schemas-microsoft-com:vml" Requires="v">
                <p:oleObj name="Equation" r:id="rId31" imgW="164885" imgH="215619" progId="Equation.3">
                  <p:embed/>
                </p:oleObj>
              </mc:Choice>
              <mc:Fallback>
                <p:oleObj name="Equation" r:id="rId31" imgW="164885" imgH="215619" progId="Equation.3">
                  <p:embed/>
                  <p:pic>
                    <p:nvPicPr>
                      <p:cNvPr id="0" name="Object 212"/>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8605838" y="4373563"/>
                        <a:ext cx="4159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83" name="Object 213">
            <a:extLst>
              <a:ext uri="{FF2B5EF4-FFF2-40B4-BE49-F238E27FC236}">
                <a16:creationId xmlns:a16="http://schemas.microsoft.com/office/drawing/2014/main" id="{3421C794-1555-4F47-827A-7EC3ECCF39A3}"/>
              </a:ext>
            </a:extLst>
          </p:cNvPr>
          <p:cNvGraphicFramePr>
            <a:graphicFrameLocks noChangeAspect="1"/>
          </p:cNvGraphicFramePr>
          <p:nvPr/>
        </p:nvGraphicFramePr>
        <p:xfrm>
          <a:off x="233363" y="1296988"/>
          <a:ext cx="982662" cy="442912"/>
        </p:xfrm>
        <a:graphic>
          <a:graphicData uri="http://schemas.openxmlformats.org/presentationml/2006/ole">
            <mc:AlternateContent xmlns:mc="http://schemas.openxmlformats.org/markup-compatibility/2006">
              <mc:Choice xmlns:v="urn:schemas-microsoft-com:vml" Requires="v">
                <p:oleObj name="Equation" r:id="rId32" imgW="393359" imgH="177646" progId="Equation.DSMT4">
                  <p:embed/>
                </p:oleObj>
              </mc:Choice>
              <mc:Fallback>
                <p:oleObj name="Equation" r:id="rId32" imgW="393359" imgH="177646" progId="Equation.DSMT4">
                  <p:embed/>
                  <p:pic>
                    <p:nvPicPr>
                      <p:cNvPr id="0" name="Object 213"/>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233363" y="1296988"/>
                        <a:ext cx="98266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66">
            <a:extLst>
              <a:ext uri="{FF2B5EF4-FFF2-40B4-BE49-F238E27FC236}">
                <a16:creationId xmlns:a16="http://schemas.microsoft.com/office/drawing/2014/main" id="{ADD6E3C0-4F74-4C6B-A39B-EB0BA1C045B2}"/>
              </a:ext>
            </a:extLst>
          </p:cNvPr>
          <p:cNvGrpSpPr>
            <a:grpSpLocks/>
          </p:cNvGrpSpPr>
          <p:nvPr/>
        </p:nvGrpSpPr>
        <p:grpSpPr bwMode="auto">
          <a:xfrm>
            <a:off x="214313" y="285750"/>
            <a:ext cx="5429250" cy="1816100"/>
            <a:chOff x="432" y="960"/>
            <a:chExt cx="3420" cy="1144"/>
          </a:xfrm>
        </p:grpSpPr>
        <p:sp>
          <p:nvSpPr>
            <p:cNvPr id="20566" name="Text Box 67">
              <a:extLst>
                <a:ext uri="{FF2B5EF4-FFF2-40B4-BE49-F238E27FC236}">
                  <a16:creationId xmlns:a16="http://schemas.microsoft.com/office/drawing/2014/main" id="{E05CB29B-689A-45F9-82AF-EC22ED71A5D2}"/>
                </a:ext>
              </a:extLst>
            </p:cNvPr>
            <p:cNvSpPr txBox="1">
              <a:spLocks noChangeArrowheads="1"/>
            </p:cNvSpPr>
            <p:nvPr/>
          </p:nvSpPr>
          <p:spPr bwMode="auto">
            <a:xfrm>
              <a:off x="432" y="960"/>
              <a:ext cx="3420" cy="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CC0000"/>
                  </a:solidFill>
                  <a:ea typeface="华文中宋" panose="02010600040101010101" pitchFamily="2" charset="-122"/>
                </a:rPr>
                <a:t>例</a:t>
              </a:r>
              <a:r>
                <a:rPr lang="zh-CN" altLang="en-US" sz="2800">
                  <a:solidFill>
                    <a:srgbClr val="CC0000"/>
                  </a:solidFill>
                  <a:ea typeface="华文中宋" panose="02010600040101010101" pitchFamily="2" charset="-122"/>
                </a:rPr>
                <a:t> </a:t>
              </a:r>
              <a:r>
                <a:rPr lang="zh-CN" altLang="en-US" sz="2800">
                  <a:ea typeface="华文中宋" panose="02010600040101010101" pitchFamily="2" charset="-122"/>
                </a:rPr>
                <a:t>在匀强磁场中，置有面积为 </a:t>
              </a:r>
              <a:r>
                <a:rPr lang="en-US" altLang="zh-CN" sz="2800" b="1" i="1">
                  <a:ea typeface="华文中宋" panose="02010600040101010101" pitchFamily="2" charset="-122"/>
                </a:rPr>
                <a:t>S</a:t>
              </a:r>
              <a:r>
                <a:rPr lang="en-US" altLang="zh-CN" sz="2800" i="1">
                  <a:ea typeface="华文中宋" panose="02010600040101010101" pitchFamily="2" charset="-122"/>
                </a:rPr>
                <a:t> </a:t>
              </a:r>
              <a:r>
                <a:rPr lang="zh-CN" altLang="en-US" sz="2800">
                  <a:ea typeface="华文中宋" panose="02010600040101010101" pitchFamily="2" charset="-122"/>
                </a:rPr>
                <a:t>的可绕 轴转动的 </a:t>
              </a:r>
              <a:r>
                <a:rPr lang="en-US" altLang="zh-CN" sz="2800" b="1" i="1">
                  <a:ea typeface="华文中宋" panose="02010600040101010101" pitchFamily="2" charset="-122"/>
                </a:rPr>
                <a:t>N</a:t>
              </a:r>
              <a:r>
                <a:rPr lang="en-US" altLang="zh-CN" sz="2800" i="1">
                  <a:ea typeface="华文中宋" panose="02010600040101010101" pitchFamily="2" charset="-122"/>
                </a:rPr>
                <a:t> </a:t>
              </a:r>
              <a:r>
                <a:rPr lang="zh-CN" altLang="en-US" sz="2800">
                  <a:ea typeface="华文中宋" panose="02010600040101010101" pitchFamily="2" charset="-122"/>
                </a:rPr>
                <a:t>匝线圈。若线圈以角速度     作匀速转动。</a:t>
              </a:r>
              <a:r>
                <a:rPr lang="zh-CN" altLang="en-US" sz="2800" b="1">
                  <a:solidFill>
                    <a:srgbClr val="CC0000"/>
                  </a:solidFill>
                  <a:ea typeface="华文中宋" panose="02010600040101010101" pitchFamily="2" charset="-122"/>
                </a:rPr>
                <a:t>求</a:t>
              </a:r>
              <a:r>
                <a:rPr lang="zh-CN" altLang="en-US" sz="2800">
                  <a:ea typeface="华文中宋" panose="02010600040101010101" pitchFamily="2" charset="-122"/>
                </a:rPr>
                <a:t>线圈中的感应电动势。</a:t>
              </a:r>
              <a:endParaRPr lang="en-US" altLang="zh-CN" sz="2800">
                <a:ea typeface="华文中宋" panose="02010600040101010101" pitchFamily="2" charset="-122"/>
              </a:endParaRPr>
            </a:p>
          </p:txBody>
        </p:sp>
        <p:graphicFrame>
          <p:nvGraphicFramePr>
            <p:cNvPr id="20567" name="Object 2">
              <a:extLst>
                <a:ext uri="{FF2B5EF4-FFF2-40B4-BE49-F238E27FC236}">
                  <a16:creationId xmlns:a16="http://schemas.microsoft.com/office/drawing/2014/main" id="{C5972F01-0D66-49D5-BD32-F5382D1D0093}"/>
                </a:ext>
              </a:extLst>
            </p:cNvPr>
            <p:cNvGraphicFramePr>
              <a:graphicFrameLocks noChangeAspect="1"/>
            </p:cNvGraphicFramePr>
            <p:nvPr/>
          </p:nvGraphicFramePr>
          <p:xfrm>
            <a:off x="1647" y="1590"/>
            <a:ext cx="240" cy="219"/>
          </p:xfrm>
          <a:graphic>
            <a:graphicData uri="http://schemas.openxmlformats.org/presentationml/2006/ole">
              <mc:AlternateContent xmlns:mc="http://schemas.openxmlformats.org/markup-compatibility/2006">
                <mc:Choice xmlns:v="urn:schemas-microsoft-com:vml" Requires="v">
                  <p:oleObj name="Equation" r:id="rId2" imgW="152334" imgH="139639" progId="Equation.DSMT4">
                    <p:embed/>
                  </p:oleObj>
                </mc:Choice>
                <mc:Fallback>
                  <p:oleObj name="Equation" r:id="rId2" imgW="152334" imgH="139639"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 y="1590"/>
                          <a:ext cx="24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组合 69">
            <a:extLst>
              <a:ext uri="{FF2B5EF4-FFF2-40B4-BE49-F238E27FC236}">
                <a16:creationId xmlns:a16="http://schemas.microsoft.com/office/drawing/2014/main" id="{0A0AFFA3-A81A-4F06-ADB5-DA6BC3B1CAFA}"/>
              </a:ext>
            </a:extLst>
          </p:cNvPr>
          <p:cNvGrpSpPr>
            <a:grpSpLocks/>
          </p:cNvGrpSpPr>
          <p:nvPr/>
        </p:nvGrpSpPr>
        <p:grpSpPr bwMode="auto">
          <a:xfrm>
            <a:off x="5143500" y="285750"/>
            <a:ext cx="3886200" cy="5105400"/>
            <a:chOff x="4800600" y="914400"/>
            <a:chExt cx="3886200" cy="5105400"/>
          </a:xfrm>
        </p:grpSpPr>
        <p:graphicFrame>
          <p:nvGraphicFramePr>
            <p:cNvPr id="20503" name="Object 3">
              <a:extLst>
                <a:ext uri="{FF2B5EF4-FFF2-40B4-BE49-F238E27FC236}">
                  <a16:creationId xmlns:a16="http://schemas.microsoft.com/office/drawing/2014/main" id="{19618031-B83D-46CB-8DBF-DE158FFEA949}"/>
                </a:ext>
              </a:extLst>
            </p:cNvPr>
            <p:cNvGraphicFramePr>
              <a:graphicFrameLocks/>
            </p:cNvGraphicFramePr>
            <p:nvPr/>
          </p:nvGraphicFramePr>
          <p:xfrm>
            <a:off x="7369175" y="4724400"/>
            <a:ext cx="412750" cy="412750"/>
          </p:xfrm>
          <a:graphic>
            <a:graphicData uri="http://schemas.openxmlformats.org/presentationml/2006/ole">
              <mc:AlternateContent xmlns:mc="http://schemas.openxmlformats.org/markup-compatibility/2006">
                <mc:Choice xmlns:v="urn:schemas-microsoft-com:vml" Requires="v">
                  <p:oleObj name="Equation" r:id="rId4" imgW="164885" imgH="164885" progId="Equation.DSMT4">
                    <p:embed/>
                  </p:oleObj>
                </mc:Choice>
                <mc:Fallback>
                  <p:oleObj name="Equation" r:id="rId4" imgW="164885" imgH="164885"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9175" y="4724400"/>
                          <a:ext cx="4127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04" name="Group 4">
              <a:extLst>
                <a:ext uri="{FF2B5EF4-FFF2-40B4-BE49-F238E27FC236}">
                  <a16:creationId xmlns:a16="http://schemas.microsoft.com/office/drawing/2014/main" id="{205D016E-1A7E-41DA-90D9-AFC751904B5A}"/>
                </a:ext>
              </a:extLst>
            </p:cNvPr>
            <p:cNvGrpSpPr>
              <a:grpSpLocks/>
            </p:cNvGrpSpPr>
            <p:nvPr/>
          </p:nvGrpSpPr>
          <p:grpSpPr bwMode="auto">
            <a:xfrm>
              <a:off x="5589588" y="1524000"/>
              <a:ext cx="2719388" cy="2093913"/>
              <a:chOff x="1296" y="1152"/>
              <a:chExt cx="2592" cy="1536"/>
            </a:xfrm>
          </p:grpSpPr>
          <p:sp>
            <p:nvSpPr>
              <p:cNvPr id="20560" name="Line 5">
                <a:extLst>
                  <a:ext uri="{FF2B5EF4-FFF2-40B4-BE49-F238E27FC236}">
                    <a16:creationId xmlns:a16="http://schemas.microsoft.com/office/drawing/2014/main" id="{A2743138-CE90-4A89-BA3F-4519A4048466}"/>
                  </a:ext>
                </a:extLst>
              </p:cNvPr>
              <p:cNvSpPr>
                <a:spLocks noChangeShapeType="1"/>
              </p:cNvSpPr>
              <p:nvPr/>
            </p:nvSpPr>
            <p:spPr bwMode="auto">
              <a:xfrm>
                <a:off x="1296" y="1152"/>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561" name="Line 6">
                <a:extLst>
                  <a:ext uri="{FF2B5EF4-FFF2-40B4-BE49-F238E27FC236}">
                    <a16:creationId xmlns:a16="http://schemas.microsoft.com/office/drawing/2014/main" id="{585AED4F-251D-45A0-8CE7-FA9B60C27287}"/>
                  </a:ext>
                </a:extLst>
              </p:cNvPr>
              <p:cNvSpPr>
                <a:spLocks noChangeShapeType="1"/>
              </p:cNvSpPr>
              <p:nvPr/>
            </p:nvSpPr>
            <p:spPr bwMode="auto">
              <a:xfrm>
                <a:off x="1296" y="1459"/>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562" name="Line 7">
                <a:extLst>
                  <a:ext uri="{FF2B5EF4-FFF2-40B4-BE49-F238E27FC236}">
                    <a16:creationId xmlns:a16="http://schemas.microsoft.com/office/drawing/2014/main" id="{525DC634-1DCF-4D75-8160-EB9178C2597A}"/>
                  </a:ext>
                </a:extLst>
              </p:cNvPr>
              <p:cNvSpPr>
                <a:spLocks noChangeShapeType="1"/>
              </p:cNvSpPr>
              <p:nvPr/>
            </p:nvSpPr>
            <p:spPr bwMode="auto">
              <a:xfrm>
                <a:off x="1296" y="1766"/>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563" name="Line 8">
                <a:extLst>
                  <a:ext uri="{FF2B5EF4-FFF2-40B4-BE49-F238E27FC236}">
                    <a16:creationId xmlns:a16="http://schemas.microsoft.com/office/drawing/2014/main" id="{4A1A16C1-5EDA-4FB5-8966-8CCE6050E77E}"/>
                  </a:ext>
                </a:extLst>
              </p:cNvPr>
              <p:cNvSpPr>
                <a:spLocks noChangeShapeType="1"/>
              </p:cNvSpPr>
              <p:nvPr/>
            </p:nvSpPr>
            <p:spPr bwMode="auto">
              <a:xfrm>
                <a:off x="1296" y="2074"/>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564" name="Line 9">
                <a:extLst>
                  <a:ext uri="{FF2B5EF4-FFF2-40B4-BE49-F238E27FC236}">
                    <a16:creationId xmlns:a16="http://schemas.microsoft.com/office/drawing/2014/main" id="{EAFE8566-7017-47D0-AC36-5C4529A69877}"/>
                  </a:ext>
                </a:extLst>
              </p:cNvPr>
              <p:cNvSpPr>
                <a:spLocks noChangeShapeType="1"/>
              </p:cNvSpPr>
              <p:nvPr/>
            </p:nvSpPr>
            <p:spPr bwMode="auto">
              <a:xfrm>
                <a:off x="1296" y="2381"/>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565" name="Line 10">
                <a:extLst>
                  <a:ext uri="{FF2B5EF4-FFF2-40B4-BE49-F238E27FC236}">
                    <a16:creationId xmlns:a16="http://schemas.microsoft.com/office/drawing/2014/main" id="{5C337A16-2501-4105-A450-A542DDB5B041}"/>
                  </a:ext>
                </a:extLst>
              </p:cNvPr>
              <p:cNvSpPr>
                <a:spLocks noChangeShapeType="1"/>
              </p:cNvSpPr>
              <p:nvPr/>
            </p:nvSpPr>
            <p:spPr bwMode="auto">
              <a:xfrm>
                <a:off x="1296" y="2688"/>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20505" name="Line 11">
              <a:extLst>
                <a:ext uri="{FF2B5EF4-FFF2-40B4-BE49-F238E27FC236}">
                  <a16:creationId xmlns:a16="http://schemas.microsoft.com/office/drawing/2014/main" id="{1B5561A3-E7EA-4F46-BB75-BE9F7895D68F}"/>
                </a:ext>
              </a:extLst>
            </p:cNvPr>
            <p:cNvSpPr>
              <a:spLocks noChangeShapeType="1"/>
            </p:cNvSpPr>
            <p:nvPr/>
          </p:nvSpPr>
          <p:spPr bwMode="auto">
            <a:xfrm>
              <a:off x="6948488" y="1524000"/>
              <a:ext cx="1952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6" name="Line 12">
              <a:extLst>
                <a:ext uri="{FF2B5EF4-FFF2-40B4-BE49-F238E27FC236}">
                  <a16:creationId xmlns:a16="http://schemas.microsoft.com/office/drawing/2014/main" id="{C695EF81-8DEF-40F8-B435-5129F4700187}"/>
                </a:ext>
              </a:extLst>
            </p:cNvPr>
            <p:cNvSpPr>
              <a:spLocks noChangeShapeType="1"/>
            </p:cNvSpPr>
            <p:nvPr/>
          </p:nvSpPr>
          <p:spPr bwMode="auto">
            <a:xfrm>
              <a:off x="6365875" y="2362200"/>
              <a:ext cx="1952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7" name="Rectangle 13">
              <a:extLst>
                <a:ext uri="{FF2B5EF4-FFF2-40B4-BE49-F238E27FC236}">
                  <a16:creationId xmlns:a16="http://schemas.microsoft.com/office/drawing/2014/main" id="{5E60B91F-6B67-41C9-BCF6-F62D84C46F3F}"/>
                </a:ext>
              </a:extLst>
            </p:cNvPr>
            <p:cNvSpPr>
              <a:spLocks noChangeArrowheads="1"/>
            </p:cNvSpPr>
            <p:nvPr/>
          </p:nvSpPr>
          <p:spPr bwMode="auto">
            <a:xfrm>
              <a:off x="6689725" y="1905000"/>
              <a:ext cx="130175" cy="7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08" name="Rectangle 14">
              <a:extLst>
                <a:ext uri="{FF2B5EF4-FFF2-40B4-BE49-F238E27FC236}">
                  <a16:creationId xmlns:a16="http://schemas.microsoft.com/office/drawing/2014/main" id="{CACB149F-F574-4643-96A8-2077C3270ED7}"/>
                </a:ext>
              </a:extLst>
            </p:cNvPr>
            <p:cNvSpPr>
              <a:spLocks noChangeArrowheads="1"/>
            </p:cNvSpPr>
            <p:nvPr/>
          </p:nvSpPr>
          <p:spPr bwMode="auto">
            <a:xfrm>
              <a:off x="6107113" y="2743200"/>
              <a:ext cx="130175" cy="7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09" name="Rectangle 15">
              <a:extLst>
                <a:ext uri="{FF2B5EF4-FFF2-40B4-BE49-F238E27FC236}">
                  <a16:creationId xmlns:a16="http://schemas.microsoft.com/office/drawing/2014/main" id="{F6ABAD2A-3640-4200-9F93-7454EDE7EC08}"/>
                </a:ext>
              </a:extLst>
            </p:cNvPr>
            <p:cNvSpPr>
              <a:spLocks noChangeArrowheads="1"/>
            </p:cNvSpPr>
            <p:nvPr/>
          </p:nvSpPr>
          <p:spPr bwMode="auto">
            <a:xfrm>
              <a:off x="6172200" y="3124200"/>
              <a:ext cx="19367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10" name="Rectangle 16">
              <a:extLst>
                <a:ext uri="{FF2B5EF4-FFF2-40B4-BE49-F238E27FC236}">
                  <a16:creationId xmlns:a16="http://schemas.microsoft.com/office/drawing/2014/main" id="{935DD363-7A62-4A35-B49E-2D4009F51920}"/>
                </a:ext>
              </a:extLst>
            </p:cNvPr>
            <p:cNvSpPr>
              <a:spLocks noChangeArrowheads="1"/>
            </p:cNvSpPr>
            <p:nvPr/>
          </p:nvSpPr>
          <p:spPr bwMode="auto">
            <a:xfrm>
              <a:off x="5589588" y="3505200"/>
              <a:ext cx="906463"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nvGrpSpPr>
            <p:cNvPr id="20511" name="Group 17">
              <a:extLst>
                <a:ext uri="{FF2B5EF4-FFF2-40B4-BE49-F238E27FC236}">
                  <a16:creationId xmlns:a16="http://schemas.microsoft.com/office/drawing/2014/main" id="{DF3AD165-9443-48D2-A4ED-3D762D5449C5}"/>
                </a:ext>
              </a:extLst>
            </p:cNvPr>
            <p:cNvGrpSpPr>
              <a:grpSpLocks/>
            </p:cNvGrpSpPr>
            <p:nvPr/>
          </p:nvGrpSpPr>
          <p:grpSpPr bwMode="auto">
            <a:xfrm rot="-456532">
              <a:off x="5265738" y="1524000"/>
              <a:ext cx="2716213" cy="2971800"/>
              <a:chOff x="1330" y="1056"/>
              <a:chExt cx="2174" cy="2180"/>
            </a:xfrm>
          </p:grpSpPr>
          <p:sp>
            <p:nvSpPr>
              <p:cNvPr id="20535" name="Line 18">
                <a:extLst>
                  <a:ext uri="{FF2B5EF4-FFF2-40B4-BE49-F238E27FC236}">
                    <a16:creationId xmlns:a16="http://schemas.microsoft.com/office/drawing/2014/main" id="{E7A0C184-DB36-4A31-9803-D5EA288C8158}"/>
                  </a:ext>
                </a:extLst>
              </p:cNvPr>
              <p:cNvSpPr>
                <a:spLocks noChangeShapeType="1"/>
              </p:cNvSpPr>
              <p:nvPr/>
            </p:nvSpPr>
            <p:spPr bwMode="auto">
              <a:xfrm flipV="1">
                <a:off x="1776" y="2440"/>
                <a:ext cx="621" cy="6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0536" name="Group 19">
                <a:extLst>
                  <a:ext uri="{FF2B5EF4-FFF2-40B4-BE49-F238E27FC236}">
                    <a16:creationId xmlns:a16="http://schemas.microsoft.com/office/drawing/2014/main" id="{ACCAF546-706D-4831-9673-D3B56992175D}"/>
                  </a:ext>
                </a:extLst>
              </p:cNvPr>
              <p:cNvGrpSpPr>
                <a:grpSpLocks/>
              </p:cNvGrpSpPr>
              <p:nvPr/>
            </p:nvGrpSpPr>
            <p:grpSpPr bwMode="auto">
              <a:xfrm>
                <a:off x="1330" y="2544"/>
                <a:ext cx="830" cy="692"/>
                <a:chOff x="1167" y="2208"/>
                <a:chExt cx="753" cy="599"/>
              </a:xfrm>
            </p:grpSpPr>
            <p:grpSp>
              <p:nvGrpSpPr>
                <p:cNvPr id="20551" name="Group 20">
                  <a:extLst>
                    <a:ext uri="{FF2B5EF4-FFF2-40B4-BE49-F238E27FC236}">
                      <a16:creationId xmlns:a16="http://schemas.microsoft.com/office/drawing/2014/main" id="{1C11057A-6A70-4E16-832B-59CFDDA87959}"/>
                    </a:ext>
                  </a:extLst>
                </p:cNvPr>
                <p:cNvGrpSpPr>
                  <a:grpSpLocks/>
                </p:cNvGrpSpPr>
                <p:nvPr/>
              </p:nvGrpSpPr>
              <p:grpSpPr bwMode="auto">
                <a:xfrm rot="2516868">
                  <a:off x="1440" y="2208"/>
                  <a:ext cx="480" cy="288"/>
                  <a:chOff x="1200" y="2688"/>
                  <a:chExt cx="432" cy="240"/>
                </a:xfrm>
              </p:grpSpPr>
              <p:sp>
                <p:nvSpPr>
                  <p:cNvPr id="20556" name="Oval 21">
                    <a:extLst>
                      <a:ext uri="{FF2B5EF4-FFF2-40B4-BE49-F238E27FC236}">
                        <a16:creationId xmlns:a16="http://schemas.microsoft.com/office/drawing/2014/main" id="{3B3B43E0-9946-4B27-B435-2670189E8F28}"/>
                      </a:ext>
                    </a:extLst>
                  </p:cNvPr>
                  <p:cNvSpPr>
                    <a:spLocks noChangeArrowheads="1"/>
                  </p:cNvSpPr>
                  <p:nvPr/>
                </p:nvSpPr>
                <p:spPr bwMode="auto">
                  <a:xfrm>
                    <a:off x="1200" y="2688"/>
                    <a:ext cx="432" cy="16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57" name="Freeform 22">
                    <a:extLst>
                      <a:ext uri="{FF2B5EF4-FFF2-40B4-BE49-F238E27FC236}">
                        <a16:creationId xmlns:a16="http://schemas.microsoft.com/office/drawing/2014/main" id="{12CE5DBD-3682-4D4D-AF78-04C81560F2DD}"/>
                      </a:ext>
                    </a:extLst>
                  </p:cNvPr>
                  <p:cNvSpPr>
                    <a:spLocks/>
                  </p:cNvSpPr>
                  <p:nvPr/>
                </p:nvSpPr>
                <p:spPr bwMode="auto">
                  <a:xfrm>
                    <a:off x="1207" y="2741"/>
                    <a:ext cx="425" cy="80"/>
                  </a:xfrm>
                  <a:custGeom>
                    <a:avLst/>
                    <a:gdLst>
                      <a:gd name="T0" fmla="*/ 0 w 614"/>
                      <a:gd name="T1" fmla="*/ 13 h 144"/>
                      <a:gd name="T2" fmla="*/ 11 w 614"/>
                      <a:gd name="T3" fmla="*/ 6 h 144"/>
                      <a:gd name="T4" fmla="*/ 66 w 614"/>
                      <a:gd name="T5" fmla="*/ 0 h 144"/>
                      <a:gd name="T6" fmla="*/ 123 w 614"/>
                      <a:gd name="T7" fmla="*/ 6 h 144"/>
                      <a:gd name="T8" fmla="*/ 141 w 614"/>
                      <a:gd name="T9" fmla="*/ 13 h 144"/>
                      <a:gd name="T10" fmla="*/ 0 60000 65536"/>
                      <a:gd name="T11" fmla="*/ 0 60000 65536"/>
                      <a:gd name="T12" fmla="*/ 0 60000 65536"/>
                      <a:gd name="T13" fmla="*/ 0 60000 65536"/>
                      <a:gd name="T14" fmla="*/ 0 60000 65536"/>
                      <a:gd name="T15" fmla="*/ 0 w 614"/>
                      <a:gd name="T16" fmla="*/ 0 h 144"/>
                      <a:gd name="T17" fmla="*/ 614 w 614"/>
                      <a:gd name="T18" fmla="*/ 144 h 144"/>
                    </a:gdLst>
                    <a:ahLst/>
                    <a:cxnLst>
                      <a:cxn ang="T10">
                        <a:pos x="T0" y="T1"/>
                      </a:cxn>
                      <a:cxn ang="T11">
                        <a:pos x="T2" y="T3"/>
                      </a:cxn>
                      <a:cxn ang="T12">
                        <a:pos x="T4" y="T5"/>
                      </a:cxn>
                      <a:cxn ang="T13">
                        <a:pos x="T6" y="T7"/>
                      </a:cxn>
                      <a:cxn ang="T14">
                        <a:pos x="T8" y="T9"/>
                      </a:cxn>
                    </a:cxnLst>
                    <a:rect l="T15" t="T16" r="T17" b="T18"/>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58" name="Oval 23">
                    <a:extLst>
                      <a:ext uri="{FF2B5EF4-FFF2-40B4-BE49-F238E27FC236}">
                        <a16:creationId xmlns:a16="http://schemas.microsoft.com/office/drawing/2014/main" id="{D030B017-8E71-4B98-82CB-071E7CEA7B89}"/>
                      </a:ext>
                    </a:extLst>
                  </p:cNvPr>
                  <p:cNvSpPr>
                    <a:spLocks noChangeArrowheads="1"/>
                  </p:cNvSpPr>
                  <p:nvPr/>
                </p:nvSpPr>
                <p:spPr bwMode="auto">
                  <a:xfrm>
                    <a:off x="1200" y="2768"/>
                    <a:ext cx="432" cy="16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59" name="Freeform 24">
                    <a:extLst>
                      <a:ext uri="{FF2B5EF4-FFF2-40B4-BE49-F238E27FC236}">
                        <a16:creationId xmlns:a16="http://schemas.microsoft.com/office/drawing/2014/main" id="{38F7BBCE-0524-4D42-B111-3306BF4B572E}"/>
                      </a:ext>
                    </a:extLst>
                  </p:cNvPr>
                  <p:cNvSpPr>
                    <a:spLocks/>
                  </p:cNvSpPr>
                  <p:nvPr/>
                </p:nvSpPr>
                <p:spPr bwMode="auto">
                  <a:xfrm>
                    <a:off x="1207" y="2715"/>
                    <a:ext cx="425" cy="80"/>
                  </a:xfrm>
                  <a:custGeom>
                    <a:avLst/>
                    <a:gdLst>
                      <a:gd name="T0" fmla="*/ 0 w 614"/>
                      <a:gd name="T1" fmla="*/ 13 h 144"/>
                      <a:gd name="T2" fmla="*/ 11 w 614"/>
                      <a:gd name="T3" fmla="*/ 6 h 144"/>
                      <a:gd name="T4" fmla="*/ 66 w 614"/>
                      <a:gd name="T5" fmla="*/ 0 h 144"/>
                      <a:gd name="T6" fmla="*/ 123 w 614"/>
                      <a:gd name="T7" fmla="*/ 6 h 144"/>
                      <a:gd name="T8" fmla="*/ 141 w 614"/>
                      <a:gd name="T9" fmla="*/ 13 h 144"/>
                      <a:gd name="T10" fmla="*/ 0 60000 65536"/>
                      <a:gd name="T11" fmla="*/ 0 60000 65536"/>
                      <a:gd name="T12" fmla="*/ 0 60000 65536"/>
                      <a:gd name="T13" fmla="*/ 0 60000 65536"/>
                      <a:gd name="T14" fmla="*/ 0 60000 65536"/>
                      <a:gd name="T15" fmla="*/ 0 w 614"/>
                      <a:gd name="T16" fmla="*/ 0 h 144"/>
                      <a:gd name="T17" fmla="*/ 614 w 614"/>
                      <a:gd name="T18" fmla="*/ 144 h 144"/>
                    </a:gdLst>
                    <a:ahLst/>
                    <a:cxnLst>
                      <a:cxn ang="T10">
                        <a:pos x="T0" y="T1"/>
                      </a:cxn>
                      <a:cxn ang="T11">
                        <a:pos x="T2" y="T3"/>
                      </a:cxn>
                      <a:cxn ang="T12">
                        <a:pos x="T4" y="T5"/>
                      </a:cxn>
                      <a:cxn ang="T13">
                        <a:pos x="T6" y="T7"/>
                      </a:cxn>
                      <a:cxn ang="T14">
                        <a:pos x="T8" y="T9"/>
                      </a:cxn>
                    </a:cxnLst>
                    <a:rect l="T15" t="T16" r="T17" b="T18"/>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0552" name="Oval 25">
                  <a:extLst>
                    <a:ext uri="{FF2B5EF4-FFF2-40B4-BE49-F238E27FC236}">
                      <a16:creationId xmlns:a16="http://schemas.microsoft.com/office/drawing/2014/main" id="{D4984AA9-FF0E-49EE-A7C3-B95127A2428B}"/>
                    </a:ext>
                  </a:extLst>
                </p:cNvPr>
                <p:cNvSpPr>
                  <a:spLocks noChangeArrowheads="1"/>
                </p:cNvSpPr>
                <p:nvPr/>
              </p:nvSpPr>
              <p:spPr bwMode="auto">
                <a:xfrm rot="2516868">
                  <a:off x="1232" y="2544"/>
                  <a:ext cx="480"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53" name="Freeform 26">
                  <a:extLst>
                    <a:ext uri="{FF2B5EF4-FFF2-40B4-BE49-F238E27FC236}">
                      <a16:creationId xmlns:a16="http://schemas.microsoft.com/office/drawing/2014/main" id="{10D621B8-9A59-4D7B-A40E-311C3E4BAD30}"/>
                    </a:ext>
                  </a:extLst>
                </p:cNvPr>
                <p:cNvSpPr>
                  <a:spLocks/>
                </p:cNvSpPr>
                <p:nvPr/>
              </p:nvSpPr>
              <p:spPr bwMode="auto">
                <a:xfrm rot="2516868">
                  <a:off x="1228" y="2606"/>
                  <a:ext cx="472" cy="96"/>
                </a:xfrm>
                <a:custGeom>
                  <a:avLst/>
                  <a:gdLst>
                    <a:gd name="T0" fmla="*/ 0 w 614"/>
                    <a:gd name="T1" fmla="*/ 26 h 144"/>
                    <a:gd name="T2" fmla="*/ 17 w 614"/>
                    <a:gd name="T3" fmla="*/ 11 h 144"/>
                    <a:gd name="T4" fmla="*/ 101 w 614"/>
                    <a:gd name="T5" fmla="*/ 0 h 144"/>
                    <a:gd name="T6" fmla="*/ 188 w 614"/>
                    <a:gd name="T7" fmla="*/ 11 h 144"/>
                    <a:gd name="T8" fmla="*/ 214 w 614"/>
                    <a:gd name="T9" fmla="*/ 29 h 144"/>
                    <a:gd name="T10" fmla="*/ 0 60000 65536"/>
                    <a:gd name="T11" fmla="*/ 0 60000 65536"/>
                    <a:gd name="T12" fmla="*/ 0 60000 65536"/>
                    <a:gd name="T13" fmla="*/ 0 60000 65536"/>
                    <a:gd name="T14" fmla="*/ 0 60000 65536"/>
                    <a:gd name="T15" fmla="*/ 0 w 614"/>
                    <a:gd name="T16" fmla="*/ 0 h 144"/>
                    <a:gd name="T17" fmla="*/ 614 w 614"/>
                    <a:gd name="T18" fmla="*/ 144 h 144"/>
                  </a:gdLst>
                  <a:ahLst/>
                  <a:cxnLst>
                    <a:cxn ang="T10">
                      <a:pos x="T0" y="T1"/>
                    </a:cxn>
                    <a:cxn ang="T11">
                      <a:pos x="T2" y="T3"/>
                    </a:cxn>
                    <a:cxn ang="T12">
                      <a:pos x="T4" y="T5"/>
                    </a:cxn>
                    <a:cxn ang="T13">
                      <a:pos x="T6" y="T7"/>
                    </a:cxn>
                    <a:cxn ang="T14">
                      <a:pos x="T8" y="T9"/>
                    </a:cxn>
                  </a:cxnLst>
                  <a:rect l="T15" t="T16" r="T17" b="T18"/>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54" name="Oval 27">
                  <a:extLst>
                    <a:ext uri="{FF2B5EF4-FFF2-40B4-BE49-F238E27FC236}">
                      <a16:creationId xmlns:a16="http://schemas.microsoft.com/office/drawing/2014/main" id="{DE24F538-1A36-4633-962B-5507DF709B42}"/>
                    </a:ext>
                  </a:extLst>
                </p:cNvPr>
                <p:cNvSpPr>
                  <a:spLocks noChangeArrowheads="1"/>
                </p:cNvSpPr>
                <p:nvPr/>
              </p:nvSpPr>
              <p:spPr bwMode="auto">
                <a:xfrm rot="2516868">
                  <a:off x="1167" y="2615"/>
                  <a:ext cx="480"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55" name="Freeform 28">
                  <a:extLst>
                    <a:ext uri="{FF2B5EF4-FFF2-40B4-BE49-F238E27FC236}">
                      <a16:creationId xmlns:a16="http://schemas.microsoft.com/office/drawing/2014/main" id="{AE8FD6EA-9AF9-43C4-8298-2526FFED36EB}"/>
                    </a:ext>
                  </a:extLst>
                </p:cNvPr>
                <p:cNvSpPr>
                  <a:spLocks/>
                </p:cNvSpPr>
                <p:nvPr/>
              </p:nvSpPr>
              <p:spPr bwMode="auto">
                <a:xfrm rot="2516868">
                  <a:off x="1249" y="2583"/>
                  <a:ext cx="472" cy="96"/>
                </a:xfrm>
                <a:custGeom>
                  <a:avLst/>
                  <a:gdLst>
                    <a:gd name="T0" fmla="*/ 0 w 614"/>
                    <a:gd name="T1" fmla="*/ 26 h 144"/>
                    <a:gd name="T2" fmla="*/ 17 w 614"/>
                    <a:gd name="T3" fmla="*/ 11 h 144"/>
                    <a:gd name="T4" fmla="*/ 101 w 614"/>
                    <a:gd name="T5" fmla="*/ 0 h 144"/>
                    <a:gd name="T6" fmla="*/ 188 w 614"/>
                    <a:gd name="T7" fmla="*/ 11 h 144"/>
                    <a:gd name="T8" fmla="*/ 214 w 614"/>
                    <a:gd name="T9" fmla="*/ 29 h 144"/>
                    <a:gd name="T10" fmla="*/ 0 60000 65536"/>
                    <a:gd name="T11" fmla="*/ 0 60000 65536"/>
                    <a:gd name="T12" fmla="*/ 0 60000 65536"/>
                    <a:gd name="T13" fmla="*/ 0 60000 65536"/>
                    <a:gd name="T14" fmla="*/ 0 60000 65536"/>
                    <a:gd name="T15" fmla="*/ 0 w 614"/>
                    <a:gd name="T16" fmla="*/ 0 h 144"/>
                    <a:gd name="T17" fmla="*/ 614 w 614"/>
                    <a:gd name="T18" fmla="*/ 144 h 144"/>
                  </a:gdLst>
                  <a:ahLst/>
                  <a:cxnLst>
                    <a:cxn ang="T10">
                      <a:pos x="T0" y="T1"/>
                    </a:cxn>
                    <a:cxn ang="T11">
                      <a:pos x="T2" y="T3"/>
                    </a:cxn>
                    <a:cxn ang="T12">
                      <a:pos x="T4" y="T5"/>
                    </a:cxn>
                    <a:cxn ang="T13">
                      <a:pos x="T6" y="T7"/>
                    </a:cxn>
                    <a:cxn ang="T14">
                      <a:pos x="T8" y="T9"/>
                    </a:cxn>
                  </a:cxnLst>
                  <a:rect l="T15" t="T16" r="T17" b="T18"/>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0537" name="Line 29">
                <a:extLst>
                  <a:ext uri="{FF2B5EF4-FFF2-40B4-BE49-F238E27FC236}">
                    <a16:creationId xmlns:a16="http://schemas.microsoft.com/office/drawing/2014/main" id="{480D1F94-3DD1-438D-B0C1-6CF587C6D0CB}"/>
                  </a:ext>
                </a:extLst>
              </p:cNvPr>
              <p:cNvSpPr>
                <a:spLocks noChangeShapeType="1"/>
              </p:cNvSpPr>
              <p:nvPr/>
            </p:nvSpPr>
            <p:spPr bwMode="auto">
              <a:xfrm>
                <a:off x="2397" y="2440"/>
                <a:ext cx="208" cy="3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38" name="Line 30">
                <a:extLst>
                  <a:ext uri="{FF2B5EF4-FFF2-40B4-BE49-F238E27FC236}">
                    <a16:creationId xmlns:a16="http://schemas.microsoft.com/office/drawing/2014/main" id="{710BD72C-2202-438F-9841-57AB8C79BC42}"/>
                  </a:ext>
                </a:extLst>
              </p:cNvPr>
              <p:cNvSpPr>
                <a:spLocks noChangeShapeType="1"/>
              </p:cNvSpPr>
              <p:nvPr/>
            </p:nvSpPr>
            <p:spPr bwMode="auto">
              <a:xfrm flipV="1">
                <a:off x="2605" y="1886"/>
                <a:ext cx="899" cy="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39" name="Line 31">
                <a:extLst>
                  <a:ext uri="{FF2B5EF4-FFF2-40B4-BE49-F238E27FC236}">
                    <a16:creationId xmlns:a16="http://schemas.microsoft.com/office/drawing/2014/main" id="{738AD11D-E22A-4DBE-B454-26F4088BC317}"/>
                  </a:ext>
                </a:extLst>
              </p:cNvPr>
              <p:cNvSpPr>
                <a:spLocks noChangeShapeType="1"/>
              </p:cNvSpPr>
              <p:nvPr/>
            </p:nvSpPr>
            <p:spPr bwMode="auto">
              <a:xfrm flipH="1" flipV="1">
                <a:off x="3020" y="1056"/>
                <a:ext cx="484" cy="8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0" name="Line 32">
                <a:extLst>
                  <a:ext uri="{FF2B5EF4-FFF2-40B4-BE49-F238E27FC236}">
                    <a16:creationId xmlns:a16="http://schemas.microsoft.com/office/drawing/2014/main" id="{A2BCD0BF-2688-4CA6-AACD-49393A38A547}"/>
                  </a:ext>
                </a:extLst>
              </p:cNvPr>
              <p:cNvSpPr>
                <a:spLocks noChangeShapeType="1"/>
              </p:cNvSpPr>
              <p:nvPr/>
            </p:nvSpPr>
            <p:spPr bwMode="auto">
              <a:xfrm flipV="1">
                <a:off x="2051" y="1056"/>
                <a:ext cx="969" cy="9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1" name="Line 33">
                <a:extLst>
                  <a:ext uri="{FF2B5EF4-FFF2-40B4-BE49-F238E27FC236}">
                    <a16:creationId xmlns:a16="http://schemas.microsoft.com/office/drawing/2014/main" id="{E50B0C15-ED75-4FDC-AA27-3533E2DF3958}"/>
                  </a:ext>
                </a:extLst>
              </p:cNvPr>
              <p:cNvSpPr>
                <a:spLocks noChangeShapeType="1"/>
              </p:cNvSpPr>
              <p:nvPr/>
            </p:nvSpPr>
            <p:spPr bwMode="auto">
              <a:xfrm flipH="1" flipV="1">
                <a:off x="2051" y="2025"/>
                <a:ext cx="485" cy="7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2" name="Line 34">
                <a:extLst>
                  <a:ext uri="{FF2B5EF4-FFF2-40B4-BE49-F238E27FC236}">
                    <a16:creationId xmlns:a16="http://schemas.microsoft.com/office/drawing/2014/main" id="{9E5A4472-344E-45D8-BE9C-4B9B12B9AD63}"/>
                  </a:ext>
                </a:extLst>
              </p:cNvPr>
              <p:cNvSpPr>
                <a:spLocks noChangeShapeType="1"/>
              </p:cNvSpPr>
              <p:nvPr/>
            </p:nvSpPr>
            <p:spPr bwMode="auto">
              <a:xfrm flipV="1">
                <a:off x="2536" y="1886"/>
                <a:ext cx="899" cy="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3" name="Line 35">
                <a:extLst>
                  <a:ext uri="{FF2B5EF4-FFF2-40B4-BE49-F238E27FC236}">
                    <a16:creationId xmlns:a16="http://schemas.microsoft.com/office/drawing/2014/main" id="{89B42038-46EF-44D8-9E2E-677C80A47D15}"/>
                  </a:ext>
                </a:extLst>
              </p:cNvPr>
              <p:cNvSpPr>
                <a:spLocks noChangeShapeType="1"/>
              </p:cNvSpPr>
              <p:nvPr/>
            </p:nvSpPr>
            <p:spPr bwMode="auto">
              <a:xfrm flipH="1" flipV="1">
                <a:off x="2951" y="1056"/>
                <a:ext cx="484" cy="8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4" name="Line 36">
                <a:extLst>
                  <a:ext uri="{FF2B5EF4-FFF2-40B4-BE49-F238E27FC236}">
                    <a16:creationId xmlns:a16="http://schemas.microsoft.com/office/drawing/2014/main" id="{3E913447-5276-4512-AD93-51DE1CFC8410}"/>
                  </a:ext>
                </a:extLst>
              </p:cNvPr>
              <p:cNvSpPr>
                <a:spLocks noChangeShapeType="1"/>
              </p:cNvSpPr>
              <p:nvPr/>
            </p:nvSpPr>
            <p:spPr bwMode="auto">
              <a:xfrm flipV="1">
                <a:off x="1982" y="1056"/>
                <a:ext cx="969" cy="9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5" name="Line 37">
                <a:extLst>
                  <a:ext uri="{FF2B5EF4-FFF2-40B4-BE49-F238E27FC236}">
                    <a16:creationId xmlns:a16="http://schemas.microsoft.com/office/drawing/2014/main" id="{A80ED80D-5A14-4217-890C-FB7707B45EED}"/>
                  </a:ext>
                </a:extLst>
              </p:cNvPr>
              <p:cNvSpPr>
                <a:spLocks noChangeShapeType="1"/>
              </p:cNvSpPr>
              <p:nvPr/>
            </p:nvSpPr>
            <p:spPr bwMode="auto">
              <a:xfrm flipH="1" flipV="1">
                <a:off x="1982" y="2025"/>
                <a:ext cx="484" cy="7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6" name="Line 38">
                <a:extLst>
                  <a:ext uri="{FF2B5EF4-FFF2-40B4-BE49-F238E27FC236}">
                    <a16:creationId xmlns:a16="http://schemas.microsoft.com/office/drawing/2014/main" id="{64C39F7F-BEDD-42A5-90E2-452E03727469}"/>
                  </a:ext>
                </a:extLst>
              </p:cNvPr>
              <p:cNvSpPr>
                <a:spLocks noChangeShapeType="1"/>
              </p:cNvSpPr>
              <p:nvPr/>
            </p:nvSpPr>
            <p:spPr bwMode="auto">
              <a:xfrm flipV="1">
                <a:off x="2466" y="1886"/>
                <a:ext cx="900" cy="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7" name="Line 39">
                <a:extLst>
                  <a:ext uri="{FF2B5EF4-FFF2-40B4-BE49-F238E27FC236}">
                    <a16:creationId xmlns:a16="http://schemas.microsoft.com/office/drawing/2014/main" id="{9C58BCB4-E7E8-4708-9F02-05AD40B694F9}"/>
                  </a:ext>
                </a:extLst>
              </p:cNvPr>
              <p:cNvSpPr>
                <a:spLocks noChangeShapeType="1"/>
              </p:cNvSpPr>
              <p:nvPr/>
            </p:nvSpPr>
            <p:spPr bwMode="auto">
              <a:xfrm flipH="1" flipV="1">
                <a:off x="2881" y="1056"/>
                <a:ext cx="485" cy="8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8" name="Line 40">
                <a:extLst>
                  <a:ext uri="{FF2B5EF4-FFF2-40B4-BE49-F238E27FC236}">
                    <a16:creationId xmlns:a16="http://schemas.microsoft.com/office/drawing/2014/main" id="{2EF6B3C7-BF2A-4539-9E8E-D92233CAB09B}"/>
                  </a:ext>
                </a:extLst>
              </p:cNvPr>
              <p:cNvSpPr>
                <a:spLocks noChangeShapeType="1"/>
              </p:cNvSpPr>
              <p:nvPr/>
            </p:nvSpPr>
            <p:spPr bwMode="auto">
              <a:xfrm flipV="1">
                <a:off x="1913" y="1056"/>
                <a:ext cx="968" cy="9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9" name="Line 41">
                <a:extLst>
                  <a:ext uri="{FF2B5EF4-FFF2-40B4-BE49-F238E27FC236}">
                    <a16:creationId xmlns:a16="http://schemas.microsoft.com/office/drawing/2014/main" id="{C10A5314-3974-4D11-9134-AB97715C2388}"/>
                  </a:ext>
                </a:extLst>
              </p:cNvPr>
              <p:cNvSpPr>
                <a:spLocks noChangeShapeType="1"/>
              </p:cNvSpPr>
              <p:nvPr/>
            </p:nvSpPr>
            <p:spPr bwMode="auto">
              <a:xfrm>
                <a:off x="1913" y="2025"/>
                <a:ext cx="207" cy="3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50" name="Line 42">
                <a:extLst>
                  <a:ext uri="{FF2B5EF4-FFF2-40B4-BE49-F238E27FC236}">
                    <a16:creationId xmlns:a16="http://schemas.microsoft.com/office/drawing/2014/main" id="{347CB3EE-B700-4939-9068-D519DA26E94E}"/>
                  </a:ext>
                </a:extLst>
              </p:cNvPr>
              <p:cNvSpPr>
                <a:spLocks noChangeShapeType="1"/>
              </p:cNvSpPr>
              <p:nvPr/>
            </p:nvSpPr>
            <p:spPr bwMode="auto">
              <a:xfrm flipV="1">
                <a:off x="1920" y="2371"/>
                <a:ext cx="20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0512" name="Line 43">
              <a:extLst>
                <a:ext uri="{FF2B5EF4-FFF2-40B4-BE49-F238E27FC236}">
                  <a16:creationId xmlns:a16="http://schemas.microsoft.com/office/drawing/2014/main" id="{1DCB89B0-58B8-4EF6-868A-6A469E24B6B1}"/>
                </a:ext>
              </a:extLst>
            </p:cNvPr>
            <p:cNvSpPr>
              <a:spLocks noChangeShapeType="1"/>
            </p:cNvSpPr>
            <p:nvPr/>
          </p:nvSpPr>
          <p:spPr bwMode="auto">
            <a:xfrm flipV="1">
              <a:off x="6324600" y="4492625"/>
              <a:ext cx="966788" cy="317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13" name="Line 44">
              <a:extLst>
                <a:ext uri="{FF2B5EF4-FFF2-40B4-BE49-F238E27FC236}">
                  <a16:creationId xmlns:a16="http://schemas.microsoft.com/office/drawing/2014/main" id="{AC9C11E3-78B3-47BC-9EE2-F289F51F2AE4}"/>
                </a:ext>
              </a:extLst>
            </p:cNvPr>
            <p:cNvSpPr>
              <a:spLocks noChangeShapeType="1"/>
            </p:cNvSpPr>
            <p:nvPr/>
          </p:nvSpPr>
          <p:spPr bwMode="auto">
            <a:xfrm>
              <a:off x="6107113" y="5486400"/>
              <a:ext cx="1184275"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14" name="Line 45">
              <a:extLst>
                <a:ext uri="{FF2B5EF4-FFF2-40B4-BE49-F238E27FC236}">
                  <a16:creationId xmlns:a16="http://schemas.microsoft.com/office/drawing/2014/main" id="{98120BC9-6923-48AF-9CFE-DCBE10FCE100}"/>
                </a:ext>
              </a:extLst>
            </p:cNvPr>
            <p:cNvSpPr>
              <a:spLocks noChangeShapeType="1"/>
            </p:cNvSpPr>
            <p:nvPr/>
          </p:nvSpPr>
          <p:spPr bwMode="auto">
            <a:xfrm>
              <a:off x="7291388" y="4492625"/>
              <a:ext cx="0" cy="258763"/>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15" name="Line 46">
              <a:extLst>
                <a:ext uri="{FF2B5EF4-FFF2-40B4-BE49-F238E27FC236}">
                  <a16:creationId xmlns:a16="http://schemas.microsoft.com/office/drawing/2014/main" id="{92C7E7F1-3D9C-475A-A20F-23E796055A62}"/>
                </a:ext>
              </a:extLst>
            </p:cNvPr>
            <p:cNvSpPr>
              <a:spLocks noChangeShapeType="1"/>
            </p:cNvSpPr>
            <p:nvPr/>
          </p:nvSpPr>
          <p:spPr bwMode="auto">
            <a:xfrm>
              <a:off x="7272338" y="5227638"/>
              <a:ext cx="0" cy="258763"/>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16" name="Rectangle 47">
              <a:extLst>
                <a:ext uri="{FF2B5EF4-FFF2-40B4-BE49-F238E27FC236}">
                  <a16:creationId xmlns:a16="http://schemas.microsoft.com/office/drawing/2014/main" id="{22D80E46-4DDF-40A5-8907-486ED6EDA870}"/>
                </a:ext>
              </a:extLst>
            </p:cNvPr>
            <p:cNvSpPr>
              <a:spLocks noChangeArrowheads="1"/>
            </p:cNvSpPr>
            <p:nvPr/>
          </p:nvSpPr>
          <p:spPr bwMode="auto">
            <a:xfrm>
              <a:off x="7208838" y="4751388"/>
              <a:ext cx="128588" cy="506413"/>
            </a:xfrm>
            <a:prstGeom prst="rect">
              <a:avLst/>
            </a:prstGeom>
            <a:gradFill rotWithShape="0">
              <a:gsLst>
                <a:gs pos="0">
                  <a:srgbClr val="003366"/>
                </a:gs>
                <a:gs pos="50000">
                  <a:srgbClr val="C3CFDB"/>
                </a:gs>
                <a:gs pos="100000">
                  <a:srgbClr val="003366"/>
                </a:gs>
              </a:gsLst>
              <a:lin ang="0" scaled="1"/>
            </a:gradFill>
            <a:ln w="1905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20517" name="Object 4">
              <a:extLst>
                <a:ext uri="{FF2B5EF4-FFF2-40B4-BE49-F238E27FC236}">
                  <a16:creationId xmlns:a16="http://schemas.microsoft.com/office/drawing/2014/main" id="{2C5CA9DB-4710-45FC-BE5A-66899F5EEB9D}"/>
                </a:ext>
              </a:extLst>
            </p:cNvPr>
            <p:cNvGraphicFramePr>
              <a:graphicFrameLocks/>
            </p:cNvGraphicFramePr>
            <p:nvPr/>
          </p:nvGraphicFramePr>
          <p:xfrm>
            <a:off x="5961063" y="1927225"/>
            <a:ext cx="476250" cy="412750"/>
          </p:xfrm>
          <a:graphic>
            <a:graphicData uri="http://schemas.openxmlformats.org/presentationml/2006/ole">
              <mc:AlternateContent xmlns:mc="http://schemas.openxmlformats.org/markup-compatibility/2006">
                <mc:Choice xmlns:v="urn:schemas-microsoft-com:vml" Requires="v">
                  <p:oleObj name="Equation" r:id="rId6" imgW="190335" imgH="164957" progId="Equation.DSMT4">
                    <p:embed/>
                  </p:oleObj>
                </mc:Choice>
                <mc:Fallback>
                  <p:oleObj name="Equation" r:id="rId6" imgW="190335" imgH="164957"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1063" y="1927225"/>
                          <a:ext cx="476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8" name="Object 5">
              <a:extLst>
                <a:ext uri="{FF2B5EF4-FFF2-40B4-BE49-F238E27FC236}">
                  <a16:creationId xmlns:a16="http://schemas.microsoft.com/office/drawing/2014/main" id="{58EB1324-A242-4386-9517-E4E9B0134366}"/>
                </a:ext>
              </a:extLst>
            </p:cNvPr>
            <p:cNvGraphicFramePr>
              <a:graphicFrameLocks/>
            </p:cNvGraphicFramePr>
            <p:nvPr/>
          </p:nvGraphicFramePr>
          <p:xfrm>
            <a:off x="7823200" y="993775"/>
            <a:ext cx="508000" cy="442913"/>
          </p:xfrm>
          <a:graphic>
            <a:graphicData uri="http://schemas.openxmlformats.org/presentationml/2006/ole">
              <mc:AlternateContent xmlns:mc="http://schemas.openxmlformats.org/markup-compatibility/2006">
                <mc:Choice xmlns:v="urn:schemas-microsoft-com:vml" Requires="v">
                  <p:oleObj name="Equation" r:id="rId8" imgW="202936" imgH="177569" progId="Equation.DSMT4">
                    <p:embed/>
                  </p:oleObj>
                </mc:Choice>
                <mc:Fallback>
                  <p:oleObj name="Equation" r:id="rId8" imgW="202936" imgH="177569" progId="Equation.DSMT4">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3200" y="993775"/>
                          <a:ext cx="508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9" name="Object 6">
              <a:extLst>
                <a:ext uri="{FF2B5EF4-FFF2-40B4-BE49-F238E27FC236}">
                  <a16:creationId xmlns:a16="http://schemas.microsoft.com/office/drawing/2014/main" id="{645E2DCD-572D-4B55-9E04-521249DCD2D6}"/>
                </a:ext>
              </a:extLst>
            </p:cNvPr>
            <p:cNvGraphicFramePr>
              <a:graphicFrameLocks/>
            </p:cNvGraphicFramePr>
            <p:nvPr/>
          </p:nvGraphicFramePr>
          <p:xfrm>
            <a:off x="5095875" y="5318125"/>
            <a:ext cx="412750" cy="442913"/>
          </p:xfrm>
          <a:graphic>
            <a:graphicData uri="http://schemas.openxmlformats.org/presentationml/2006/ole">
              <mc:AlternateContent xmlns:mc="http://schemas.openxmlformats.org/markup-compatibility/2006">
                <mc:Choice xmlns:v="urn:schemas-microsoft-com:vml" Requires="v">
                  <p:oleObj name="Equation" r:id="rId10" imgW="164814" imgH="177492" progId="Equation.DSMT4">
                    <p:embed/>
                  </p:oleObj>
                </mc:Choice>
                <mc:Fallback>
                  <p:oleObj name="Equation" r:id="rId10" imgW="164814" imgH="177492" progId="Equation.DSMT4">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5875" y="5318125"/>
                          <a:ext cx="4127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0" name="Oval 51">
              <a:extLst>
                <a:ext uri="{FF2B5EF4-FFF2-40B4-BE49-F238E27FC236}">
                  <a16:creationId xmlns:a16="http://schemas.microsoft.com/office/drawing/2014/main" id="{5B90D867-9C87-4DE1-AA6A-9295E3F3C437}"/>
                </a:ext>
              </a:extLst>
            </p:cNvPr>
            <p:cNvSpPr>
              <a:spLocks noChangeArrowheads="1"/>
            </p:cNvSpPr>
            <p:nvPr/>
          </p:nvSpPr>
          <p:spPr bwMode="auto">
            <a:xfrm rot="1952563">
              <a:off x="5022850" y="5033963"/>
              <a:ext cx="387350" cy="304800"/>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21" name="Rectangle 52">
              <a:extLst>
                <a:ext uri="{FF2B5EF4-FFF2-40B4-BE49-F238E27FC236}">
                  <a16:creationId xmlns:a16="http://schemas.microsoft.com/office/drawing/2014/main" id="{84505D41-868D-4445-9BC6-DF4FFB0BA310}"/>
                </a:ext>
              </a:extLst>
            </p:cNvPr>
            <p:cNvSpPr>
              <a:spLocks noChangeArrowheads="1"/>
            </p:cNvSpPr>
            <p:nvPr/>
          </p:nvSpPr>
          <p:spPr bwMode="auto">
            <a:xfrm>
              <a:off x="5070475" y="5181600"/>
              <a:ext cx="195263"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22" name="Line 53">
              <a:extLst>
                <a:ext uri="{FF2B5EF4-FFF2-40B4-BE49-F238E27FC236}">
                  <a16:creationId xmlns:a16="http://schemas.microsoft.com/office/drawing/2014/main" id="{77C8AAA3-54B2-4D54-82E6-3552A0468F8A}"/>
                </a:ext>
              </a:extLst>
            </p:cNvPr>
            <p:cNvSpPr>
              <a:spLocks noChangeShapeType="1"/>
            </p:cNvSpPr>
            <p:nvPr/>
          </p:nvSpPr>
          <p:spPr bwMode="auto">
            <a:xfrm flipH="1">
              <a:off x="5005388" y="1295400"/>
              <a:ext cx="2914650" cy="419100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23" name="Freeform 54">
              <a:extLst>
                <a:ext uri="{FF2B5EF4-FFF2-40B4-BE49-F238E27FC236}">
                  <a16:creationId xmlns:a16="http://schemas.microsoft.com/office/drawing/2014/main" id="{B3BF8221-EB5D-4833-9625-7E81084EFEB4}"/>
                </a:ext>
              </a:extLst>
            </p:cNvPr>
            <p:cNvSpPr>
              <a:spLocks/>
            </p:cNvSpPr>
            <p:nvPr/>
          </p:nvSpPr>
          <p:spPr bwMode="auto">
            <a:xfrm>
              <a:off x="5013325" y="5024438"/>
              <a:ext cx="155575" cy="233363"/>
            </a:xfrm>
            <a:custGeom>
              <a:avLst/>
              <a:gdLst>
                <a:gd name="T0" fmla="*/ 2147483646 w 116"/>
                <a:gd name="T1" fmla="*/ 0 h 147"/>
                <a:gd name="T2" fmla="*/ 2147483646 w 116"/>
                <a:gd name="T3" fmla="*/ 2147483646 h 147"/>
                <a:gd name="T4" fmla="*/ 2147483646 w 116"/>
                <a:gd name="T5" fmla="*/ 2147483646 h 147"/>
                <a:gd name="T6" fmla="*/ 2147483646 w 116"/>
                <a:gd name="T7" fmla="*/ 2147483646 h 147"/>
                <a:gd name="T8" fmla="*/ 0 60000 65536"/>
                <a:gd name="T9" fmla="*/ 0 60000 65536"/>
                <a:gd name="T10" fmla="*/ 0 60000 65536"/>
                <a:gd name="T11" fmla="*/ 0 60000 65536"/>
                <a:gd name="T12" fmla="*/ 0 w 116"/>
                <a:gd name="T13" fmla="*/ 0 h 147"/>
                <a:gd name="T14" fmla="*/ 116 w 116"/>
                <a:gd name="T15" fmla="*/ 147 h 147"/>
              </a:gdLst>
              <a:ahLst/>
              <a:cxnLst>
                <a:cxn ang="T8">
                  <a:pos x="T0" y="T1"/>
                </a:cxn>
                <a:cxn ang="T9">
                  <a:pos x="T2" y="T3"/>
                </a:cxn>
                <a:cxn ang="T10">
                  <a:pos x="T4" y="T5"/>
                </a:cxn>
                <a:cxn ang="T11">
                  <a:pos x="T6" y="T7"/>
                </a:cxn>
              </a:cxnLst>
              <a:rect l="T12" t="T13" r="T14" b="T15"/>
              <a:pathLst>
                <a:path w="116" h="147">
                  <a:moveTo>
                    <a:pt x="116" y="0"/>
                  </a:moveTo>
                  <a:cubicBezTo>
                    <a:pt x="108" y="3"/>
                    <a:pt x="84" y="9"/>
                    <a:pt x="66" y="20"/>
                  </a:cubicBezTo>
                  <a:cubicBezTo>
                    <a:pt x="48" y="31"/>
                    <a:pt x="14" y="48"/>
                    <a:pt x="7" y="69"/>
                  </a:cubicBezTo>
                  <a:cubicBezTo>
                    <a:pt x="0" y="90"/>
                    <a:pt x="22" y="131"/>
                    <a:pt x="26" y="147"/>
                  </a:cubicBezTo>
                </a:path>
              </a:pathLst>
            </a:custGeom>
            <a:noFill/>
            <a:ln w="9525">
              <a:solidFill>
                <a:srgbClr val="CC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24" name="Line 56">
              <a:extLst>
                <a:ext uri="{FF2B5EF4-FFF2-40B4-BE49-F238E27FC236}">
                  <a16:creationId xmlns:a16="http://schemas.microsoft.com/office/drawing/2014/main" id="{DE9BB991-BDF6-4B23-9CC4-49308DD28D5C}"/>
                </a:ext>
              </a:extLst>
            </p:cNvPr>
            <p:cNvSpPr>
              <a:spLocks noChangeShapeType="1"/>
            </p:cNvSpPr>
            <p:nvPr/>
          </p:nvSpPr>
          <p:spPr bwMode="auto">
            <a:xfrm>
              <a:off x="7078663" y="4724400"/>
              <a:ext cx="0" cy="5334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525" name="Object 7">
              <a:extLst>
                <a:ext uri="{FF2B5EF4-FFF2-40B4-BE49-F238E27FC236}">
                  <a16:creationId xmlns:a16="http://schemas.microsoft.com/office/drawing/2014/main" id="{ED9028DE-6478-486A-BC0B-214C63C4D29B}"/>
                </a:ext>
              </a:extLst>
            </p:cNvPr>
            <p:cNvGraphicFramePr>
              <a:graphicFrameLocks/>
            </p:cNvGraphicFramePr>
            <p:nvPr/>
          </p:nvGraphicFramePr>
          <p:xfrm>
            <a:off x="6858000" y="4557724"/>
            <a:ext cx="254000" cy="442912"/>
          </p:xfrm>
          <a:graphic>
            <a:graphicData uri="http://schemas.openxmlformats.org/presentationml/2006/ole">
              <mc:AlternateContent xmlns:mc="http://schemas.openxmlformats.org/markup-compatibility/2006">
                <mc:Choice xmlns:v="urn:schemas-microsoft-com:vml" Requires="v">
                  <p:oleObj name="Equation" r:id="rId12" imgW="101468" imgH="177569" progId="Equation.DSMT4">
                    <p:embed/>
                  </p:oleObj>
                </mc:Choice>
                <mc:Fallback>
                  <p:oleObj name="Equation" r:id="rId12" imgW="101468" imgH="177569" progId="Equation.DSMT4">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4557724"/>
                          <a:ext cx="2540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6" name="Object 8">
              <a:extLst>
                <a:ext uri="{FF2B5EF4-FFF2-40B4-BE49-F238E27FC236}">
                  <a16:creationId xmlns:a16="http://schemas.microsoft.com/office/drawing/2014/main" id="{70E7A9F4-81BD-4420-8215-D6894915E178}"/>
                </a:ext>
              </a:extLst>
            </p:cNvPr>
            <p:cNvGraphicFramePr>
              <a:graphicFrameLocks/>
            </p:cNvGraphicFramePr>
            <p:nvPr/>
          </p:nvGraphicFramePr>
          <p:xfrm>
            <a:off x="8228013" y="1828800"/>
            <a:ext cx="412750" cy="476250"/>
          </p:xfrm>
          <a:graphic>
            <a:graphicData uri="http://schemas.openxmlformats.org/presentationml/2006/ole">
              <mc:AlternateContent xmlns:mc="http://schemas.openxmlformats.org/markup-compatibility/2006">
                <mc:Choice xmlns:v="urn:schemas-microsoft-com:vml" Requires="v">
                  <p:oleObj name="Equation" r:id="rId14" imgW="164957" imgH="190335" progId="Equation.DSMT4">
                    <p:embed/>
                  </p:oleObj>
                </mc:Choice>
                <mc:Fallback>
                  <p:oleObj name="Equation" r:id="rId14" imgW="164957" imgH="190335" progId="Equation.DSMT4">
                    <p:embed/>
                    <p:pic>
                      <p:nvPicPr>
                        <p:cNvPr id="0" name="Object 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28013" y="1828800"/>
                          <a:ext cx="4127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7" name="Line 59">
              <a:extLst>
                <a:ext uri="{FF2B5EF4-FFF2-40B4-BE49-F238E27FC236}">
                  <a16:creationId xmlns:a16="http://schemas.microsoft.com/office/drawing/2014/main" id="{875E204F-0278-4FD8-AB84-3B7229292634}"/>
                </a:ext>
              </a:extLst>
            </p:cNvPr>
            <p:cNvSpPr>
              <a:spLocks noChangeShapeType="1"/>
            </p:cNvSpPr>
            <p:nvPr/>
          </p:nvSpPr>
          <p:spPr bwMode="auto">
            <a:xfrm flipV="1">
              <a:off x="6819900" y="2057400"/>
              <a:ext cx="1230313" cy="762000"/>
            </a:xfrm>
            <a:prstGeom prst="line">
              <a:avLst/>
            </a:prstGeom>
            <a:noFill/>
            <a:ln w="38100">
              <a:solidFill>
                <a:srgbClr val="7030A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528" name="Freeform 60">
              <a:extLst>
                <a:ext uri="{FF2B5EF4-FFF2-40B4-BE49-F238E27FC236}">
                  <a16:creationId xmlns:a16="http://schemas.microsoft.com/office/drawing/2014/main" id="{97257B8A-89B6-4A5C-927C-74E260E68272}"/>
                </a:ext>
              </a:extLst>
            </p:cNvPr>
            <p:cNvSpPr>
              <a:spLocks/>
            </p:cNvSpPr>
            <p:nvPr/>
          </p:nvSpPr>
          <p:spPr bwMode="auto">
            <a:xfrm>
              <a:off x="7264400" y="2543175"/>
              <a:ext cx="77788" cy="228600"/>
            </a:xfrm>
            <a:custGeom>
              <a:avLst/>
              <a:gdLst>
                <a:gd name="T0" fmla="*/ 0 w 57"/>
                <a:gd name="T1" fmla="*/ 0 h 144"/>
                <a:gd name="T2" fmla="*/ 2147483646 w 57"/>
                <a:gd name="T3" fmla="*/ 2147483646 h 144"/>
                <a:gd name="T4" fmla="*/ 2147483646 w 57"/>
                <a:gd name="T5" fmla="*/ 2147483646 h 144"/>
                <a:gd name="T6" fmla="*/ 2147483646 w 57"/>
                <a:gd name="T7" fmla="*/ 2147483646 h 144"/>
                <a:gd name="T8" fmla="*/ 0 60000 65536"/>
                <a:gd name="T9" fmla="*/ 0 60000 65536"/>
                <a:gd name="T10" fmla="*/ 0 60000 65536"/>
                <a:gd name="T11" fmla="*/ 0 60000 65536"/>
                <a:gd name="T12" fmla="*/ 0 w 57"/>
                <a:gd name="T13" fmla="*/ 0 h 144"/>
                <a:gd name="T14" fmla="*/ 57 w 57"/>
                <a:gd name="T15" fmla="*/ 144 h 144"/>
              </a:gdLst>
              <a:ahLst/>
              <a:cxnLst>
                <a:cxn ang="T8">
                  <a:pos x="T0" y="T1"/>
                </a:cxn>
                <a:cxn ang="T9">
                  <a:pos x="T2" y="T3"/>
                </a:cxn>
                <a:cxn ang="T10">
                  <a:pos x="T4" y="T5"/>
                </a:cxn>
                <a:cxn ang="T11">
                  <a:pos x="T6" y="T7"/>
                </a:cxn>
              </a:cxnLst>
              <a:rect l="T12" t="T13" r="T14" b="T15"/>
              <a:pathLst>
                <a:path w="57" h="144">
                  <a:moveTo>
                    <a:pt x="0" y="0"/>
                  </a:moveTo>
                  <a:cubicBezTo>
                    <a:pt x="6" y="6"/>
                    <a:pt x="27" y="23"/>
                    <a:pt x="36" y="36"/>
                  </a:cubicBezTo>
                  <a:cubicBezTo>
                    <a:pt x="45" y="49"/>
                    <a:pt x="51" y="60"/>
                    <a:pt x="54" y="78"/>
                  </a:cubicBezTo>
                  <a:cubicBezTo>
                    <a:pt x="57" y="96"/>
                    <a:pt x="54" y="130"/>
                    <a:pt x="54" y="144"/>
                  </a:cubicBezTo>
                </a:path>
              </a:pathLst>
            </a:custGeom>
            <a:noFill/>
            <a:ln w="28575"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20529" name="Object 9">
              <a:extLst>
                <a:ext uri="{FF2B5EF4-FFF2-40B4-BE49-F238E27FC236}">
                  <a16:creationId xmlns:a16="http://schemas.microsoft.com/office/drawing/2014/main" id="{1CEA7CDA-2E9A-4F9D-9A55-4BDEA19BEF10}"/>
                </a:ext>
              </a:extLst>
            </p:cNvPr>
            <p:cNvGraphicFramePr>
              <a:graphicFrameLocks/>
            </p:cNvGraphicFramePr>
            <p:nvPr/>
          </p:nvGraphicFramePr>
          <p:xfrm>
            <a:off x="7323138" y="2365375"/>
            <a:ext cx="349250" cy="442913"/>
          </p:xfrm>
          <a:graphic>
            <a:graphicData uri="http://schemas.openxmlformats.org/presentationml/2006/ole">
              <mc:AlternateContent xmlns:mc="http://schemas.openxmlformats.org/markup-compatibility/2006">
                <mc:Choice xmlns:v="urn:schemas-microsoft-com:vml" Requires="v">
                  <p:oleObj name="Equation" r:id="rId16" imgW="139579" imgH="177646" progId="Equation.DSMT4">
                    <p:embed/>
                  </p:oleObj>
                </mc:Choice>
                <mc:Fallback>
                  <p:oleObj name="Equation" r:id="rId16" imgW="139579" imgH="177646" progId="Equation.DSMT4">
                    <p:embed/>
                    <p:pic>
                      <p:nvPicPr>
                        <p:cNvPr id="0" name="Object 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23138" y="2365375"/>
                          <a:ext cx="3492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30" name="Object 10">
              <a:extLst>
                <a:ext uri="{FF2B5EF4-FFF2-40B4-BE49-F238E27FC236}">
                  <a16:creationId xmlns:a16="http://schemas.microsoft.com/office/drawing/2014/main" id="{F4850B7C-2A04-44A1-9688-F64F6B4C3441}"/>
                </a:ext>
              </a:extLst>
            </p:cNvPr>
            <p:cNvGraphicFramePr>
              <a:graphicFrameLocks/>
            </p:cNvGraphicFramePr>
            <p:nvPr/>
          </p:nvGraphicFramePr>
          <p:xfrm>
            <a:off x="7596188" y="1504950"/>
            <a:ext cx="412750" cy="571500"/>
          </p:xfrm>
          <a:graphic>
            <a:graphicData uri="http://schemas.openxmlformats.org/presentationml/2006/ole">
              <mc:AlternateContent xmlns:mc="http://schemas.openxmlformats.org/markup-compatibility/2006">
                <mc:Choice xmlns:v="urn:schemas-microsoft-com:vml" Requires="v">
                  <p:oleObj name="Equation" r:id="rId18" imgW="165028" imgH="228501" progId="Equation.DSMT4">
                    <p:embed/>
                  </p:oleObj>
                </mc:Choice>
                <mc:Fallback>
                  <p:oleObj name="Equation" r:id="rId18" imgW="165028" imgH="228501" progId="Equation.DSMT4">
                    <p:embed/>
                    <p:pic>
                      <p:nvPicPr>
                        <p:cNvPr id="0" name="Object 10"/>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96188" y="1504950"/>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1" name="Rectangle 63">
              <a:extLst>
                <a:ext uri="{FF2B5EF4-FFF2-40B4-BE49-F238E27FC236}">
                  <a16:creationId xmlns:a16="http://schemas.microsoft.com/office/drawing/2014/main" id="{E0A36E0C-D2A3-407E-8B65-1531BF6CC8E1}"/>
                </a:ext>
              </a:extLst>
            </p:cNvPr>
            <p:cNvSpPr>
              <a:spLocks noChangeArrowheads="1"/>
            </p:cNvSpPr>
            <p:nvPr/>
          </p:nvSpPr>
          <p:spPr bwMode="auto">
            <a:xfrm>
              <a:off x="4800600" y="914400"/>
              <a:ext cx="3886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532" name="Line 64">
              <a:extLst>
                <a:ext uri="{FF2B5EF4-FFF2-40B4-BE49-F238E27FC236}">
                  <a16:creationId xmlns:a16="http://schemas.microsoft.com/office/drawing/2014/main" id="{90F28F71-93FA-45AF-BB5A-579C2DF902C1}"/>
                </a:ext>
              </a:extLst>
            </p:cNvPr>
            <p:cNvSpPr>
              <a:spLocks noChangeShapeType="1"/>
            </p:cNvSpPr>
            <p:nvPr/>
          </p:nvSpPr>
          <p:spPr bwMode="auto">
            <a:xfrm flipV="1">
              <a:off x="6324600" y="3962400"/>
              <a:ext cx="0" cy="5334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33" name="Line 65">
              <a:extLst>
                <a:ext uri="{FF2B5EF4-FFF2-40B4-BE49-F238E27FC236}">
                  <a16:creationId xmlns:a16="http://schemas.microsoft.com/office/drawing/2014/main" id="{97A1B9D8-B97A-4449-993A-4B53107CA6B8}"/>
                </a:ext>
              </a:extLst>
            </p:cNvPr>
            <p:cNvSpPr>
              <a:spLocks noChangeShapeType="1"/>
            </p:cNvSpPr>
            <p:nvPr/>
          </p:nvSpPr>
          <p:spPr bwMode="auto">
            <a:xfrm flipV="1">
              <a:off x="6096000" y="4419600"/>
              <a:ext cx="0" cy="10668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534" name="Object 11">
              <a:extLst>
                <a:ext uri="{FF2B5EF4-FFF2-40B4-BE49-F238E27FC236}">
                  <a16:creationId xmlns:a16="http://schemas.microsoft.com/office/drawing/2014/main" id="{47FEF6AE-BAF0-411B-A742-FC34EC9E8DE7}"/>
                </a:ext>
              </a:extLst>
            </p:cNvPr>
            <p:cNvGraphicFramePr>
              <a:graphicFrameLocks noChangeAspect="1"/>
            </p:cNvGraphicFramePr>
            <p:nvPr/>
          </p:nvGraphicFramePr>
          <p:xfrm>
            <a:off x="4929190" y="4643446"/>
            <a:ext cx="381000" cy="347663"/>
          </p:xfrm>
          <a:graphic>
            <a:graphicData uri="http://schemas.openxmlformats.org/presentationml/2006/ole">
              <mc:AlternateContent xmlns:mc="http://schemas.openxmlformats.org/markup-compatibility/2006">
                <mc:Choice xmlns:v="urn:schemas-microsoft-com:vml" Requires="v">
                  <p:oleObj name="Equation" r:id="rId20" imgW="152334" imgH="139639" progId="Equation.DSMT4">
                    <p:embed/>
                  </p:oleObj>
                </mc:Choice>
                <mc:Fallback>
                  <p:oleObj name="Equation" r:id="rId20" imgW="152334" imgH="139639"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90" y="4643446"/>
                          <a:ext cx="3810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7">
            <a:extLst>
              <a:ext uri="{FF2B5EF4-FFF2-40B4-BE49-F238E27FC236}">
                <a16:creationId xmlns:a16="http://schemas.microsoft.com/office/drawing/2014/main" id="{E6154E26-D1FE-4E52-A2F0-17254FC7D9DF}"/>
              </a:ext>
            </a:extLst>
          </p:cNvPr>
          <p:cNvGrpSpPr>
            <a:grpSpLocks/>
          </p:cNvGrpSpPr>
          <p:nvPr/>
        </p:nvGrpSpPr>
        <p:grpSpPr bwMode="auto">
          <a:xfrm>
            <a:off x="285750" y="2195513"/>
            <a:ext cx="4611688" cy="1309687"/>
            <a:chOff x="240" y="912"/>
            <a:chExt cx="2905" cy="825"/>
          </a:xfrm>
        </p:grpSpPr>
        <p:sp>
          <p:nvSpPr>
            <p:cNvPr id="20493" name="Text Box 8">
              <a:extLst>
                <a:ext uri="{FF2B5EF4-FFF2-40B4-BE49-F238E27FC236}">
                  <a16:creationId xmlns:a16="http://schemas.microsoft.com/office/drawing/2014/main" id="{87F16010-E326-4C31-BCDF-DE96C46B4419}"/>
                </a:ext>
              </a:extLst>
            </p:cNvPr>
            <p:cNvSpPr txBox="1">
              <a:spLocks noChangeArrowheads="1"/>
            </p:cNvSpPr>
            <p:nvPr/>
          </p:nvSpPr>
          <p:spPr bwMode="auto">
            <a:xfrm>
              <a:off x="240" y="919"/>
              <a:ext cx="7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CC0000"/>
                  </a:solidFill>
                  <a:latin typeface="Arial" panose="020B0604020202020204" pitchFamily="34" charset="0"/>
                  <a:ea typeface="华文中宋" panose="02010600040101010101" pitchFamily="2" charset="-122"/>
                </a:rPr>
                <a:t>解：</a:t>
              </a:r>
            </a:p>
          </p:txBody>
        </p:sp>
        <p:grpSp>
          <p:nvGrpSpPr>
            <p:cNvPr id="20494" name="Group 9">
              <a:extLst>
                <a:ext uri="{FF2B5EF4-FFF2-40B4-BE49-F238E27FC236}">
                  <a16:creationId xmlns:a16="http://schemas.microsoft.com/office/drawing/2014/main" id="{01589008-2695-4A79-AED8-98789330738C}"/>
                </a:ext>
              </a:extLst>
            </p:cNvPr>
            <p:cNvGrpSpPr>
              <a:grpSpLocks/>
            </p:cNvGrpSpPr>
            <p:nvPr/>
          </p:nvGrpSpPr>
          <p:grpSpPr bwMode="auto">
            <a:xfrm>
              <a:off x="315" y="912"/>
              <a:ext cx="2830" cy="825"/>
              <a:chOff x="315" y="912"/>
              <a:chExt cx="2830" cy="825"/>
            </a:xfrm>
          </p:grpSpPr>
          <p:grpSp>
            <p:nvGrpSpPr>
              <p:cNvPr id="20495" name="Group 10">
                <a:extLst>
                  <a:ext uri="{FF2B5EF4-FFF2-40B4-BE49-F238E27FC236}">
                    <a16:creationId xmlns:a16="http://schemas.microsoft.com/office/drawing/2014/main" id="{FA9E008B-0115-49F6-A703-8E69F120BCBF}"/>
                  </a:ext>
                </a:extLst>
              </p:cNvPr>
              <p:cNvGrpSpPr>
                <a:grpSpLocks/>
              </p:cNvGrpSpPr>
              <p:nvPr/>
            </p:nvGrpSpPr>
            <p:grpSpPr bwMode="auto">
              <a:xfrm>
                <a:off x="816" y="912"/>
                <a:ext cx="1536" cy="330"/>
                <a:chOff x="1008" y="1440"/>
                <a:chExt cx="1536" cy="330"/>
              </a:xfrm>
            </p:grpSpPr>
            <p:sp>
              <p:nvSpPr>
                <p:cNvPr id="20501" name="Text Box 11">
                  <a:extLst>
                    <a:ext uri="{FF2B5EF4-FFF2-40B4-BE49-F238E27FC236}">
                      <a16:creationId xmlns:a16="http://schemas.microsoft.com/office/drawing/2014/main" id="{E5DFE3DA-3587-47DA-9853-59BE99F07301}"/>
                    </a:ext>
                  </a:extLst>
                </p:cNvPr>
                <p:cNvSpPr txBox="1">
                  <a:spLocks noChangeArrowheads="1"/>
                </p:cNvSpPr>
                <p:nvPr/>
              </p:nvSpPr>
              <p:spPr bwMode="auto">
                <a:xfrm>
                  <a:off x="1008" y="1440"/>
                  <a:ext cx="15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设           时，</a:t>
                  </a:r>
                  <a:endParaRPr lang="en-US" altLang="zh-CN" sz="2800">
                    <a:latin typeface="Arial" panose="020B0604020202020204" pitchFamily="34" charset="0"/>
                    <a:ea typeface="华文中宋" panose="02010600040101010101" pitchFamily="2" charset="-122"/>
                  </a:endParaRPr>
                </a:p>
              </p:txBody>
            </p:sp>
            <p:graphicFrame>
              <p:nvGraphicFramePr>
                <p:cNvPr id="20502" name="Object 12">
                  <a:extLst>
                    <a:ext uri="{FF2B5EF4-FFF2-40B4-BE49-F238E27FC236}">
                      <a16:creationId xmlns:a16="http://schemas.microsoft.com/office/drawing/2014/main" id="{505B0DB0-A853-4E55-8939-F00862F35605}"/>
                    </a:ext>
                  </a:extLst>
                </p:cNvPr>
                <p:cNvGraphicFramePr>
                  <a:graphicFrameLocks/>
                </p:cNvGraphicFramePr>
                <p:nvPr/>
              </p:nvGraphicFramePr>
              <p:xfrm>
                <a:off x="1292" y="1469"/>
                <a:ext cx="520" cy="279"/>
              </p:xfrm>
              <a:graphic>
                <a:graphicData uri="http://schemas.openxmlformats.org/presentationml/2006/ole">
                  <mc:AlternateContent xmlns:mc="http://schemas.openxmlformats.org/markup-compatibility/2006">
                    <mc:Choice xmlns:v="urn:schemas-microsoft-com:vml" Requires="v">
                      <p:oleObj name="Equation" r:id="rId21" imgW="329914" imgH="177646" progId="Equation.DSMT4">
                        <p:embed/>
                      </p:oleObj>
                    </mc:Choice>
                    <mc:Fallback>
                      <p:oleObj name="Equation" r:id="rId21" imgW="329914" imgH="177646" progId="Equation.DSMT4">
                        <p:embed/>
                        <p:pic>
                          <p:nvPicPr>
                            <p:cNvPr id="0" name="Object 12"/>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2" y="1469"/>
                              <a:ext cx="5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0496" name="Group 13">
                <a:extLst>
                  <a:ext uri="{FF2B5EF4-FFF2-40B4-BE49-F238E27FC236}">
                    <a16:creationId xmlns:a16="http://schemas.microsoft.com/office/drawing/2014/main" id="{DD9362B5-41E0-4FBB-823E-244D1999CE81}"/>
                  </a:ext>
                </a:extLst>
              </p:cNvPr>
              <p:cNvGrpSpPr>
                <a:grpSpLocks/>
              </p:cNvGrpSpPr>
              <p:nvPr/>
            </p:nvGrpSpPr>
            <p:grpSpPr bwMode="auto">
              <a:xfrm>
                <a:off x="315" y="1376"/>
                <a:ext cx="2830" cy="361"/>
                <a:chOff x="254" y="1696"/>
                <a:chExt cx="2830" cy="386"/>
              </a:xfrm>
            </p:grpSpPr>
            <p:graphicFrame>
              <p:nvGraphicFramePr>
                <p:cNvPr id="20497" name="Object 14">
                  <a:extLst>
                    <a:ext uri="{FF2B5EF4-FFF2-40B4-BE49-F238E27FC236}">
                      <a16:creationId xmlns:a16="http://schemas.microsoft.com/office/drawing/2014/main" id="{F11579F0-CC41-448D-9380-14B0AD1EBF09}"/>
                    </a:ext>
                  </a:extLst>
                </p:cNvPr>
                <p:cNvGraphicFramePr>
                  <a:graphicFrameLocks/>
                </p:cNvGraphicFramePr>
                <p:nvPr/>
              </p:nvGraphicFramePr>
              <p:xfrm>
                <a:off x="254" y="1696"/>
                <a:ext cx="260" cy="386"/>
              </p:xfrm>
              <a:graphic>
                <a:graphicData uri="http://schemas.openxmlformats.org/presentationml/2006/ole">
                  <mc:AlternateContent xmlns:mc="http://schemas.openxmlformats.org/markup-compatibility/2006">
                    <mc:Choice xmlns:v="urn:schemas-microsoft-com:vml" Requires="v">
                      <p:oleObj name="Equation" r:id="rId23" imgW="165028" imgH="228501" progId="Equation.DSMT4">
                        <p:embed/>
                      </p:oleObj>
                    </mc:Choice>
                    <mc:Fallback>
                      <p:oleObj name="Equation" r:id="rId23" imgW="165028" imgH="228501" progId="Equation.DSMT4">
                        <p:embed/>
                        <p:pic>
                          <p:nvPicPr>
                            <p:cNvPr id="0" name="Object 14"/>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4" y="1696"/>
                              <a:ext cx="26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8" name="Text Box 16">
                  <a:extLst>
                    <a:ext uri="{FF2B5EF4-FFF2-40B4-BE49-F238E27FC236}">
                      <a16:creationId xmlns:a16="http://schemas.microsoft.com/office/drawing/2014/main" id="{981FC254-BD1C-4CAB-960B-D780DB199546}"/>
                    </a:ext>
                  </a:extLst>
                </p:cNvPr>
                <p:cNvSpPr txBox="1">
                  <a:spLocks noChangeArrowheads="1"/>
                </p:cNvSpPr>
                <p:nvPr/>
              </p:nvSpPr>
              <p:spPr bwMode="auto">
                <a:xfrm>
                  <a:off x="479" y="1699"/>
                  <a:ext cx="260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与      同向，则</a:t>
                  </a:r>
                </a:p>
              </p:txBody>
            </p:sp>
            <p:graphicFrame>
              <p:nvGraphicFramePr>
                <p:cNvPr id="20499" name="Object 15">
                  <a:extLst>
                    <a:ext uri="{FF2B5EF4-FFF2-40B4-BE49-F238E27FC236}">
                      <a16:creationId xmlns:a16="http://schemas.microsoft.com/office/drawing/2014/main" id="{0C7A86CC-E7C2-4DD2-AAC6-2CF272DC8B4C}"/>
                    </a:ext>
                  </a:extLst>
                </p:cNvPr>
                <p:cNvGraphicFramePr>
                  <a:graphicFrameLocks/>
                </p:cNvGraphicFramePr>
                <p:nvPr/>
              </p:nvGraphicFramePr>
              <p:xfrm>
                <a:off x="2019" y="1754"/>
                <a:ext cx="720" cy="298"/>
              </p:xfrm>
              <a:graphic>
                <a:graphicData uri="http://schemas.openxmlformats.org/presentationml/2006/ole">
                  <mc:AlternateContent xmlns:mc="http://schemas.openxmlformats.org/markup-compatibility/2006">
                    <mc:Choice xmlns:v="urn:schemas-microsoft-com:vml" Requires="v">
                      <p:oleObj name="Equation" r:id="rId25" imgW="457002" imgH="177723" progId="Equation.DSMT4">
                        <p:embed/>
                      </p:oleObj>
                    </mc:Choice>
                    <mc:Fallback>
                      <p:oleObj name="Equation" r:id="rId25" imgW="457002" imgH="177723" progId="Equation.DSMT4">
                        <p:embed/>
                        <p:pic>
                          <p:nvPicPr>
                            <p:cNvPr id="0" name="Object 15"/>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19" y="1754"/>
                              <a:ext cx="72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0" name="Object 13">
                  <a:extLst>
                    <a:ext uri="{FF2B5EF4-FFF2-40B4-BE49-F238E27FC236}">
                      <a16:creationId xmlns:a16="http://schemas.microsoft.com/office/drawing/2014/main" id="{A26C8961-3345-491A-9865-02FC111B0E9E}"/>
                    </a:ext>
                  </a:extLst>
                </p:cNvPr>
                <p:cNvGraphicFramePr>
                  <a:graphicFrameLocks/>
                </p:cNvGraphicFramePr>
                <p:nvPr/>
              </p:nvGraphicFramePr>
              <p:xfrm>
                <a:off x="794" y="1696"/>
                <a:ext cx="260" cy="321"/>
              </p:xfrm>
              <a:graphic>
                <a:graphicData uri="http://schemas.openxmlformats.org/presentationml/2006/ole">
                  <mc:AlternateContent xmlns:mc="http://schemas.openxmlformats.org/markup-compatibility/2006">
                    <mc:Choice xmlns:v="urn:schemas-microsoft-com:vml" Requires="v">
                      <p:oleObj name="Equation" r:id="rId27" imgW="164957" imgH="190335" progId="Equation.DSMT4">
                        <p:embed/>
                      </p:oleObj>
                    </mc:Choice>
                    <mc:Fallback>
                      <p:oleObj name="Equation" r:id="rId27" imgW="164957" imgH="190335" progId="Equation.DSMT4">
                        <p:embed/>
                        <p:pic>
                          <p:nvPicPr>
                            <p:cNvPr id="0" name="Object 13"/>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4" y="1696"/>
                              <a:ext cx="26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graphicFrame>
        <p:nvGraphicFramePr>
          <p:cNvPr id="82" name="Object 16">
            <a:extLst>
              <a:ext uri="{FF2B5EF4-FFF2-40B4-BE49-F238E27FC236}">
                <a16:creationId xmlns:a16="http://schemas.microsoft.com/office/drawing/2014/main" id="{66CCAB38-FD67-45F0-AD2F-8C54321C4F86}"/>
              </a:ext>
            </a:extLst>
          </p:cNvPr>
          <p:cNvGraphicFramePr>
            <a:graphicFrameLocks/>
          </p:cNvGraphicFramePr>
          <p:nvPr/>
        </p:nvGraphicFramePr>
        <p:xfrm>
          <a:off x="642938" y="3778250"/>
          <a:ext cx="3617912" cy="508000"/>
        </p:xfrm>
        <a:graphic>
          <a:graphicData uri="http://schemas.openxmlformats.org/presentationml/2006/ole">
            <mc:AlternateContent xmlns:mc="http://schemas.openxmlformats.org/markup-compatibility/2006">
              <mc:Choice xmlns:v="urn:schemas-microsoft-com:vml" Requires="v">
                <p:oleObj name="Equation" r:id="rId29" imgW="1447172" imgH="203112" progId="Equation.DSMT4">
                  <p:embed/>
                </p:oleObj>
              </mc:Choice>
              <mc:Fallback>
                <p:oleObj name="Equation" r:id="rId29" imgW="1447172" imgH="203112" progId="Equation.DSMT4">
                  <p:embed/>
                  <p:pic>
                    <p:nvPicPr>
                      <p:cNvPr id="0" name="Object 16"/>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2938" y="3778250"/>
                        <a:ext cx="3617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 name="Object 17">
            <a:extLst>
              <a:ext uri="{FF2B5EF4-FFF2-40B4-BE49-F238E27FC236}">
                <a16:creationId xmlns:a16="http://schemas.microsoft.com/office/drawing/2014/main" id="{6BA055C8-AF87-40D1-9FF4-302FE2FDDA9E}"/>
              </a:ext>
            </a:extLst>
          </p:cNvPr>
          <p:cNvGraphicFramePr>
            <a:graphicFrameLocks/>
          </p:cNvGraphicFramePr>
          <p:nvPr/>
        </p:nvGraphicFramePr>
        <p:xfrm>
          <a:off x="468313" y="4343400"/>
          <a:ext cx="4094162" cy="1014413"/>
        </p:xfrm>
        <a:graphic>
          <a:graphicData uri="http://schemas.openxmlformats.org/presentationml/2006/ole">
            <mc:AlternateContent xmlns:mc="http://schemas.openxmlformats.org/markup-compatibility/2006">
              <mc:Choice xmlns:v="urn:schemas-microsoft-com:vml" Requires="v">
                <p:oleObj name="Equation" r:id="rId31" imgW="1637589" imgH="406224" progId="Equation.DSMT4">
                  <p:embed/>
                </p:oleObj>
              </mc:Choice>
              <mc:Fallback>
                <p:oleObj name="Equation" r:id="rId31" imgW="1637589" imgH="406224" progId="Equation.DSMT4">
                  <p:embed/>
                  <p:pic>
                    <p:nvPicPr>
                      <p:cNvPr id="0" name="Object 17"/>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8313" y="4343400"/>
                        <a:ext cx="409416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Group 20">
            <a:extLst>
              <a:ext uri="{FF2B5EF4-FFF2-40B4-BE49-F238E27FC236}">
                <a16:creationId xmlns:a16="http://schemas.microsoft.com/office/drawing/2014/main" id="{747D3DA3-8498-4823-A2AF-06BD945464D9}"/>
              </a:ext>
            </a:extLst>
          </p:cNvPr>
          <p:cNvGrpSpPr>
            <a:grpSpLocks/>
          </p:cNvGrpSpPr>
          <p:nvPr/>
        </p:nvGrpSpPr>
        <p:grpSpPr bwMode="auto">
          <a:xfrm>
            <a:off x="1071563" y="5565775"/>
            <a:ext cx="2705100" cy="622300"/>
            <a:chOff x="478" y="3125"/>
            <a:chExt cx="1704" cy="392"/>
          </a:xfrm>
        </p:grpSpPr>
        <p:sp>
          <p:nvSpPr>
            <p:cNvPr id="20491" name="Text Box 21">
              <a:extLst>
                <a:ext uri="{FF2B5EF4-FFF2-40B4-BE49-F238E27FC236}">
                  <a16:creationId xmlns:a16="http://schemas.microsoft.com/office/drawing/2014/main" id="{AEFBAC09-C9A7-4A08-8744-8FF60E5A1C8F}"/>
                </a:ext>
              </a:extLst>
            </p:cNvPr>
            <p:cNvSpPr txBox="1">
              <a:spLocks noChangeArrowheads="1"/>
            </p:cNvSpPr>
            <p:nvPr/>
          </p:nvSpPr>
          <p:spPr bwMode="auto">
            <a:xfrm>
              <a:off x="478" y="3125"/>
              <a:ext cx="9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令</a:t>
              </a:r>
            </a:p>
          </p:txBody>
        </p:sp>
        <p:graphicFrame>
          <p:nvGraphicFramePr>
            <p:cNvPr id="20492" name="Object 18">
              <a:extLst>
                <a:ext uri="{FF2B5EF4-FFF2-40B4-BE49-F238E27FC236}">
                  <a16:creationId xmlns:a16="http://schemas.microsoft.com/office/drawing/2014/main" id="{41600129-0C7A-4762-BBA6-4D612E583717}"/>
                </a:ext>
              </a:extLst>
            </p:cNvPr>
            <p:cNvGraphicFramePr>
              <a:graphicFrameLocks noChangeAspect="1"/>
            </p:cNvGraphicFramePr>
            <p:nvPr/>
          </p:nvGraphicFramePr>
          <p:xfrm>
            <a:off x="870" y="3157"/>
            <a:ext cx="1312" cy="360"/>
          </p:xfrm>
          <a:graphic>
            <a:graphicData uri="http://schemas.openxmlformats.org/presentationml/2006/ole">
              <mc:AlternateContent xmlns:mc="http://schemas.openxmlformats.org/markup-compatibility/2006">
                <mc:Choice xmlns:v="urn:schemas-microsoft-com:vml" Requires="v">
                  <p:oleObj name="Equation" r:id="rId33" imgW="825500" imgH="228600" progId="Equation.DSMT4">
                    <p:embed/>
                  </p:oleObj>
                </mc:Choice>
                <mc:Fallback>
                  <p:oleObj name="Equation" r:id="rId33" imgW="825500" imgH="228600" progId="Equation.DSMT4">
                    <p:embed/>
                    <p:pic>
                      <p:nvPicPr>
                        <p:cNvPr id="0" name="Object 1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70" y="3157"/>
                          <a:ext cx="13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 name="Group 23">
            <a:extLst>
              <a:ext uri="{FF2B5EF4-FFF2-40B4-BE49-F238E27FC236}">
                <a16:creationId xmlns:a16="http://schemas.microsoft.com/office/drawing/2014/main" id="{C6843AC1-4451-4B99-9375-D1BCA52FA12C}"/>
              </a:ext>
            </a:extLst>
          </p:cNvPr>
          <p:cNvGrpSpPr>
            <a:grpSpLocks/>
          </p:cNvGrpSpPr>
          <p:nvPr/>
        </p:nvGrpSpPr>
        <p:grpSpPr bwMode="auto">
          <a:xfrm>
            <a:off x="5072063" y="5500688"/>
            <a:ext cx="2840037" cy="636587"/>
            <a:chOff x="240" y="3168"/>
            <a:chExt cx="1789" cy="430"/>
          </a:xfrm>
        </p:grpSpPr>
        <p:graphicFrame>
          <p:nvGraphicFramePr>
            <p:cNvPr id="20489" name="Object 19">
              <a:extLst>
                <a:ext uri="{FF2B5EF4-FFF2-40B4-BE49-F238E27FC236}">
                  <a16:creationId xmlns:a16="http://schemas.microsoft.com/office/drawing/2014/main" id="{FB92841B-7222-4EAB-8159-16752B2E74F1}"/>
                </a:ext>
              </a:extLst>
            </p:cNvPr>
            <p:cNvGraphicFramePr>
              <a:graphicFrameLocks noChangeAspect="1"/>
            </p:cNvGraphicFramePr>
            <p:nvPr/>
          </p:nvGraphicFramePr>
          <p:xfrm>
            <a:off x="597" y="3212"/>
            <a:ext cx="1432" cy="386"/>
          </p:xfrm>
          <a:graphic>
            <a:graphicData uri="http://schemas.openxmlformats.org/presentationml/2006/ole">
              <mc:AlternateContent xmlns:mc="http://schemas.openxmlformats.org/markup-compatibility/2006">
                <mc:Choice xmlns:v="urn:schemas-microsoft-com:vml" Requires="v">
                  <p:oleObj name="Equation" r:id="rId35" imgW="901309" imgH="228501" progId="Equation.DSMT4">
                    <p:embed/>
                  </p:oleObj>
                </mc:Choice>
                <mc:Fallback>
                  <p:oleObj name="Equation" r:id="rId35" imgW="901309" imgH="228501" progId="Equation.DSMT4">
                    <p:embed/>
                    <p:pic>
                      <p:nvPicPr>
                        <p:cNvPr id="0" name="Object 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97" y="3212"/>
                          <a:ext cx="1432"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Text Box 25">
              <a:extLst>
                <a:ext uri="{FF2B5EF4-FFF2-40B4-BE49-F238E27FC236}">
                  <a16:creationId xmlns:a16="http://schemas.microsoft.com/office/drawing/2014/main" id="{6B8269C7-B28A-4449-AEEE-3455EA34C801}"/>
                </a:ext>
              </a:extLst>
            </p:cNvPr>
            <p:cNvSpPr txBox="1">
              <a:spLocks noChangeArrowheads="1"/>
            </p:cNvSpPr>
            <p:nvPr/>
          </p:nvSpPr>
          <p:spPr bwMode="auto">
            <a:xfrm>
              <a:off x="240" y="3168"/>
              <a:ext cx="5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则</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linds(horizontal)">
                                      <p:cBhvr>
                                        <p:cTn id="22" dur="500"/>
                                        <p:tgtEl>
                                          <p:spTgt spid="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06" name="组合 69">
            <a:extLst>
              <a:ext uri="{FF2B5EF4-FFF2-40B4-BE49-F238E27FC236}">
                <a16:creationId xmlns:a16="http://schemas.microsoft.com/office/drawing/2014/main" id="{6603BC27-BE6C-42DC-B6FC-A80B5F46E95B}"/>
              </a:ext>
            </a:extLst>
          </p:cNvPr>
          <p:cNvGrpSpPr>
            <a:grpSpLocks/>
          </p:cNvGrpSpPr>
          <p:nvPr/>
        </p:nvGrpSpPr>
        <p:grpSpPr bwMode="auto">
          <a:xfrm>
            <a:off x="5143500" y="285750"/>
            <a:ext cx="3886200" cy="5105400"/>
            <a:chOff x="4800600" y="914400"/>
            <a:chExt cx="3886200" cy="5105400"/>
          </a:xfrm>
        </p:grpSpPr>
        <p:graphicFrame>
          <p:nvGraphicFramePr>
            <p:cNvPr id="21511" name="Object 2">
              <a:extLst>
                <a:ext uri="{FF2B5EF4-FFF2-40B4-BE49-F238E27FC236}">
                  <a16:creationId xmlns:a16="http://schemas.microsoft.com/office/drawing/2014/main" id="{0B859FDD-BA4B-477E-B5DF-CF81104CE8F4}"/>
                </a:ext>
              </a:extLst>
            </p:cNvPr>
            <p:cNvGraphicFramePr>
              <a:graphicFrameLocks/>
            </p:cNvGraphicFramePr>
            <p:nvPr/>
          </p:nvGraphicFramePr>
          <p:xfrm>
            <a:off x="7369175" y="4724400"/>
            <a:ext cx="412750" cy="412750"/>
          </p:xfrm>
          <a:graphic>
            <a:graphicData uri="http://schemas.openxmlformats.org/presentationml/2006/ole">
              <mc:AlternateContent xmlns:mc="http://schemas.openxmlformats.org/markup-compatibility/2006">
                <mc:Choice xmlns:v="urn:schemas-microsoft-com:vml" Requires="v">
                  <p:oleObj name="Equation" r:id="rId2" imgW="164885" imgH="164885" progId="Equation.DSMT4">
                    <p:embed/>
                  </p:oleObj>
                </mc:Choice>
                <mc:Fallback>
                  <p:oleObj name="Equation" r:id="rId2" imgW="164885" imgH="164885" progId="Equation.DSMT4">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175" y="4724400"/>
                          <a:ext cx="4127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12" name="Group 4">
              <a:extLst>
                <a:ext uri="{FF2B5EF4-FFF2-40B4-BE49-F238E27FC236}">
                  <a16:creationId xmlns:a16="http://schemas.microsoft.com/office/drawing/2014/main" id="{81035894-6A29-4739-917D-D105813EF340}"/>
                </a:ext>
              </a:extLst>
            </p:cNvPr>
            <p:cNvGrpSpPr>
              <a:grpSpLocks/>
            </p:cNvGrpSpPr>
            <p:nvPr/>
          </p:nvGrpSpPr>
          <p:grpSpPr bwMode="auto">
            <a:xfrm>
              <a:off x="5589588" y="1524000"/>
              <a:ext cx="2719388" cy="2093913"/>
              <a:chOff x="1296" y="1152"/>
              <a:chExt cx="2592" cy="1536"/>
            </a:xfrm>
          </p:grpSpPr>
          <p:sp>
            <p:nvSpPr>
              <p:cNvPr id="21568" name="Line 5">
                <a:extLst>
                  <a:ext uri="{FF2B5EF4-FFF2-40B4-BE49-F238E27FC236}">
                    <a16:creationId xmlns:a16="http://schemas.microsoft.com/office/drawing/2014/main" id="{D327B2A9-5AC1-43C8-A0CF-F58FEDA6690F}"/>
                  </a:ext>
                </a:extLst>
              </p:cNvPr>
              <p:cNvSpPr>
                <a:spLocks noChangeShapeType="1"/>
              </p:cNvSpPr>
              <p:nvPr/>
            </p:nvSpPr>
            <p:spPr bwMode="auto">
              <a:xfrm>
                <a:off x="1296" y="1152"/>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1569" name="Line 6">
                <a:extLst>
                  <a:ext uri="{FF2B5EF4-FFF2-40B4-BE49-F238E27FC236}">
                    <a16:creationId xmlns:a16="http://schemas.microsoft.com/office/drawing/2014/main" id="{04D97FDA-3B81-4EB4-AB35-99373D1CA893}"/>
                  </a:ext>
                </a:extLst>
              </p:cNvPr>
              <p:cNvSpPr>
                <a:spLocks noChangeShapeType="1"/>
              </p:cNvSpPr>
              <p:nvPr/>
            </p:nvSpPr>
            <p:spPr bwMode="auto">
              <a:xfrm>
                <a:off x="1296" y="1459"/>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1570" name="Line 7">
                <a:extLst>
                  <a:ext uri="{FF2B5EF4-FFF2-40B4-BE49-F238E27FC236}">
                    <a16:creationId xmlns:a16="http://schemas.microsoft.com/office/drawing/2014/main" id="{2CE28023-7AC3-4EB5-A6B9-50DF8E39B282}"/>
                  </a:ext>
                </a:extLst>
              </p:cNvPr>
              <p:cNvSpPr>
                <a:spLocks noChangeShapeType="1"/>
              </p:cNvSpPr>
              <p:nvPr/>
            </p:nvSpPr>
            <p:spPr bwMode="auto">
              <a:xfrm>
                <a:off x="1296" y="1766"/>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1571" name="Line 8">
                <a:extLst>
                  <a:ext uri="{FF2B5EF4-FFF2-40B4-BE49-F238E27FC236}">
                    <a16:creationId xmlns:a16="http://schemas.microsoft.com/office/drawing/2014/main" id="{00F4E259-6C09-40F7-9D56-B78C2B177041}"/>
                  </a:ext>
                </a:extLst>
              </p:cNvPr>
              <p:cNvSpPr>
                <a:spLocks noChangeShapeType="1"/>
              </p:cNvSpPr>
              <p:nvPr/>
            </p:nvSpPr>
            <p:spPr bwMode="auto">
              <a:xfrm>
                <a:off x="1296" y="2074"/>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1572" name="Line 9">
                <a:extLst>
                  <a:ext uri="{FF2B5EF4-FFF2-40B4-BE49-F238E27FC236}">
                    <a16:creationId xmlns:a16="http://schemas.microsoft.com/office/drawing/2014/main" id="{3F026722-6122-4248-A312-D71C00D7FB65}"/>
                  </a:ext>
                </a:extLst>
              </p:cNvPr>
              <p:cNvSpPr>
                <a:spLocks noChangeShapeType="1"/>
              </p:cNvSpPr>
              <p:nvPr/>
            </p:nvSpPr>
            <p:spPr bwMode="auto">
              <a:xfrm>
                <a:off x="1296" y="2381"/>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1573" name="Line 10">
                <a:extLst>
                  <a:ext uri="{FF2B5EF4-FFF2-40B4-BE49-F238E27FC236}">
                    <a16:creationId xmlns:a16="http://schemas.microsoft.com/office/drawing/2014/main" id="{8D0AE94A-D8A7-445E-B62A-A95E2EB742F8}"/>
                  </a:ext>
                </a:extLst>
              </p:cNvPr>
              <p:cNvSpPr>
                <a:spLocks noChangeShapeType="1"/>
              </p:cNvSpPr>
              <p:nvPr/>
            </p:nvSpPr>
            <p:spPr bwMode="auto">
              <a:xfrm>
                <a:off x="1296" y="2688"/>
                <a:ext cx="2592" cy="0"/>
              </a:xfrm>
              <a:prstGeom prst="line">
                <a:avLst/>
              </a:prstGeom>
              <a:noFill/>
              <a:ln w="38100">
                <a:solidFill>
                  <a:srgbClr val="0070C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21513" name="Line 11">
              <a:extLst>
                <a:ext uri="{FF2B5EF4-FFF2-40B4-BE49-F238E27FC236}">
                  <a16:creationId xmlns:a16="http://schemas.microsoft.com/office/drawing/2014/main" id="{E85FF921-E3C3-4BC7-B762-8775E62D813E}"/>
                </a:ext>
              </a:extLst>
            </p:cNvPr>
            <p:cNvSpPr>
              <a:spLocks noChangeShapeType="1"/>
            </p:cNvSpPr>
            <p:nvPr/>
          </p:nvSpPr>
          <p:spPr bwMode="auto">
            <a:xfrm>
              <a:off x="6948488" y="1524000"/>
              <a:ext cx="1952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14" name="Line 12">
              <a:extLst>
                <a:ext uri="{FF2B5EF4-FFF2-40B4-BE49-F238E27FC236}">
                  <a16:creationId xmlns:a16="http://schemas.microsoft.com/office/drawing/2014/main" id="{038577E4-ECB8-43B1-940C-192413BA76BC}"/>
                </a:ext>
              </a:extLst>
            </p:cNvPr>
            <p:cNvSpPr>
              <a:spLocks noChangeShapeType="1"/>
            </p:cNvSpPr>
            <p:nvPr/>
          </p:nvSpPr>
          <p:spPr bwMode="auto">
            <a:xfrm>
              <a:off x="6365875" y="2362200"/>
              <a:ext cx="1952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15" name="Rectangle 13">
              <a:extLst>
                <a:ext uri="{FF2B5EF4-FFF2-40B4-BE49-F238E27FC236}">
                  <a16:creationId xmlns:a16="http://schemas.microsoft.com/office/drawing/2014/main" id="{B2BA5163-E7B1-465C-8A42-031F9C9633D8}"/>
                </a:ext>
              </a:extLst>
            </p:cNvPr>
            <p:cNvSpPr>
              <a:spLocks noChangeArrowheads="1"/>
            </p:cNvSpPr>
            <p:nvPr/>
          </p:nvSpPr>
          <p:spPr bwMode="auto">
            <a:xfrm>
              <a:off x="6689725" y="1905000"/>
              <a:ext cx="130175" cy="7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16" name="Rectangle 14">
              <a:extLst>
                <a:ext uri="{FF2B5EF4-FFF2-40B4-BE49-F238E27FC236}">
                  <a16:creationId xmlns:a16="http://schemas.microsoft.com/office/drawing/2014/main" id="{6A098241-A866-44C9-A931-AAAA490F52F3}"/>
                </a:ext>
              </a:extLst>
            </p:cNvPr>
            <p:cNvSpPr>
              <a:spLocks noChangeArrowheads="1"/>
            </p:cNvSpPr>
            <p:nvPr/>
          </p:nvSpPr>
          <p:spPr bwMode="auto">
            <a:xfrm>
              <a:off x="6107113" y="2743200"/>
              <a:ext cx="130175" cy="7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17" name="Rectangle 15">
              <a:extLst>
                <a:ext uri="{FF2B5EF4-FFF2-40B4-BE49-F238E27FC236}">
                  <a16:creationId xmlns:a16="http://schemas.microsoft.com/office/drawing/2014/main" id="{32D5F953-1DF8-4FB4-A257-D193D3776A15}"/>
                </a:ext>
              </a:extLst>
            </p:cNvPr>
            <p:cNvSpPr>
              <a:spLocks noChangeArrowheads="1"/>
            </p:cNvSpPr>
            <p:nvPr/>
          </p:nvSpPr>
          <p:spPr bwMode="auto">
            <a:xfrm>
              <a:off x="6172200" y="3124200"/>
              <a:ext cx="19367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18" name="Rectangle 16">
              <a:extLst>
                <a:ext uri="{FF2B5EF4-FFF2-40B4-BE49-F238E27FC236}">
                  <a16:creationId xmlns:a16="http://schemas.microsoft.com/office/drawing/2014/main" id="{98793153-29CE-4F0B-BCEA-B5B61FEA416B}"/>
                </a:ext>
              </a:extLst>
            </p:cNvPr>
            <p:cNvSpPr>
              <a:spLocks noChangeArrowheads="1"/>
            </p:cNvSpPr>
            <p:nvPr/>
          </p:nvSpPr>
          <p:spPr bwMode="auto">
            <a:xfrm>
              <a:off x="5589588" y="3505200"/>
              <a:ext cx="906463"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nvGrpSpPr>
            <p:cNvPr id="21519" name="Group 17">
              <a:extLst>
                <a:ext uri="{FF2B5EF4-FFF2-40B4-BE49-F238E27FC236}">
                  <a16:creationId xmlns:a16="http://schemas.microsoft.com/office/drawing/2014/main" id="{EAADA7DE-45A6-4033-9718-C2F5FEBFFF6B}"/>
                </a:ext>
              </a:extLst>
            </p:cNvPr>
            <p:cNvGrpSpPr>
              <a:grpSpLocks/>
            </p:cNvGrpSpPr>
            <p:nvPr/>
          </p:nvGrpSpPr>
          <p:grpSpPr bwMode="auto">
            <a:xfrm rot="-456532">
              <a:off x="5265738" y="1524000"/>
              <a:ext cx="2716213" cy="2971800"/>
              <a:chOff x="1330" y="1056"/>
              <a:chExt cx="2174" cy="2180"/>
            </a:xfrm>
          </p:grpSpPr>
          <p:sp>
            <p:nvSpPr>
              <p:cNvPr id="21543" name="Line 18">
                <a:extLst>
                  <a:ext uri="{FF2B5EF4-FFF2-40B4-BE49-F238E27FC236}">
                    <a16:creationId xmlns:a16="http://schemas.microsoft.com/office/drawing/2014/main" id="{8C0C6873-D730-448A-A1B5-B324495CD04B}"/>
                  </a:ext>
                </a:extLst>
              </p:cNvPr>
              <p:cNvSpPr>
                <a:spLocks noChangeShapeType="1"/>
              </p:cNvSpPr>
              <p:nvPr/>
            </p:nvSpPr>
            <p:spPr bwMode="auto">
              <a:xfrm flipV="1">
                <a:off x="1776" y="2440"/>
                <a:ext cx="621" cy="6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1544" name="Group 19">
                <a:extLst>
                  <a:ext uri="{FF2B5EF4-FFF2-40B4-BE49-F238E27FC236}">
                    <a16:creationId xmlns:a16="http://schemas.microsoft.com/office/drawing/2014/main" id="{BCBADE90-0B8F-4013-8779-171CF8B80A4E}"/>
                  </a:ext>
                </a:extLst>
              </p:cNvPr>
              <p:cNvGrpSpPr>
                <a:grpSpLocks/>
              </p:cNvGrpSpPr>
              <p:nvPr/>
            </p:nvGrpSpPr>
            <p:grpSpPr bwMode="auto">
              <a:xfrm>
                <a:off x="1330" y="2544"/>
                <a:ext cx="830" cy="692"/>
                <a:chOff x="1167" y="2208"/>
                <a:chExt cx="753" cy="599"/>
              </a:xfrm>
            </p:grpSpPr>
            <p:grpSp>
              <p:nvGrpSpPr>
                <p:cNvPr id="21559" name="Group 20">
                  <a:extLst>
                    <a:ext uri="{FF2B5EF4-FFF2-40B4-BE49-F238E27FC236}">
                      <a16:creationId xmlns:a16="http://schemas.microsoft.com/office/drawing/2014/main" id="{E88496F9-1E1D-4E90-8D1C-B517984B73C4}"/>
                    </a:ext>
                  </a:extLst>
                </p:cNvPr>
                <p:cNvGrpSpPr>
                  <a:grpSpLocks/>
                </p:cNvGrpSpPr>
                <p:nvPr/>
              </p:nvGrpSpPr>
              <p:grpSpPr bwMode="auto">
                <a:xfrm rot="2516868">
                  <a:off x="1440" y="2208"/>
                  <a:ext cx="480" cy="288"/>
                  <a:chOff x="1200" y="2688"/>
                  <a:chExt cx="432" cy="240"/>
                </a:xfrm>
              </p:grpSpPr>
              <p:sp>
                <p:nvSpPr>
                  <p:cNvPr id="21564" name="Oval 21">
                    <a:extLst>
                      <a:ext uri="{FF2B5EF4-FFF2-40B4-BE49-F238E27FC236}">
                        <a16:creationId xmlns:a16="http://schemas.microsoft.com/office/drawing/2014/main" id="{6D83648A-2A1C-4B40-AEA9-CD5E4240874B}"/>
                      </a:ext>
                    </a:extLst>
                  </p:cNvPr>
                  <p:cNvSpPr>
                    <a:spLocks noChangeArrowheads="1"/>
                  </p:cNvSpPr>
                  <p:nvPr/>
                </p:nvSpPr>
                <p:spPr bwMode="auto">
                  <a:xfrm>
                    <a:off x="1200" y="2688"/>
                    <a:ext cx="432" cy="16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65" name="Freeform 22">
                    <a:extLst>
                      <a:ext uri="{FF2B5EF4-FFF2-40B4-BE49-F238E27FC236}">
                        <a16:creationId xmlns:a16="http://schemas.microsoft.com/office/drawing/2014/main" id="{093228DC-AB99-413F-8044-C3DBB086A025}"/>
                      </a:ext>
                    </a:extLst>
                  </p:cNvPr>
                  <p:cNvSpPr>
                    <a:spLocks/>
                  </p:cNvSpPr>
                  <p:nvPr/>
                </p:nvSpPr>
                <p:spPr bwMode="auto">
                  <a:xfrm>
                    <a:off x="1207" y="2741"/>
                    <a:ext cx="425" cy="80"/>
                  </a:xfrm>
                  <a:custGeom>
                    <a:avLst/>
                    <a:gdLst>
                      <a:gd name="T0" fmla="*/ 0 w 614"/>
                      <a:gd name="T1" fmla="*/ 13 h 144"/>
                      <a:gd name="T2" fmla="*/ 11 w 614"/>
                      <a:gd name="T3" fmla="*/ 6 h 144"/>
                      <a:gd name="T4" fmla="*/ 66 w 614"/>
                      <a:gd name="T5" fmla="*/ 0 h 144"/>
                      <a:gd name="T6" fmla="*/ 123 w 614"/>
                      <a:gd name="T7" fmla="*/ 6 h 144"/>
                      <a:gd name="T8" fmla="*/ 141 w 614"/>
                      <a:gd name="T9" fmla="*/ 13 h 144"/>
                      <a:gd name="T10" fmla="*/ 0 60000 65536"/>
                      <a:gd name="T11" fmla="*/ 0 60000 65536"/>
                      <a:gd name="T12" fmla="*/ 0 60000 65536"/>
                      <a:gd name="T13" fmla="*/ 0 60000 65536"/>
                      <a:gd name="T14" fmla="*/ 0 60000 65536"/>
                      <a:gd name="T15" fmla="*/ 0 w 614"/>
                      <a:gd name="T16" fmla="*/ 0 h 144"/>
                      <a:gd name="T17" fmla="*/ 614 w 614"/>
                      <a:gd name="T18" fmla="*/ 144 h 144"/>
                    </a:gdLst>
                    <a:ahLst/>
                    <a:cxnLst>
                      <a:cxn ang="T10">
                        <a:pos x="T0" y="T1"/>
                      </a:cxn>
                      <a:cxn ang="T11">
                        <a:pos x="T2" y="T3"/>
                      </a:cxn>
                      <a:cxn ang="T12">
                        <a:pos x="T4" y="T5"/>
                      </a:cxn>
                      <a:cxn ang="T13">
                        <a:pos x="T6" y="T7"/>
                      </a:cxn>
                      <a:cxn ang="T14">
                        <a:pos x="T8" y="T9"/>
                      </a:cxn>
                    </a:cxnLst>
                    <a:rect l="T15" t="T16" r="T17" b="T18"/>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6" name="Oval 23">
                    <a:extLst>
                      <a:ext uri="{FF2B5EF4-FFF2-40B4-BE49-F238E27FC236}">
                        <a16:creationId xmlns:a16="http://schemas.microsoft.com/office/drawing/2014/main" id="{0681F794-F1BA-431E-9B3A-669A38536BB8}"/>
                      </a:ext>
                    </a:extLst>
                  </p:cNvPr>
                  <p:cNvSpPr>
                    <a:spLocks noChangeArrowheads="1"/>
                  </p:cNvSpPr>
                  <p:nvPr/>
                </p:nvSpPr>
                <p:spPr bwMode="auto">
                  <a:xfrm>
                    <a:off x="1200" y="2768"/>
                    <a:ext cx="432" cy="16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67" name="Freeform 24">
                    <a:extLst>
                      <a:ext uri="{FF2B5EF4-FFF2-40B4-BE49-F238E27FC236}">
                        <a16:creationId xmlns:a16="http://schemas.microsoft.com/office/drawing/2014/main" id="{9A7BAFED-EF69-438C-A970-10DBAF2E0D2C}"/>
                      </a:ext>
                    </a:extLst>
                  </p:cNvPr>
                  <p:cNvSpPr>
                    <a:spLocks/>
                  </p:cNvSpPr>
                  <p:nvPr/>
                </p:nvSpPr>
                <p:spPr bwMode="auto">
                  <a:xfrm>
                    <a:off x="1207" y="2715"/>
                    <a:ext cx="425" cy="80"/>
                  </a:xfrm>
                  <a:custGeom>
                    <a:avLst/>
                    <a:gdLst>
                      <a:gd name="T0" fmla="*/ 0 w 614"/>
                      <a:gd name="T1" fmla="*/ 13 h 144"/>
                      <a:gd name="T2" fmla="*/ 11 w 614"/>
                      <a:gd name="T3" fmla="*/ 6 h 144"/>
                      <a:gd name="T4" fmla="*/ 66 w 614"/>
                      <a:gd name="T5" fmla="*/ 0 h 144"/>
                      <a:gd name="T6" fmla="*/ 123 w 614"/>
                      <a:gd name="T7" fmla="*/ 6 h 144"/>
                      <a:gd name="T8" fmla="*/ 141 w 614"/>
                      <a:gd name="T9" fmla="*/ 13 h 144"/>
                      <a:gd name="T10" fmla="*/ 0 60000 65536"/>
                      <a:gd name="T11" fmla="*/ 0 60000 65536"/>
                      <a:gd name="T12" fmla="*/ 0 60000 65536"/>
                      <a:gd name="T13" fmla="*/ 0 60000 65536"/>
                      <a:gd name="T14" fmla="*/ 0 60000 65536"/>
                      <a:gd name="T15" fmla="*/ 0 w 614"/>
                      <a:gd name="T16" fmla="*/ 0 h 144"/>
                      <a:gd name="T17" fmla="*/ 614 w 614"/>
                      <a:gd name="T18" fmla="*/ 144 h 144"/>
                    </a:gdLst>
                    <a:ahLst/>
                    <a:cxnLst>
                      <a:cxn ang="T10">
                        <a:pos x="T0" y="T1"/>
                      </a:cxn>
                      <a:cxn ang="T11">
                        <a:pos x="T2" y="T3"/>
                      </a:cxn>
                      <a:cxn ang="T12">
                        <a:pos x="T4" y="T5"/>
                      </a:cxn>
                      <a:cxn ang="T13">
                        <a:pos x="T6" y="T7"/>
                      </a:cxn>
                      <a:cxn ang="T14">
                        <a:pos x="T8" y="T9"/>
                      </a:cxn>
                    </a:cxnLst>
                    <a:rect l="T15" t="T16" r="T17" b="T18"/>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1560" name="Oval 25">
                  <a:extLst>
                    <a:ext uri="{FF2B5EF4-FFF2-40B4-BE49-F238E27FC236}">
                      <a16:creationId xmlns:a16="http://schemas.microsoft.com/office/drawing/2014/main" id="{99093182-DA48-4841-9974-5DC1748DF952}"/>
                    </a:ext>
                  </a:extLst>
                </p:cNvPr>
                <p:cNvSpPr>
                  <a:spLocks noChangeArrowheads="1"/>
                </p:cNvSpPr>
                <p:nvPr/>
              </p:nvSpPr>
              <p:spPr bwMode="auto">
                <a:xfrm rot="2516868">
                  <a:off x="1232" y="2544"/>
                  <a:ext cx="480"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61" name="Freeform 26">
                  <a:extLst>
                    <a:ext uri="{FF2B5EF4-FFF2-40B4-BE49-F238E27FC236}">
                      <a16:creationId xmlns:a16="http://schemas.microsoft.com/office/drawing/2014/main" id="{8911F4E9-3E6C-43F3-A4D4-08ED43D686FA}"/>
                    </a:ext>
                  </a:extLst>
                </p:cNvPr>
                <p:cNvSpPr>
                  <a:spLocks/>
                </p:cNvSpPr>
                <p:nvPr/>
              </p:nvSpPr>
              <p:spPr bwMode="auto">
                <a:xfrm rot="2516868">
                  <a:off x="1228" y="2606"/>
                  <a:ext cx="472" cy="96"/>
                </a:xfrm>
                <a:custGeom>
                  <a:avLst/>
                  <a:gdLst>
                    <a:gd name="T0" fmla="*/ 0 w 614"/>
                    <a:gd name="T1" fmla="*/ 26 h 144"/>
                    <a:gd name="T2" fmla="*/ 17 w 614"/>
                    <a:gd name="T3" fmla="*/ 11 h 144"/>
                    <a:gd name="T4" fmla="*/ 101 w 614"/>
                    <a:gd name="T5" fmla="*/ 0 h 144"/>
                    <a:gd name="T6" fmla="*/ 188 w 614"/>
                    <a:gd name="T7" fmla="*/ 11 h 144"/>
                    <a:gd name="T8" fmla="*/ 214 w 614"/>
                    <a:gd name="T9" fmla="*/ 29 h 144"/>
                    <a:gd name="T10" fmla="*/ 0 60000 65536"/>
                    <a:gd name="T11" fmla="*/ 0 60000 65536"/>
                    <a:gd name="T12" fmla="*/ 0 60000 65536"/>
                    <a:gd name="T13" fmla="*/ 0 60000 65536"/>
                    <a:gd name="T14" fmla="*/ 0 60000 65536"/>
                    <a:gd name="T15" fmla="*/ 0 w 614"/>
                    <a:gd name="T16" fmla="*/ 0 h 144"/>
                    <a:gd name="T17" fmla="*/ 614 w 614"/>
                    <a:gd name="T18" fmla="*/ 144 h 144"/>
                  </a:gdLst>
                  <a:ahLst/>
                  <a:cxnLst>
                    <a:cxn ang="T10">
                      <a:pos x="T0" y="T1"/>
                    </a:cxn>
                    <a:cxn ang="T11">
                      <a:pos x="T2" y="T3"/>
                    </a:cxn>
                    <a:cxn ang="T12">
                      <a:pos x="T4" y="T5"/>
                    </a:cxn>
                    <a:cxn ang="T13">
                      <a:pos x="T6" y="T7"/>
                    </a:cxn>
                    <a:cxn ang="T14">
                      <a:pos x="T8" y="T9"/>
                    </a:cxn>
                  </a:cxnLst>
                  <a:rect l="T15" t="T16" r="T17" b="T18"/>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2" name="Oval 27">
                  <a:extLst>
                    <a:ext uri="{FF2B5EF4-FFF2-40B4-BE49-F238E27FC236}">
                      <a16:creationId xmlns:a16="http://schemas.microsoft.com/office/drawing/2014/main" id="{53C23337-A05F-4C37-92B5-C2E6F5EAE3E7}"/>
                    </a:ext>
                  </a:extLst>
                </p:cNvPr>
                <p:cNvSpPr>
                  <a:spLocks noChangeArrowheads="1"/>
                </p:cNvSpPr>
                <p:nvPr/>
              </p:nvSpPr>
              <p:spPr bwMode="auto">
                <a:xfrm rot="2516868">
                  <a:off x="1167" y="2615"/>
                  <a:ext cx="480"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63" name="Freeform 28">
                  <a:extLst>
                    <a:ext uri="{FF2B5EF4-FFF2-40B4-BE49-F238E27FC236}">
                      <a16:creationId xmlns:a16="http://schemas.microsoft.com/office/drawing/2014/main" id="{9207CA66-3301-413C-BD36-5FFBB2D3F17A}"/>
                    </a:ext>
                  </a:extLst>
                </p:cNvPr>
                <p:cNvSpPr>
                  <a:spLocks/>
                </p:cNvSpPr>
                <p:nvPr/>
              </p:nvSpPr>
              <p:spPr bwMode="auto">
                <a:xfrm rot="2516868">
                  <a:off x="1249" y="2583"/>
                  <a:ext cx="472" cy="96"/>
                </a:xfrm>
                <a:custGeom>
                  <a:avLst/>
                  <a:gdLst>
                    <a:gd name="T0" fmla="*/ 0 w 614"/>
                    <a:gd name="T1" fmla="*/ 26 h 144"/>
                    <a:gd name="T2" fmla="*/ 17 w 614"/>
                    <a:gd name="T3" fmla="*/ 11 h 144"/>
                    <a:gd name="T4" fmla="*/ 101 w 614"/>
                    <a:gd name="T5" fmla="*/ 0 h 144"/>
                    <a:gd name="T6" fmla="*/ 188 w 614"/>
                    <a:gd name="T7" fmla="*/ 11 h 144"/>
                    <a:gd name="T8" fmla="*/ 214 w 614"/>
                    <a:gd name="T9" fmla="*/ 29 h 144"/>
                    <a:gd name="T10" fmla="*/ 0 60000 65536"/>
                    <a:gd name="T11" fmla="*/ 0 60000 65536"/>
                    <a:gd name="T12" fmla="*/ 0 60000 65536"/>
                    <a:gd name="T13" fmla="*/ 0 60000 65536"/>
                    <a:gd name="T14" fmla="*/ 0 60000 65536"/>
                    <a:gd name="T15" fmla="*/ 0 w 614"/>
                    <a:gd name="T16" fmla="*/ 0 h 144"/>
                    <a:gd name="T17" fmla="*/ 614 w 614"/>
                    <a:gd name="T18" fmla="*/ 144 h 144"/>
                  </a:gdLst>
                  <a:ahLst/>
                  <a:cxnLst>
                    <a:cxn ang="T10">
                      <a:pos x="T0" y="T1"/>
                    </a:cxn>
                    <a:cxn ang="T11">
                      <a:pos x="T2" y="T3"/>
                    </a:cxn>
                    <a:cxn ang="T12">
                      <a:pos x="T4" y="T5"/>
                    </a:cxn>
                    <a:cxn ang="T13">
                      <a:pos x="T6" y="T7"/>
                    </a:cxn>
                    <a:cxn ang="T14">
                      <a:pos x="T8" y="T9"/>
                    </a:cxn>
                  </a:cxnLst>
                  <a:rect l="T15" t="T16" r="T17" b="T18"/>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1545" name="Line 29">
                <a:extLst>
                  <a:ext uri="{FF2B5EF4-FFF2-40B4-BE49-F238E27FC236}">
                    <a16:creationId xmlns:a16="http://schemas.microsoft.com/office/drawing/2014/main" id="{4131DC7C-31BF-42E2-BE0B-1D85C81F5DF7}"/>
                  </a:ext>
                </a:extLst>
              </p:cNvPr>
              <p:cNvSpPr>
                <a:spLocks noChangeShapeType="1"/>
              </p:cNvSpPr>
              <p:nvPr/>
            </p:nvSpPr>
            <p:spPr bwMode="auto">
              <a:xfrm>
                <a:off x="2397" y="2440"/>
                <a:ext cx="208" cy="3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6" name="Line 30">
                <a:extLst>
                  <a:ext uri="{FF2B5EF4-FFF2-40B4-BE49-F238E27FC236}">
                    <a16:creationId xmlns:a16="http://schemas.microsoft.com/office/drawing/2014/main" id="{8F7624DB-4938-434B-BFE7-28D35613DEEA}"/>
                  </a:ext>
                </a:extLst>
              </p:cNvPr>
              <p:cNvSpPr>
                <a:spLocks noChangeShapeType="1"/>
              </p:cNvSpPr>
              <p:nvPr/>
            </p:nvSpPr>
            <p:spPr bwMode="auto">
              <a:xfrm flipV="1">
                <a:off x="2605" y="1886"/>
                <a:ext cx="899" cy="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7" name="Line 31">
                <a:extLst>
                  <a:ext uri="{FF2B5EF4-FFF2-40B4-BE49-F238E27FC236}">
                    <a16:creationId xmlns:a16="http://schemas.microsoft.com/office/drawing/2014/main" id="{1BCB0C63-8660-4373-A577-8AE6579A3CDA}"/>
                  </a:ext>
                </a:extLst>
              </p:cNvPr>
              <p:cNvSpPr>
                <a:spLocks noChangeShapeType="1"/>
              </p:cNvSpPr>
              <p:nvPr/>
            </p:nvSpPr>
            <p:spPr bwMode="auto">
              <a:xfrm flipH="1" flipV="1">
                <a:off x="3020" y="1056"/>
                <a:ext cx="484" cy="8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8" name="Line 32">
                <a:extLst>
                  <a:ext uri="{FF2B5EF4-FFF2-40B4-BE49-F238E27FC236}">
                    <a16:creationId xmlns:a16="http://schemas.microsoft.com/office/drawing/2014/main" id="{9AE8FFC3-669E-4770-9101-B67229B59A31}"/>
                  </a:ext>
                </a:extLst>
              </p:cNvPr>
              <p:cNvSpPr>
                <a:spLocks noChangeShapeType="1"/>
              </p:cNvSpPr>
              <p:nvPr/>
            </p:nvSpPr>
            <p:spPr bwMode="auto">
              <a:xfrm flipV="1">
                <a:off x="2051" y="1056"/>
                <a:ext cx="969" cy="9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9" name="Line 33">
                <a:extLst>
                  <a:ext uri="{FF2B5EF4-FFF2-40B4-BE49-F238E27FC236}">
                    <a16:creationId xmlns:a16="http://schemas.microsoft.com/office/drawing/2014/main" id="{DBAB588B-F5AF-4B5B-A259-242444740AC4}"/>
                  </a:ext>
                </a:extLst>
              </p:cNvPr>
              <p:cNvSpPr>
                <a:spLocks noChangeShapeType="1"/>
              </p:cNvSpPr>
              <p:nvPr/>
            </p:nvSpPr>
            <p:spPr bwMode="auto">
              <a:xfrm flipH="1" flipV="1">
                <a:off x="2051" y="2025"/>
                <a:ext cx="485" cy="7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0" name="Line 34">
                <a:extLst>
                  <a:ext uri="{FF2B5EF4-FFF2-40B4-BE49-F238E27FC236}">
                    <a16:creationId xmlns:a16="http://schemas.microsoft.com/office/drawing/2014/main" id="{F998C407-87E9-42E1-88CA-F27D5CAFC630}"/>
                  </a:ext>
                </a:extLst>
              </p:cNvPr>
              <p:cNvSpPr>
                <a:spLocks noChangeShapeType="1"/>
              </p:cNvSpPr>
              <p:nvPr/>
            </p:nvSpPr>
            <p:spPr bwMode="auto">
              <a:xfrm flipV="1">
                <a:off x="2536" y="1886"/>
                <a:ext cx="899" cy="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1" name="Line 35">
                <a:extLst>
                  <a:ext uri="{FF2B5EF4-FFF2-40B4-BE49-F238E27FC236}">
                    <a16:creationId xmlns:a16="http://schemas.microsoft.com/office/drawing/2014/main" id="{1CD93509-F0A6-4891-90D2-B09A57355A8F}"/>
                  </a:ext>
                </a:extLst>
              </p:cNvPr>
              <p:cNvSpPr>
                <a:spLocks noChangeShapeType="1"/>
              </p:cNvSpPr>
              <p:nvPr/>
            </p:nvSpPr>
            <p:spPr bwMode="auto">
              <a:xfrm flipH="1" flipV="1">
                <a:off x="2951" y="1056"/>
                <a:ext cx="484" cy="8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2" name="Line 36">
                <a:extLst>
                  <a:ext uri="{FF2B5EF4-FFF2-40B4-BE49-F238E27FC236}">
                    <a16:creationId xmlns:a16="http://schemas.microsoft.com/office/drawing/2014/main" id="{1F81035C-E513-4C1C-A584-4FAC04626090}"/>
                  </a:ext>
                </a:extLst>
              </p:cNvPr>
              <p:cNvSpPr>
                <a:spLocks noChangeShapeType="1"/>
              </p:cNvSpPr>
              <p:nvPr/>
            </p:nvSpPr>
            <p:spPr bwMode="auto">
              <a:xfrm flipV="1">
                <a:off x="1982" y="1056"/>
                <a:ext cx="969" cy="9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3" name="Line 37">
                <a:extLst>
                  <a:ext uri="{FF2B5EF4-FFF2-40B4-BE49-F238E27FC236}">
                    <a16:creationId xmlns:a16="http://schemas.microsoft.com/office/drawing/2014/main" id="{7A8262DC-B51F-492C-903C-53A891E57094}"/>
                  </a:ext>
                </a:extLst>
              </p:cNvPr>
              <p:cNvSpPr>
                <a:spLocks noChangeShapeType="1"/>
              </p:cNvSpPr>
              <p:nvPr/>
            </p:nvSpPr>
            <p:spPr bwMode="auto">
              <a:xfrm flipH="1" flipV="1">
                <a:off x="1982" y="2025"/>
                <a:ext cx="484" cy="7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4" name="Line 38">
                <a:extLst>
                  <a:ext uri="{FF2B5EF4-FFF2-40B4-BE49-F238E27FC236}">
                    <a16:creationId xmlns:a16="http://schemas.microsoft.com/office/drawing/2014/main" id="{2F61E514-89DF-4366-9A6B-49F5D06FD28C}"/>
                  </a:ext>
                </a:extLst>
              </p:cNvPr>
              <p:cNvSpPr>
                <a:spLocks noChangeShapeType="1"/>
              </p:cNvSpPr>
              <p:nvPr/>
            </p:nvSpPr>
            <p:spPr bwMode="auto">
              <a:xfrm flipV="1">
                <a:off x="2466" y="1886"/>
                <a:ext cx="900" cy="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5" name="Line 39">
                <a:extLst>
                  <a:ext uri="{FF2B5EF4-FFF2-40B4-BE49-F238E27FC236}">
                    <a16:creationId xmlns:a16="http://schemas.microsoft.com/office/drawing/2014/main" id="{660FBECA-7A73-4BA7-9554-A2ECECC6FFA2}"/>
                  </a:ext>
                </a:extLst>
              </p:cNvPr>
              <p:cNvSpPr>
                <a:spLocks noChangeShapeType="1"/>
              </p:cNvSpPr>
              <p:nvPr/>
            </p:nvSpPr>
            <p:spPr bwMode="auto">
              <a:xfrm flipH="1" flipV="1">
                <a:off x="2881" y="1056"/>
                <a:ext cx="485" cy="8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6" name="Line 40">
                <a:extLst>
                  <a:ext uri="{FF2B5EF4-FFF2-40B4-BE49-F238E27FC236}">
                    <a16:creationId xmlns:a16="http://schemas.microsoft.com/office/drawing/2014/main" id="{554E3247-2682-4C5B-823E-13AEB15CC2AD}"/>
                  </a:ext>
                </a:extLst>
              </p:cNvPr>
              <p:cNvSpPr>
                <a:spLocks noChangeShapeType="1"/>
              </p:cNvSpPr>
              <p:nvPr/>
            </p:nvSpPr>
            <p:spPr bwMode="auto">
              <a:xfrm flipV="1">
                <a:off x="1913" y="1056"/>
                <a:ext cx="968" cy="9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7" name="Line 41">
                <a:extLst>
                  <a:ext uri="{FF2B5EF4-FFF2-40B4-BE49-F238E27FC236}">
                    <a16:creationId xmlns:a16="http://schemas.microsoft.com/office/drawing/2014/main" id="{10C56B8F-BC66-48EF-9CE0-F466A9B65B68}"/>
                  </a:ext>
                </a:extLst>
              </p:cNvPr>
              <p:cNvSpPr>
                <a:spLocks noChangeShapeType="1"/>
              </p:cNvSpPr>
              <p:nvPr/>
            </p:nvSpPr>
            <p:spPr bwMode="auto">
              <a:xfrm>
                <a:off x="1913" y="2025"/>
                <a:ext cx="207" cy="3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8" name="Line 42">
                <a:extLst>
                  <a:ext uri="{FF2B5EF4-FFF2-40B4-BE49-F238E27FC236}">
                    <a16:creationId xmlns:a16="http://schemas.microsoft.com/office/drawing/2014/main" id="{B16B1E13-D665-46FD-B922-A61DFF86C06A}"/>
                  </a:ext>
                </a:extLst>
              </p:cNvPr>
              <p:cNvSpPr>
                <a:spLocks noChangeShapeType="1"/>
              </p:cNvSpPr>
              <p:nvPr/>
            </p:nvSpPr>
            <p:spPr bwMode="auto">
              <a:xfrm flipV="1">
                <a:off x="1920" y="2371"/>
                <a:ext cx="200"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1520" name="Line 43">
              <a:extLst>
                <a:ext uri="{FF2B5EF4-FFF2-40B4-BE49-F238E27FC236}">
                  <a16:creationId xmlns:a16="http://schemas.microsoft.com/office/drawing/2014/main" id="{375B1C39-6097-43DF-9327-BB022A47E8CE}"/>
                </a:ext>
              </a:extLst>
            </p:cNvPr>
            <p:cNvSpPr>
              <a:spLocks noChangeShapeType="1"/>
            </p:cNvSpPr>
            <p:nvPr/>
          </p:nvSpPr>
          <p:spPr bwMode="auto">
            <a:xfrm flipV="1">
              <a:off x="6324600" y="4492625"/>
              <a:ext cx="966788" cy="317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1" name="Line 44">
              <a:extLst>
                <a:ext uri="{FF2B5EF4-FFF2-40B4-BE49-F238E27FC236}">
                  <a16:creationId xmlns:a16="http://schemas.microsoft.com/office/drawing/2014/main" id="{93A8BF6C-2D3B-4AAB-9EFC-2F8E4FE44AEE}"/>
                </a:ext>
              </a:extLst>
            </p:cNvPr>
            <p:cNvSpPr>
              <a:spLocks noChangeShapeType="1"/>
            </p:cNvSpPr>
            <p:nvPr/>
          </p:nvSpPr>
          <p:spPr bwMode="auto">
            <a:xfrm>
              <a:off x="6107113" y="5486400"/>
              <a:ext cx="1184275"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2" name="Line 45">
              <a:extLst>
                <a:ext uri="{FF2B5EF4-FFF2-40B4-BE49-F238E27FC236}">
                  <a16:creationId xmlns:a16="http://schemas.microsoft.com/office/drawing/2014/main" id="{D9322619-CAB8-4023-8ED8-5F9781DB6599}"/>
                </a:ext>
              </a:extLst>
            </p:cNvPr>
            <p:cNvSpPr>
              <a:spLocks noChangeShapeType="1"/>
            </p:cNvSpPr>
            <p:nvPr/>
          </p:nvSpPr>
          <p:spPr bwMode="auto">
            <a:xfrm>
              <a:off x="7291388" y="4492625"/>
              <a:ext cx="0" cy="258763"/>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3" name="Line 46">
              <a:extLst>
                <a:ext uri="{FF2B5EF4-FFF2-40B4-BE49-F238E27FC236}">
                  <a16:creationId xmlns:a16="http://schemas.microsoft.com/office/drawing/2014/main" id="{BCDC8165-C89E-496A-8BD6-C107F18FBA2E}"/>
                </a:ext>
              </a:extLst>
            </p:cNvPr>
            <p:cNvSpPr>
              <a:spLocks noChangeShapeType="1"/>
            </p:cNvSpPr>
            <p:nvPr/>
          </p:nvSpPr>
          <p:spPr bwMode="auto">
            <a:xfrm>
              <a:off x="7272338" y="5227638"/>
              <a:ext cx="0" cy="258763"/>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4" name="Rectangle 47">
              <a:extLst>
                <a:ext uri="{FF2B5EF4-FFF2-40B4-BE49-F238E27FC236}">
                  <a16:creationId xmlns:a16="http://schemas.microsoft.com/office/drawing/2014/main" id="{DB42AAD3-C0EB-4D92-ADD6-DDB15D158CFA}"/>
                </a:ext>
              </a:extLst>
            </p:cNvPr>
            <p:cNvSpPr>
              <a:spLocks noChangeArrowheads="1"/>
            </p:cNvSpPr>
            <p:nvPr/>
          </p:nvSpPr>
          <p:spPr bwMode="auto">
            <a:xfrm>
              <a:off x="7208838" y="4751388"/>
              <a:ext cx="128588" cy="506413"/>
            </a:xfrm>
            <a:prstGeom prst="rect">
              <a:avLst/>
            </a:prstGeom>
            <a:gradFill rotWithShape="0">
              <a:gsLst>
                <a:gs pos="0">
                  <a:srgbClr val="003366"/>
                </a:gs>
                <a:gs pos="50000">
                  <a:srgbClr val="C3CFDB"/>
                </a:gs>
                <a:gs pos="100000">
                  <a:srgbClr val="003366"/>
                </a:gs>
              </a:gsLst>
              <a:lin ang="0" scaled="1"/>
            </a:gradFill>
            <a:ln w="1905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21525" name="Object 3">
              <a:extLst>
                <a:ext uri="{FF2B5EF4-FFF2-40B4-BE49-F238E27FC236}">
                  <a16:creationId xmlns:a16="http://schemas.microsoft.com/office/drawing/2014/main" id="{99DE3A2B-00D3-4054-8DBB-51014F84B0B4}"/>
                </a:ext>
              </a:extLst>
            </p:cNvPr>
            <p:cNvGraphicFramePr>
              <a:graphicFrameLocks/>
            </p:cNvGraphicFramePr>
            <p:nvPr/>
          </p:nvGraphicFramePr>
          <p:xfrm>
            <a:off x="5961063" y="1927225"/>
            <a:ext cx="476250" cy="412750"/>
          </p:xfrm>
          <a:graphic>
            <a:graphicData uri="http://schemas.openxmlformats.org/presentationml/2006/ole">
              <mc:AlternateContent xmlns:mc="http://schemas.openxmlformats.org/markup-compatibility/2006">
                <mc:Choice xmlns:v="urn:schemas-microsoft-com:vml" Requires="v">
                  <p:oleObj name="Equation" r:id="rId4" imgW="190335" imgH="164957" progId="Equation.DSMT4">
                    <p:embed/>
                  </p:oleObj>
                </mc:Choice>
                <mc:Fallback>
                  <p:oleObj name="Equation" r:id="rId4" imgW="190335" imgH="164957"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063" y="1927225"/>
                          <a:ext cx="476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6" name="Object 4">
              <a:extLst>
                <a:ext uri="{FF2B5EF4-FFF2-40B4-BE49-F238E27FC236}">
                  <a16:creationId xmlns:a16="http://schemas.microsoft.com/office/drawing/2014/main" id="{C1C35FDC-51EE-4CF4-9BD5-97B707D780E9}"/>
                </a:ext>
              </a:extLst>
            </p:cNvPr>
            <p:cNvGraphicFramePr>
              <a:graphicFrameLocks/>
            </p:cNvGraphicFramePr>
            <p:nvPr/>
          </p:nvGraphicFramePr>
          <p:xfrm>
            <a:off x="7823200" y="993775"/>
            <a:ext cx="508000" cy="442913"/>
          </p:xfrm>
          <a:graphic>
            <a:graphicData uri="http://schemas.openxmlformats.org/presentationml/2006/ole">
              <mc:AlternateContent xmlns:mc="http://schemas.openxmlformats.org/markup-compatibility/2006">
                <mc:Choice xmlns:v="urn:schemas-microsoft-com:vml" Requires="v">
                  <p:oleObj name="Equation" r:id="rId6" imgW="202936" imgH="177569" progId="Equation.DSMT4">
                    <p:embed/>
                  </p:oleObj>
                </mc:Choice>
                <mc:Fallback>
                  <p:oleObj name="Equation" r:id="rId6" imgW="202936" imgH="177569"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3200" y="993775"/>
                          <a:ext cx="508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7" name="Object 5">
              <a:extLst>
                <a:ext uri="{FF2B5EF4-FFF2-40B4-BE49-F238E27FC236}">
                  <a16:creationId xmlns:a16="http://schemas.microsoft.com/office/drawing/2014/main" id="{B2C52C19-C3A1-4485-8FD7-BD19659345FD}"/>
                </a:ext>
              </a:extLst>
            </p:cNvPr>
            <p:cNvGraphicFramePr>
              <a:graphicFrameLocks/>
            </p:cNvGraphicFramePr>
            <p:nvPr/>
          </p:nvGraphicFramePr>
          <p:xfrm>
            <a:off x="5095875" y="5318125"/>
            <a:ext cx="412750" cy="442913"/>
          </p:xfrm>
          <a:graphic>
            <a:graphicData uri="http://schemas.openxmlformats.org/presentationml/2006/ole">
              <mc:AlternateContent xmlns:mc="http://schemas.openxmlformats.org/markup-compatibility/2006">
                <mc:Choice xmlns:v="urn:schemas-microsoft-com:vml" Requires="v">
                  <p:oleObj name="Equation" r:id="rId8" imgW="164814" imgH="177492" progId="Equation.DSMT4">
                    <p:embed/>
                  </p:oleObj>
                </mc:Choice>
                <mc:Fallback>
                  <p:oleObj name="Equation" r:id="rId8" imgW="164814" imgH="177492" progId="Equation.DSMT4">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5875" y="5318125"/>
                          <a:ext cx="4127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8" name="Oval 51">
              <a:extLst>
                <a:ext uri="{FF2B5EF4-FFF2-40B4-BE49-F238E27FC236}">
                  <a16:creationId xmlns:a16="http://schemas.microsoft.com/office/drawing/2014/main" id="{76B1D376-DC22-419D-8854-61879947A1ED}"/>
                </a:ext>
              </a:extLst>
            </p:cNvPr>
            <p:cNvSpPr>
              <a:spLocks noChangeArrowheads="1"/>
            </p:cNvSpPr>
            <p:nvPr/>
          </p:nvSpPr>
          <p:spPr bwMode="auto">
            <a:xfrm rot="1952563">
              <a:off x="5022850" y="5033963"/>
              <a:ext cx="387350" cy="304800"/>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29" name="Rectangle 52">
              <a:extLst>
                <a:ext uri="{FF2B5EF4-FFF2-40B4-BE49-F238E27FC236}">
                  <a16:creationId xmlns:a16="http://schemas.microsoft.com/office/drawing/2014/main" id="{438A6544-95F9-471F-A13E-0053CF84772C}"/>
                </a:ext>
              </a:extLst>
            </p:cNvPr>
            <p:cNvSpPr>
              <a:spLocks noChangeArrowheads="1"/>
            </p:cNvSpPr>
            <p:nvPr/>
          </p:nvSpPr>
          <p:spPr bwMode="auto">
            <a:xfrm>
              <a:off x="5070475" y="5181600"/>
              <a:ext cx="195263"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30" name="Line 53">
              <a:extLst>
                <a:ext uri="{FF2B5EF4-FFF2-40B4-BE49-F238E27FC236}">
                  <a16:creationId xmlns:a16="http://schemas.microsoft.com/office/drawing/2014/main" id="{3840D574-2080-4D07-8F2C-AA946CFFCF56}"/>
                </a:ext>
              </a:extLst>
            </p:cNvPr>
            <p:cNvSpPr>
              <a:spLocks noChangeShapeType="1"/>
            </p:cNvSpPr>
            <p:nvPr/>
          </p:nvSpPr>
          <p:spPr bwMode="auto">
            <a:xfrm flipH="1">
              <a:off x="5005388" y="1295400"/>
              <a:ext cx="2914650" cy="419100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1" name="Freeform 54">
              <a:extLst>
                <a:ext uri="{FF2B5EF4-FFF2-40B4-BE49-F238E27FC236}">
                  <a16:creationId xmlns:a16="http://schemas.microsoft.com/office/drawing/2014/main" id="{0B53EF9E-E25D-4DF4-BE61-4D3442F39016}"/>
                </a:ext>
              </a:extLst>
            </p:cNvPr>
            <p:cNvSpPr>
              <a:spLocks/>
            </p:cNvSpPr>
            <p:nvPr/>
          </p:nvSpPr>
          <p:spPr bwMode="auto">
            <a:xfrm>
              <a:off x="5013325" y="5024438"/>
              <a:ext cx="155575" cy="233363"/>
            </a:xfrm>
            <a:custGeom>
              <a:avLst/>
              <a:gdLst>
                <a:gd name="T0" fmla="*/ 2147483646 w 116"/>
                <a:gd name="T1" fmla="*/ 0 h 147"/>
                <a:gd name="T2" fmla="*/ 2147483646 w 116"/>
                <a:gd name="T3" fmla="*/ 2147483646 h 147"/>
                <a:gd name="T4" fmla="*/ 2147483646 w 116"/>
                <a:gd name="T5" fmla="*/ 2147483646 h 147"/>
                <a:gd name="T6" fmla="*/ 2147483646 w 116"/>
                <a:gd name="T7" fmla="*/ 2147483646 h 147"/>
                <a:gd name="T8" fmla="*/ 0 60000 65536"/>
                <a:gd name="T9" fmla="*/ 0 60000 65536"/>
                <a:gd name="T10" fmla="*/ 0 60000 65536"/>
                <a:gd name="T11" fmla="*/ 0 60000 65536"/>
                <a:gd name="T12" fmla="*/ 0 w 116"/>
                <a:gd name="T13" fmla="*/ 0 h 147"/>
                <a:gd name="T14" fmla="*/ 116 w 116"/>
                <a:gd name="T15" fmla="*/ 147 h 147"/>
              </a:gdLst>
              <a:ahLst/>
              <a:cxnLst>
                <a:cxn ang="T8">
                  <a:pos x="T0" y="T1"/>
                </a:cxn>
                <a:cxn ang="T9">
                  <a:pos x="T2" y="T3"/>
                </a:cxn>
                <a:cxn ang="T10">
                  <a:pos x="T4" y="T5"/>
                </a:cxn>
                <a:cxn ang="T11">
                  <a:pos x="T6" y="T7"/>
                </a:cxn>
              </a:cxnLst>
              <a:rect l="T12" t="T13" r="T14" b="T15"/>
              <a:pathLst>
                <a:path w="116" h="147">
                  <a:moveTo>
                    <a:pt x="116" y="0"/>
                  </a:moveTo>
                  <a:cubicBezTo>
                    <a:pt x="108" y="3"/>
                    <a:pt x="84" y="9"/>
                    <a:pt x="66" y="20"/>
                  </a:cubicBezTo>
                  <a:cubicBezTo>
                    <a:pt x="48" y="31"/>
                    <a:pt x="14" y="48"/>
                    <a:pt x="7" y="69"/>
                  </a:cubicBezTo>
                  <a:cubicBezTo>
                    <a:pt x="0" y="90"/>
                    <a:pt x="22" y="131"/>
                    <a:pt x="26" y="147"/>
                  </a:cubicBezTo>
                </a:path>
              </a:pathLst>
            </a:custGeom>
            <a:noFill/>
            <a:ln w="9525">
              <a:solidFill>
                <a:srgbClr val="CC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32" name="Line 56">
              <a:extLst>
                <a:ext uri="{FF2B5EF4-FFF2-40B4-BE49-F238E27FC236}">
                  <a16:creationId xmlns:a16="http://schemas.microsoft.com/office/drawing/2014/main" id="{392FD817-527B-413B-97F2-46AA1F08D9F7}"/>
                </a:ext>
              </a:extLst>
            </p:cNvPr>
            <p:cNvSpPr>
              <a:spLocks noChangeShapeType="1"/>
            </p:cNvSpPr>
            <p:nvPr/>
          </p:nvSpPr>
          <p:spPr bwMode="auto">
            <a:xfrm>
              <a:off x="7078663" y="4724400"/>
              <a:ext cx="0" cy="5334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1533" name="Object 6">
              <a:extLst>
                <a:ext uri="{FF2B5EF4-FFF2-40B4-BE49-F238E27FC236}">
                  <a16:creationId xmlns:a16="http://schemas.microsoft.com/office/drawing/2014/main" id="{F8D734C8-3824-4C95-B02F-6CA361B5C0FF}"/>
                </a:ext>
              </a:extLst>
            </p:cNvPr>
            <p:cNvGraphicFramePr>
              <a:graphicFrameLocks/>
            </p:cNvGraphicFramePr>
            <p:nvPr/>
          </p:nvGraphicFramePr>
          <p:xfrm>
            <a:off x="6858000" y="4557724"/>
            <a:ext cx="254000" cy="442912"/>
          </p:xfrm>
          <a:graphic>
            <a:graphicData uri="http://schemas.openxmlformats.org/presentationml/2006/ole">
              <mc:AlternateContent xmlns:mc="http://schemas.openxmlformats.org/markup-compatibility/2006">
                <mc:Choice xmlns:v="urn:schemas-microsoft-com:vml" Requires="v">
                  <p:oleObj name="Equation" r:id="rId10" imgW="101468" imgH="177569" progId="Equation.DSMT4">
                    <p:embed/>
                  </p:oleObj>
                </mc:Choice>
                <mc:Fallback>
                  <p:oleObj name="Equation" r:id="rId10" imgW="101468" imgH="177569" progId="Equation.DSMT4">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0" y="4557724"/>
                          <a:ext cx="2540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4" name="Object 7">
              <a:extLst>
                <a:ext uri="{FF2B5EF4-FFF2-40B4-BE49-F238E27FC236}">
                  <a16:creationId xmlns:a16="http://schemas.microsoft.com/office/drawing/2014/main" id="{421BB2E4-894F-4112-A159-27EAFC03E496}"/>
                </a:ext>
              </a:extLst>
            </p:cNvPr>
            <p:cNvGraphicFramePr>
              <a:graphicFrameLocks/>
            </p:cNvGraphicFramePr>
            <p:nvPr/>
          </p:nvGraphicFramePr>
          <p:xfrm>
            <a:off x="8228013" y="1828800"/>
            <a:ext cx="412750" cy="476250"/>
          </p:xfrm>
          <a:graphic>
            <a:graphicData uri="http://schemas.openxmlformats.org/presentationml/2006/ole">
              <mc:AlternateContent xmlns:mc="http://schemas.openxmlformats.org/markup-compatibility/2006">
                <mc:Choice xmlns:v="urn:schemas-microsoft-com:vml" Requires="v">
                  <p:oleObj name="Equation" r:id="rId12" imgW="164957" imgH="190335" progId="Equation.DSMT4">
                    <p:embed/>
                  </p:oleObj>
                </mc:Choice>
                <mc:Fallback>
                  <p:oleObj name="Equation" r:id="rId12" imgW="164957" imgH="190335" progId="Equation.DSMT4">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28013" y="1828800"/>
                          <a:ext cx="4127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35" name="Line 59">
              <a:extLst>
                <a:ext uri="{FF2B5EF4-FFF2-40B4-BE49-F238E27FC236}">
                  <a16:creationId xmlns:a16="http://schemas.microsoft.com/office/drawing/2014/main" id="{79DAE86C-80F4-40E7-BD2D-C422468AF262}"/>
                </a:ext>
              </a:extLst>
            </p:cNvPr>
            <p:cNvSpPr>
              <a:spLocks noChangeShapeType="1"/>
            </p:cNvSpPr>
            <p:nvPr/>
          </p:nvSpPr>
          <p:spPr bwMode="auto">
            <a:xfrm flipV="1">
              <a:off x="6819900" y="2057400"/>
              <a:ext cx="1230313" cy="762000"/>
            </a:xfrm>
            <a:prstGeom prst="line">
              <a:avLst/>
            </a:prstGeom>
            <a:noFill/>
            <a:ln w="38100">
              <a:solidFill>
                <a:srgbClr val="7030A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1536" name="Freeform 60">
              <a:extLst>
                <a:ext uri="{FF2B5EF4-FFF2-40B4-BE49-F238E27FC236}">
                  <a16:creationId xmlns:a16="http://schemas.microsoft.com/office/drawing/2014/main" id="{8E4FAFDC-627F-493E-972E-87FD32783D69}"/>
                </a:ext>
              </a:extLst>
            </p:cNvPr>
            <p:cNvSpPr>
              <a:spLocks/>
            </p:cNvSpPr>
            <p:nvPr/>
          </p:nvSpPr>
          <p:spPr bwMode="auto">
            <a:xfrm>
              <a:off x="7264400" y="2543175"/>
              <a:ext cx="77788" cy="228600"/>
            </a:xfrm>
            <a:custGeom>
              <a:avLst/>
              <a:gdLst>
                <a:gd name="T0" fmla="*/ 0 w 57"/>
                <a:gd name="T1" fmla="*/ 0 h 144"/>
                <a:gd name="T2" fmla="*/ 2147483646 w 57"/>
                <a:gd name="T3" fmla="*/ 2147483646 h 144"/>
                <a:gd name="T4" fmla="*/ 2147483646 w 57"/>
                <a:gd name="T5" fmla="*/ 2147483646 h 144"/>
                <a:gd name="T6" fmla="*/ 2147483646 w 57"/>
                <a:gd name="T7" fmla="*/ 2147483646 h 144"/>
                <a:gd name="T8" fmla="*/ 0 60000 65536"/>
                <a:gd name="T9" fmla="*/ 0 60000 65536"/>
                <a:gd name="T10" fmla="*/ 0 60000 65536"/>
                <a:gd name="T11" fmla="*/ 0 60000 65536"/>
                <a:gd name="T12" fmla="*/ 0 w 57"/>
                <a:gd name="T13" fmla="*/ 0 h 144"/>
                <a:gd name="T14" fmla="*/ 57 w 57"/>
                <a:gd name="T15" fmla="*/ 144 h 144"/>
              </a:gdLst>
              <a:ahLst/>
              <a:cxnLst>
                <a:cxn ang="T8">
                  <a:pos x="T0" y="T1"/>
                </a:cxn>
                <a:cxn ang="T9">
                  <a:pos x="T2" y="T3"/>
                </a:cxn>
                <a:cxn ang="T10">
                  <a:pos x="T4" y="T5"/>
                </a:cxn>
                <a:cxn ang="T11">
                  <a:pos x="T6" y="T7"/>
                </a:cxn>
              </a:cxnLst>
              <a:rect l="T12" t="T13" r="T14" b="T15"/>
              <a:pathLst>
                <a:path w="57" h="144">
                  <a:moveTo>
                    <a:pt x="0" y="0"/>
                  </a:moveTo>
                  <a:cubicBezTo>
                    <a:pt x="6" y="6"/>
                    <a:pt x="27" y="23"/>
                    <a:pt x="36" y="36"/>
                  </a:cubicBezTo>
                  <a:cubicBezTo>
                    <a:pt x="45" y="49"/>
                    <a:pt x="51" y="60"/>
                    <a:pt x="54" y="78"/>
                  </a:cubicBezTo>
                  <a:cubicBezTo>
                    <a:pt x="57" y="96"/>
                    <a:pt x="54" y="130"/>
                    <a:pt x="54" y="144"/>
                  </a:cubicBezTo>
                </a:path>
              </a:pathLst>
            </a:custGeom>
            <a:noFill/>
            <a:ln w="28575"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21537" name="Object 8">
              <a:extLst>
                <a:ext uri="{FF2B5EF4-FFF2-40B4-BE49-F238E27FC236}">
                  <a16:creationId xmlns:a16="http://schemas.microsoft.com/office/drawing/2014/main" id="{5BD5B3BB-2731-4490-8629-DE28F98DD589}"/>
                </a:ext>
              </a:extLst>
            </p:cNvPr>
            <p:cNvGraphicFramePr>
              <a:graphicFrameLocks/>
            </p:cNvGraphicFramePr>
            <p:nvPr/>
          </p:nvGraphicFramePr>
          <p:xfrm>
            <a:off x="7323138" y="2365375"/>
            <a:ext cx="349250" cy="442913"/>
          </p:xfrm>
          <a:graphic>
            <a:graphicData uri="http://schemas.openxmlformats.org/presentationml/2006/ole">
              <mc:AlternateContent xmlns:mc="http://schemas.openxmlformats.org/markup-compatibility/2006">
                <mc:Choice xmlns:v="urn:schemas-microsoft-com:vml" Requires="v">
                  <p:oleObj name="Equation" r:id="rId14" imgW="139579" imgH="177646" progId="Equation.DSMT4">
                    <p:embed/>
                  </p:oleObj>
                </mc:Choice>
                <mc:Fallback>
                  <p:oleObj name="Equation" r:id="rId14" imgW="139579" imgH="177646" progId="Equation.DSMT4">
                    <p:embed/>
                    <p:pic>
                      <p:nvPicPr>
                        <p:cNvPr id="0" name="Object 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23138" y="2365375"/>
                          <a:ext cx="3492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8" name="Object 9">
              <a:extLst>
                <a:ext uri="{FF2B5EF4-FFF2-40B4-BE49-F238E27FC236}">
                  <a16:creationId xmlns:a16="http://schemas.microsoft.com/office/drawing/2014/main" id="{0D0689A4-C9E3-4257-9932-EDC9E1FAAC6F}"/>
                </a:ext>
              </a:extLst>
            </p:cNvPr>
            <p:cNvGraphicFramePr>
              <a:graphicFrameLocks/>
            </p:cNvGraphicFramePr>
            <p:nvPr/>
          </p:nvGraphicFramePr>
          <p:xfrm>
            <a:off x="7596188" y="1504950"/>
            <a:ext cx="412750" cy="571500"/>
          </p:xfrm>
          <a:graphic>
            <a:graphicData uri="http://schemas.openxmlformats.org/presentationml/2006/ole">
              <mc:AlternateContent xmlns:mc="http://schemas.openxmlformats.org/markup-compatibility/2006">
                <mc:Choice xmlns:v="urn:schemas-microsoft-com:vml" Requires="v">
                  <p:oleObj name="Equation" r:id="rId16" imgW="165028" imgH="228501" progId="Equation.DSMT4">
                    <p:embed/>
                  </p:oleObj>
                </mc:Choice>
                <mc:Fallback>
                  <p:oleObj name="Equation" r:id="rId16" imgW="165028" imgH="228501" progId="Equation.DSMT4">
                    <p:embed/>
                    <p:pic>
                      <p:nvPicPr>
                        <p:cNvPr id="0" name="Object 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96188" y="1504950"/>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39" name="Rectangle 63">
              <a:extLst>
                <a:ext uri="{FF2B5EF4-FFF2-40B4-BE49-F238E27FC236}">
                  <a16:creationId xmlns:a16="http://schemas.microsoft.com/office/drawing/2014/main" id="{FF24D6D0-D664-4036-B5B0-0B5F6F14810C}"/>
                </a:ext>
              </a:extLst>
            </p:cNvPr>
            <p:cNvSpPr>
              <a:spLocks noChangeArrowheads="1"/>
            </p:cNvSpPr>
            <p:nvPr/>
          </p:nvSpPr>
          <p:spPr bwMode="auto">
            <a:xfrm>
              <a:off x="4800600" y="914400"/>
              <a:ext cx="3886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1540" name="Line 64">
              <a:extLst>
                <a:ext uri="{FF2B5EF4-FFF2-40B4-BE49-F238E27FC236}">
                  <a16:creationId xmlns:a16="http://schemas.microsoft.com/office/drawing/2014/main" id="{38E2B0CD-8B72-40C5-8753-474D31FBD189}"/>
                </a:ext>
              </a:extLst>
            </p:cNvPr>
            <p:cNvSpPr>
              <a:spLocks noChangeShapeType="1"/>
            </p:cNvSpPr>
            <p:nvPr/>
          </p:nvSpPr>
          <p:spPr bwMode="auto">
            <a:xfrm flipV="1">
              <a:off x="6324600" y="3962400"/>
              <a:ext cx="0" cy="5334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1" name="Line 65">
              <a:extLst>
                <a:ext uri="{FF2B5EF4-FFF2-40B4-BE49-F238E27FC236}">
                  <a16:creationId xmlns:a16="http://schemas.microsoft.com/office/drawing/2014/main" id="{CCF8693D-34EC-42EA-A8EC-EBE565000BC7}"/>
                </a:ext>
              </a:extLst>
            </p:cNvPr>
            <p:cNvSpPr>
              <a:spLocks noChangeShapeType="1"/>
            </p:cNvSpPr>
            <p:nvPr/>
          </p:nvSpPr>
          <p:spPr bwMode="auto">
            <a:xfrm flipV="1">
              <a:off x="6096000" y="4419600"/>
              <a:ext cx="0" cy="10668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1542" name="Object 10">
              <a:extLst>
                <a:ext uri="{FF2B5EF4-FFF2-40B4-BE49-F238E27FC236}">
                  <a16:creationId xmlns:a16="http://schemas.microsoft.com/office/drawing/2014/main" id="{115B0A05-A6D6-4716-89E4-31EAF5FC1EB7}"/>
                </a:ext>
              </a:extLst>
            </p:cNvPr>
            <p:cNvGraphicFramePr>
              <a:graphicFrameLocks noChangeAspect="1"/>
            </p:cNvGraphicFramePr>
            <p:nvPr/>
          </p:nvGraphicFramePr>
          <p:xfrm>
            <a:off x="4929190" y="4643446"/>
            <a:ext cx="381000" cy="347663"/>
          </p:xfrm>
          <a:graphic>
            <a:graphicData uri="http://schemas.openxmlformats.org/presentationml/2006/ole">
              <mc:AlternateContent xmlns:mc="http://schemas.openxmlformats.org/markup-compatibility/2006">
                <mc:Choice xmlns:v="urn:schemas-microsoft-com:vml" Requires="v">
                  <p:oleObj name="Equation" r:id="rId18" imgW="152334" imgH="139639" progId="Equation.DSMT4">
                    <p:embed/>
                  </p:oleObj>
                </mc:Choice>
                <mc:Fallback>
                  <p:oleObj name="Equation" r:id="rId18" imgW="152334" imgH="139639"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29190" y="4643446"/>
                          <a:ext cx="3810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 name="Object 11">
            <a:extLst>
              <a:ext uri="{FF2B5EF4-FFF2-40B4-BE49-F238E27FC236}">
                <a16:creationId xmlns:a16="http://schemas.microsoft.com/office/drawing/2014/main" id="{42E7F0AB-F8AD-4AE9-BB5A-945F22F1E512}"/>
              </a:ext>
            </a:extLst>
          </p:cNvPr>
          <p:cNvGraphicFramePr>
            <a:graphicFrameLocks/>
          </p:cNvGraphicFramePr>
          <p:nvPr/>
        </p:nvGraphicFramePr>
        <p:xfrm>
          <a:off x="1277938" y="928688"/>
          <a:ext cx="2252662" cy="571500"/>
        </p:xfrm>
        <a:graphic>
          <a:graphicData uri="http://schemas.openxmlformats.org/presentationml/2006/ole">
            <mc:AlternateContent xmlns:mc="http://schemas.openxmlformats.org/markup-compatibility/2006">
              <mc:Choice xmlns:v="urn:schemas-microsoft-com:vml" Requires="v">
                <p:oleObj name="Equation" r:id="rId20" imgW="901309" imgH="228501" progId="Equation.DSMT4">
                  <p:embed/>
                </p:oleObj>
              </mc:Choice>
              <mc:Fallback>
                <p:oleObj name="Equation" r:id="rId20" imgW="901309" imgH="228501" progId="Equation.DSMT4">
                  <p:embed/>
                  <p:pic>
                    <p:nvPicPr>
                      <p:cNvPr id="0" name="Object 1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77938" y="928688"/>
                        <a:ext cx="22526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 name="Object 12">
            <a:extLst>
              <a:ext uri="{FF2B5EF4-FFF2-40B4-BE49-F238E27FC236}">
                <a16:creationId xmlns:a16="http://schemas.microsoft.com/office/drawing/2014/main" id="{435BCACB-B7E5-41AC-94BF-B87309165336}"/>
              </a:ext>
            </a:extLst>
          </p:cNvPr>
          <p:cNvGraphicFramePr>
            <a:graphicFrameLocks/>
          </p:cNvGraphicFramePr>
          <p:nvPr/>
        </p:nvGraphicFramePr>
        <p:xfrm>
          <a:off x="438150" y="1785938"/>
          <a:ext cx="3933825" cy="1014412"/>
        </p:xfrm>
        <a:graphic>
          <a:graphicData uri="http://schemas.openxmlformats.org/presentationml/2006/ole">
            <mc:AlternateContent xmlns:mc="http://schemas.openxmlformats.org/markup-compatibility/2006">
              <mc:Choice xmlns:v="urn:schemas-microsoft-com:vml" Requires="v">
                <p:oleObj name="Equation" r:id="rId22" imgW="1574117" imgH="406224" progId="Equation.DSMT4">
                  <p:embed/>
                </p:oleObj>
              </mc:Choice>
              <mc:Fallback>
                <p:oleObj name="Equation" r:id="rId22" imgW="1574117" imgH="406224" progId="Equation.DSMT4">
                  <p:embed/>
                  <p:pic>
                    <p:nvPicPr>
                      <p:cNvPr id="0" name="Object 1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8150" y="1785938"/>
                        <a:ext cx="39338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 name="Object 13">
            <a:extLst>
              <a:ext uri="{FF2B5EF4-FFF2-40B4-BE49-F238E27FC236}">
                <a16:creationId xmlns:a16="http://schemas.microsoft.com/office/drawing/2014/main" id="{D074EC92-417A-4803-81D8-AE8EF1D87D82}"/>
              </a:ext>
            </a:extLst>
          </p:cNvPr>
          <p:cNvGraphicFramePr>
            <a:graphicFrameLocks/>
          </p:cNvGraphicFramePr>
          <p:nvPr/>
        </p:nvGraphicFramePr>
        <p:xfrm>
          <a:off x="1595438" y="3071813"/>
          <a:ext cx="1458912" cy="1014412"/>
        </p:xfrm>
        <a:graphic>
          <a:graphicData uri="http://schemas.openxmlformats.org/presentationml/2006/ole">
            <mc:AlternateContent xmlns:mc="http://schemas.openxmlformats.org/markup-compatibility/2006">
              <mc:Choice xmlns:v="urn:schemas-microsoft-com:vml" Requires="v">
                <p:oleObj name="Equation" r:id="rId24" imgW="583947" imgH="406224" progId="Equation.DSMT4">
                  <p:embed/>
                </p:oleObj>
              </mc:Choice>
              <mc:Fallback>
                <p:oleObj name="Equation" r:id="rId24" imgW="583947" imgH="406224" progId="Equation.DSMT4">
                  <p:embed/>
                  <p:pic>
                    <p:nvPicPr>
                      <p:cNvPr id="0" name="Object 13"/>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95438" y="3071813"/>
                        <a:ext cx="145891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 name="Text Box 5">
            <a:extLst>
              <a:ext uri="{FF2B5EF4-FFF2-40B4-BE49-F238E27FC236}">
                <a16:creationId xmlns:a16="http://schemas.microsoft.com/office/drawing/2014/main" id="{6F5D9983-4990-4016-B22A-E2AD96243549}"/>
              </a:ext>
            </a:extLst>
          </p:cNvPr>
          <p:cNvSpPr txBox="1">
            <a:spLocks noChangeArrowheads="1"/>
          </p:cNvSpPr>
          <p:nvPr/>
        </p:nvSpPr>
        <p:spPr bwMode="auto">
          <a:xfrm>
            <a:off x="214313" y="4286250"/>
            <a:ext cx="46434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可见，在匀强磁场中匀速转动的线圈内的感应电流是时间的正弦函数。这种电流称为</a:t>
            </a:r>
            <a:r>
              <a:rPr lang="zh-CN" altLang="en-US" sz="2800">
                <a:solidFill>
                  <a:srgbClr val="CC0000"/>
                </a:solidFill>
                <a:latin typeface="Arial" panose="020B0604020202020204" pitchFamily="34" charset="0"/>
                <a:ea typeface="华文中宋" panose="02010600040101010101" pitchFamily="2" charset="-122"/>
              </a:rPr>
              <a:t>交流电。</a:t>
            </a:r>
            <a:endParaRPr lang="en-US" altLang="zh-CN" sz="2800">
              <a:latin typeface="Arial" panose="020B0604020202020204" pitchFamily="34"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blinds(horizontal)">
                                      <p:cBhvr>
                                        <p:cTn id="12" dur="500"/>
                                        <p:tgtEl>
                                          <p:spTgt spid="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blinds(horizontal)">
                                      <p:cBhvr>
                                        <p:cTn id="17" dur="500"/>
                                        <p:tgtEl>
                                          <p:spTgt spid="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blinds(horizontal)">
                                      <p:cBhvr>
                                        <p:cTn id="2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530" name="矩形 6">
            <a:extLst>
              <a:ext uri="{FF2B5EF4-FFF2-40B4-BE49-F238E27FC236}">
                <a16:creationId xmlns:a16="http://schemas.microsoft.com/office/drawing/2014/main" id="{87809633-BF63-47CC-A3FC-EBC399CDDA4E}"/>
              </a:ext>
            </a:extLst>
          </p:cNvPr>
          <p:cNvGrpSpPr>
            <a:grpSpLocks/>
          </p:cNvGrpSpPr>
          <p:nvPr/>
        </p:nvGrpSpPr>
        <p:grpSpPr bwMode="auto">
          <a:xfrm>
            <a:off x="-58738" y="-34925"/>
            <a:ext cx="9258301" cy="2035175"/>
            <a:chOff x="0" y="0"/>
            <a:chExt cx="5833" cy="1283"/>
          </a:xfrm>
        </p:grpSpPr>
        <p:pic>
          <p:nvPicPr>
            <p:cNvPr id="22536" name="矩形 6">
              <a:extLst>
                <a:ext uri="{FF2B5EF4-FFF2-40B4-BE49-F238E27FC236}">
                  <a16:creationId xmlns:a16="http://schemas.microsoft.com/office/drawing/2014/main" id="{E8F2918A-2C28-4095-A85F-62495A70A2F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33"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Text Box 9">
              <a:extLst>
                <a:ext uri="{FF2B5EF4-FFF2-40B4-BE49-F238E27FC236}">
                  <a16:creationId xmlns:a16="http://schemas.microsoft.com/office/drawing/2014/main" id="{C59224F4-864A-4538-B29A-7C9ABEF62677}"/>
                </a:ext>
              </a:extLst>
            </p:cNvPr>
            <p:cNvSpPr txBox="1">
              <a:spLocks noChangeArrowheads="1"/>
            </p:cNvSpPr>
            <p:nvPr/>
          </p:nvSpPr>
          <p:spPr bwMode="auto">
            <a:xfrm>
              <a:off x="38" y="23"/>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grpSp>
        <p:nvGrpSpPr>
          <p:cNvPr id="22531" name="矩形 5">
            <a:extLst>
              <a:ext uri="{FF2B5EF4-FFF2-40B4-BE49-F238E27FC236}">
                <a16:creationId xmlns:a16="http://schemas.microsoft.com/office/drawing/2014/main" id="{F00F1BF4-BFA6-4629-9768-5799E6BD81FC}"/>
              </a:ext>
            </a:extLst>
          </p:cNvPr>
          <p:cNvGrpSpPr>
            <a:grpSpLocks/>
          </p:cNvGrpSpPr>
          <p:nvPr/>
        </p:nvGrpSpPr>
        <p:grpSpPr bwMode="auto">
          <a:xfrm>
            <a:off x="-58738" y="4895850"/>
            <a:ext cx="9258301" cy="2035175"/>
            <a:chOff x="0" y="0"/>
            <a:chExt cx="5833" cy="1282"/>
          </a:xfrm>
        </p:grpSpPr>
        <p:pic>
          <p:nvPicPr>
            <p:cNvPr id="22534" name="矩形 5">
              <a:extLst>
                <a:ext uri="{FF2B5EF4-FFF2-40B4-BE49-F238E27FC236}">
                  <a16:creationId xmlns:a16="http://schemas.microsoft.com/office/drawing/2014/main" id="{EEAC097E-2EB5-41D6-9940-1FEE6B452CF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33"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6">
              <a:extLst>
                <a:ext uri="{FF2B5EF4-FFF2-40B4-BE49-F238E27FC236}">
                  <a16:creationId xmlns:a16="http://schemas.microsoft.com/office/drawing/2014/main" id="{03FC684F-FAA2-4477-BAB8-38077E480223}"/>
                </a:ext>
              </a:extLst>
            </p:cNvPr>
            <p:cNvSpPr txBox="1">
              <a:spLocks noChangeArrowheads="1"/>
            </p:cNvSpPr>
            <p:nvPr/>
          </p:nvSpPr>
          <p:spPr bwMode="auto">
            <a:xfrm>
              <a:off x="38" y="21"/>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sp>
        <p:nvSpPr>
          <p:cNvPr id="14" name="矩形 13">
            <a:extLst>
              <a:ext uri="{FF2B5EF4-FFF2-40B4-BE49-F238E27FC236}">
                <a16:creationId xmlns:a16="http://schemas.microsoft.com/office/drawing/2014/main" id="{54B47DFF-2E73-42F1-A5F6-1ED5648295D6}"/>
              </a:ext>
            </a:extLst>
          </p:cNvPr>
          <p:cNvSpPr/>
          <p:nvPr/>
        </p:nvSpPr>
        <p:spPr>
          <a:xfrm>
            <a:off x="3151476" y="1989300"/>
            <a:ext cx="1745991" cy="923330"/>
          </a:xfrm>
          <a:prstGeom prst="rect">
            <a:avLst/>
          </a:prstGeom>
          <a:noFill/>
        </p:spPr>
        <p:txBody>
          <a:bodyPr wrap="none">
            <a:spAutoFit/>
          </a:bodyPr>
          <a:lstStyle/>
          <a:p>
            <a:pPr algn="ctr">
              <a:defRPr/>
            </a:pPr>
            <a:r>
              <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latin typeface="Times New Roman"/>
                <a:ea typeface="+mn-ea"/>
                <a:cs typeface="Times New Roman"/>
              </a:rPr>
              <a:t>§8.2</a:t>
            </a:r>
            <a:endPar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endParaRPr>
          </a:p>
        </p:txBody>
      </p:sp>
      <p:sp>
        <p:nvSpPr>
          <p:cNvPr id="15" name="矩形 14">
            <a:extLst>
              <a:ext uri="{FF2B5EF4-FFF2-40B4-BE49-F238E27FC236}">
                <a16:creationId xmlns:a16="http://schemas.microsoft.com/office/drawing/2014/main" id="{37F9438A-B7C0-4398-B0BB-E79F3660876F}"/>
              </a:ext>
            </a:extLst>
          </p:cNvPr>
          <p:cNvSpPr/>
          <p:nvPr/>
        </p:nvSpPr>
        <p:spPr>
          <a:xfrm>
            <a:off x="1144620" y="3098878"/>
            <a:ext cx="7334059" cy="1754326"/>
          </a:xfrm>
          <a:prstGeom prst="rect">
            <a:avLst/>
          </a:prstGeom>
          <a:noFill/>
        </p:spPr>
        <p:txBody>
          <a:bodyPr wrap="none">
            <a:spAutoFit/>
          </a:bodyPr>
          <a:lstStyle/>
          <a:p>
            <a:pPr algn="ctr">
              <a:defRPr/>
            </a:pP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rPr>
              <a:t>动生电动势 感生电动势</a:t>
            </a:r>
            <a:endPar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endParaRPr>
          </a:p>
          <a:p>
            <a:pPr algn="ctr">
              <a:defRPr/>
            </a:pP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rPr>
              <a:t>涡旋场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11">
            <a:extLst>
              <a:ext uri="{FF2B5EF4-FFF2-40B4-BE49-F238E27FC236}">
                <a16:creationId xmlns:a16="http://schemas.microsoft.com/office/drawing/2014/main" id="{0DCE644A-1420-46B5-94BA-0D1B20954081}"/>
              </a:ext>
            </a:extLst>
          </p:cNvPr>
          <p:cNvGrpSpPr>
            <a:grpSpLocks/>
          </p:cNvGrpSpPr>
          <p:nvPr/>
        </p:nvGrpSpPr>
        <p:grpSpPr bwMode="auto">
          <a:xfrm>
            <a:off x="-50800" y="2841625"/>
            <a:ext cx="7772400" cy="1844675"/>
            <a:chOff x="440" y="1654"/>
            <a:chExt cx="4896" cy="1162"/>
          </a:xfrm>
        </p:grpSpPr>
        <p:sp>
          <p:nvSpPr>
            <p:cNvPr id="23590" name="Text Box 2">
              <a:extLst>
                <a:ext uri="{FF2B5EF4-FFF2-40B4-BE49-F238E27FC236}">
                  <a16:creationId xmlns:a16="http://schemas.microsoft.com/office/drawing/2014/main" id="{FA897D5F-4D20-4FDA-822D-5FDD2603096C}"/>
                </a:ext>
              </a:extLst>
            </p:cNvPr>
            <p:cNvSpPr txBox="1">
              <a:spLocks noChangeArrowheads="1"/>
            </p:cNvSpPr>
            <p:nvPr/>
          </p:nvSpPr>
          <p:spPr bwMode="auto">
            <a:xfrm>
              <a:off x="440" y="1654"/>
              <a:ext cx="4896"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SzTx/>
                <a:buFontTx/>
                <a:buNone/>
              </a:pPr>
              <a:r>
                <a:rPr kumimoji="1" lang="en-US" altLang="zh-CN" b="1">
                  <a:solidFill>
                    <a:srgbClr val="CC0000"/>
                  </a:solidFill>
                  <a:latin typeface="Times New Roman" panose="02020603050405020304" pitchFamily="18" charset="0"/>
                </a:rPr>
                <a:t>   </a:t>
              </a:r>
              <a:r>
                <a:rPr kumimoji="1" lang="en-US" altLang="zh-CN" b="1">
                  <a:solidFill>
                    <a:srgbClr val="FF0000"/>
                  </a:solidFill>
                  <a:latin typeface="Times New Roman" panose="02020603050405020304" pitchFamily="18" charset="0"/>
                </a:rPr>
                <a:t> </a:t>
              </a:r>
              <a:r>
                <a:rPr kumimoji="1" lang="zh-CN" altLang="en-US" b="1">
                  <a:solidFill>
                    <a:srgbClr val="FFFF66"/>
                  </a:solidFill>
                  <a:latin typeface="Times New Roman" panose="02020603050405020304" pitchFamily="18" charset="0"/>
                </a:rPr>
                <a:t>（</a:t>
              </a:r>
              <a:r>
                <a:rPr kumimoji="1" lang="en-US" altLang="zh-CN" b="1">
                  <a:solidFill>
                    <a:srgbClr val="FFFF66"/>
                  </a:solidFill>
                  <a:latin typeface="Times New Roman" panose="02020603050405020304" pitchFamily="18" charset="0"/>
                </a:rPr>
                <a:t>1</a:t>
              </a:r>
              <a:r>
                <a:rPr kumimoji="1" lang="zh-CN" altLang="en-US" b="1">
                  <a:solidFill>
                    <a:srgbClr val="FFFF66"/>
                  </a:solidFill>
                  <a:latin typeface="Times New Roman" panose="02020603050405020304" pitchFamily="18" charset="0"/>
                </a:rPr>
                <a:t>）</a:t>
              </a:r>
              <a:r>
                <a:rPr kumimoji="1" lang="zh-CN" altLang="en-US" b="1">
                  <a:solidFill>
                    <a:srgbClr val="FFFFFF"/>
                  </a:solidFill>
                  <a:latin typeface="Times New Roman" panose="02020603050405020304" pitchFamily="18" charset="0"/>
                </a:rPr>
                <a:t>稳恒磁场中的导体</a:t>
              </a:r>
              <a:endParaRPr kumimoji="1" lang="en-US" altLang="zh-CN" b="1">
                <a:solidFill>
                  <a:srgbClr val="FFFFFF"/>
                </a:solidFill>
                <a:latin typeface="Times New Roman" panose="02020603050405020304" pitchFamily="18" charset="0"/>
              </a:endParaRPr>
            </a:p>
            <a:p>
              <a:pPr>
                <a:lnSpc>
                  <a:spcPct val="120000"/>
                </a:lnSpc>
                <a:spcBef>
                  <a:spcPct val="0"/>
                </a:spcBef>
                <a:buClrTx/>
                <a:buSzTx/>
                <a:buFontTx/>
                <a:buNone/>
              </a:pPr>
              <a:r>
                <a:rPr kumimoji="1" lang="zh-CN" altLang="en-US" b="1">
                  <a:solidFill>
                    <a:srgbClr val="FFFFFF"/>
                  </a:solidFill>
                  <a:latin typeface="Times New Roman" panose="02020603050405020304" pitchFamily="18" charset="0"/>
                </a:rPr>
                <a:t>运动 </a:t>
              </a:r>
              <a:r>
                <a:rPr kumimoji="1" lang="en-US" altLang="zh-CN" b="1">
                  <a:solidFill>
                    <a:srgbClr val="FFFFFF"/>
                  </a:solidFill>
                  <a:latin typeface="Times New Roman" panose="02020603050405020304" pitchFamily="18" charset="0"/>
                </a:rPr>
                <a:t>,    </a:t>
              </a:r>
              <a:r>
                <a:rPr kumimoji="1" lang="zh-CN" altLang="en-US" b="1">
                  <a:solidFill>
                    <a:srgbClr val="FFFFFF"/>
                  </a:solidFill>
                  <a:latin typeface="Times New Roman" panose="02020603050405020304" pitchFamily="18" charset="0"/>
                </a:rPr>
                <a:t>或者回路面积变化</a:t>
              </a:r>
              <a:endParaRPr kumimoji="1" lang="en-US" altLang="zh-CN" b="1">
                <a:solidFill>
                  <a:srgbClr val="FFFFFF"/>
                </a:solidFill>
                <a:latin typeface="Times New Roman" panose="02020603050405020304" pitchFamily="18" charset="0"/>
              </a:endParaRPr>
            </a:p>
            <a:p>
              <a:pPr>
                <a:lnSpc>
                  <a:spcPct val="120000"/>
                </a:lnSpc>
                <a:spcBef>
                  <a:spcPct val="0"/>
                </a:spcBef>
                <a:buClrTx/>
                <a:buSzTx/>
                <a:buFontTx/>
                <a:buNone/>
              </a:pPr>
              <a:r>
                <a:rPr kumimoji="1" lang="zh-CN" altLang="en-US" b="1">
                  <a:solidFill>
                    <a:srgbClr val="FFFFFF"/>
                  </a:solidFill>
                  <a:latin typeface="Times New Roman" panose="02020603050405020304" pitchFamily="18" charset="0"/>
                </a:rPr>
                <a:t>、取向变化等                     </a:t>
              </a:r>
              <a:r>
                <a:rPr kumimoji="1" lang="zh-CN" altLang="en-US" b="1">
                  <a:solidFill>
                    <a:srgbClr val="FFFF00"/>
                  </a:solidFill>
                  <a:latin typeface="Times New Roman" panose="02020603050405020304" pitchFamily="18" charset="0"/>
                </a:rPr>
                <a:t>动生电动势</a:t>
              </a:r>
              <a:r>
                <a:rPr kumimoji="1" lang="zh-CN" altLang="en-US" sz="2800" b="1">
                  <a:solidFill>
                    <a:srgbClr val="FFFF00"/>
                  </a:solidFill>
                  <a:latin typeface="Times New Roman" panose="02020603050405020304" pitchFamily="18" charset="0"/>
                </a:rPr>
                <a:t> </a:t>
              </a:r>
              <a:r>
                <a:rPr kumimoji="1" lang="zh-CN" altLang="en-US" sz="2800" b="1">
                  <a:solidFill>
                    <a:srgbClr val="FF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       </a:t>
              </a:r>
            </a:p>
          </p:txBody>
        </p:sp>
        <p:sp>
          <p:nvSpPr>
            <p:cNvPr id="23591" name="AutoShape 3">
              <a:extLst>
                <a:ext uri="{FF2B5EF4-FFF2-40B4-BE49-F238E27FC236}">
                  <a16:creationId xmlns:a16="http://schemas.microsoft.com/office/drawing/2014/main" id="{5F003CE7-C42A-4FE1-B26D-206F02B52167}"/>
                </a:ext>
              </a:extLst>
            </p:cNvPr>
            <p:cNvSpPr>
              <a:spLocks noChangeArrowheads="1"/>
            </p:cNvSpPr>
            <p:nvPr/>
          </p:nvSpPr>
          <p:spPr bwMode="auto">
            <a:xfrm>
              <a:off x="2496" y="2544"/>
              <a:ext cx="720" cy="144"/>
            </a:xfrm>
            <a:prstGeom prst="rightArrow">
              <a:avLst>
                <a:gd name="adj1" fmla="val 50000"/>
                <a:gd name="adj2" fmla="val 125000"/>
              </a:avLst>
            </a:prstGeom>
            <a:solidFill>
              <a:srgbClr val="FFCCFF"/>
            </a:solidFill>
            <a:ln w="28575">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
        <p:nvSpPr>
          <p:cNvPr id="23555" name="AutoShape 5">
            <a:extLst>
              <a:ext uri="{FF2B5EF4-FFF2-40B4-BE49-F238E27FC236}">
                <a16:creationId xmlns:a16="http://schemas.microsoft.com/office/drawing/2014/main" id="{45DAA9A3-3864-4F1A-9F23-8D22C45CE51C}"/>
              </a:ext>
            </a:extLst>
          </p:cNvPr>
          <p:cNvSpPr>
            <a:spLocks noChangeArrowheads="1"/>
          </p:cNvSpPr>
          <p:nvPr/>
        </p:nvSpPr>
        <p:spPr bwMode="auto">
          <a:xfrm>
            <a:off x="3208338" y="5762625"/>
            <a:ext cx="1152525" cy="215900"/>
          </a:xfrm>
          <a:prstGeom prst="rightArrow">
            <a:avLst>
              <a:gd name="adj1" fmla="val 50000"/>
              <a:gd name="adj2" fmla="val 133456"/>
            </a:avLst>
          </a:prstGeom>
          <a:solidFill>
            <a:srgbClr val="00CC99"/>
          </a:solidFill>
          <a:ln w="28575">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3556" name="Rectangle 10">
            <a:extLst>
              <a:ext uri="{FF2B5EF4-FFF2-40B4-BE49-F238E27FC236}">
                <a16:creationId xmlns:a16="http://schemas.microsoft.com/office/drawing/2014/main" id="{35DF4837-333D-433A-8E7D-8EEAF37A9682}"/>
              </a:ext>
            </a:extLst>
          </p:cNvPr>
          <p:cNvSpPr>
            <a:spLocks noChangeArrowheads="1"/>
          </p:cNvSpPr>
          <p:nvPr/>
        </p:nvSpPr>
        <p:spPr bwMode="auto">
          <a:xfrm>
            <a:off x="1308100" y="1898650"/>
            <a:ext cx="4572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ClrTx/>
              <a:buSzTx/>
              <a:buFontTx/>
              <a:buNone/>
            </a:pPr>
            <a:r>
              <a:rPr kumimoji="1" lang="zh-CN" altLang="en-US" b="1">
                <a:solidFill>
                  <a:srgbClr val="FFFFFF"/>
                </a:solidFill>
                <a:latin typeface="Times New Roman" panose="02020603050405020304" pitchFamily="18" charset="0"/>
              </a:rPr>
              <a:t>引起磁通量变化的原因        </a:t>
            </a:r>
          </a:p>
        </p:txBody>
      </p:sp>
      <p:grpSp>
        <p:nvGrpSpPr>
          <p:cNvPr id="23557" name="Group 17">
            <a:extLst>
              <a:ext uri="{FF2B5EF4-FFF2-40B4-BE49-F238E27FC236}">
                <a16:creationId xmlns:a16="http://schemas.microsoft.com/office/drawing/2014/main" id="{3575AA78-2A00-4310-9E74-709586FB6998}"/>
              </a:ext>
            </a:extLst>
          </p:cNvPr>
          <p:cNvGrpSpPr>
            <a:grpSpLocks/>
          </p:cNvGrpSpPr>
          <p:nvPr/>
        </p:nvGrpSpPr>
        <p:grpSpPr bwMode="auto">
          <a:xfrm>
            <a:off x="3287713" y="571500"/>
            <a:ext cx="2592387" cy="1154113"/>
            <a:chOff x="2245" y="480"/>
            <a:chExt cx="1633" cy="727"/>
          </a:xfrm>
        </p:grpSpPr>
        <p:sp>
          <p:nvSpPr>
            <p:cNvPr id="23588" name="Rectangle 16">
              <a:extLst>
                <a:ext uri="{FF2B5EF4-FFF2-40B4-BE49-F238E27FC236}">
                  <a16:creationId xmlns:a16="http://schemas.microsoft.com/office/drawing/2014/main" id="{43CD0826-EBC7-4F21-ADEC-90AA9820CB43}"/>
                </a:ext>
              </a:extLst>
            </p:cNvPr>
            <p:cNvSpPr>
              <a:spLocks noChangeArrowheads="1"/>
            </p:cNvSpPr>
            <p:nvPr/>
          </p:nvSpPr>
          <p:spPr bwMode="auto">
            <a:xfrm>
              <a:off x="2245" y="482"/>
              <a:ext cx="1633" cy="725"/>
            </a:xfrm>
            <a:prstGeom prst="rect">
              <a:avLst/>
            </a:prstGeom>
            <a:gradFill rotWithShape="1">
              <a:gsLst>
                <a:gs pos="0">
                  <a:srgbClr val="FF99CC"/>
                </a:gs>
                <a:gs pos="50000">
                  <a:srgbClr val="FFFFFF"/>
                </a:gs>
                <a:gs pos="100000">
                  <a:srgbClr val="FF99CC"/>
                </a:gs>
              </a:gsLst>
              <a:lin ang="5400000" scaled="1"/>
            </a:gra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3589" name="Object 117">
              <a:extLst>
                <a:ext uri="{FF2B5EF4-FFF2-40B4-BE49-F238E27FC236}">
                  <a16:creationId xmlns:a16="http://schemas.microsoft.com/office/drawing/2014/main" id="{B8E46520-717D-451A-B5BF-0970F85C66FF}"/>
                </a:ext>
              </a:extLst>
            </p:cNvPr>
            <p:cNvGraphicFramePr>
              <a:graphicFrameLocks noChangeAspect="1"/>
            </p:cNvGraphicFramePr>
            <p:nvPr/>
          </p:nvGraphicFramePr>
          <p:xfrm>
            <a:off x="2426" y="480"/>
            <a:ext cx="1262" cy="668"/>
          </p:xfrm>
          <a:graphic>
            <a:graphicData uri="http://schemas.openxmlformats.org/presentationml/2006/ole">
              <mc:AlternateContent xmlns:mc="http://schemas.openxmlformats.org/markup-compatibility/2006">
                <mc:Choice xmlns:v="urn:schemas-microsoft-com:vml" Requires="v">
                  <p:oleObj name="Equation" r:id="rId2" imgW="609336" imgH="393529" progId="Equation.3">
                    <p:embed/>
                  </p:oleObj>
                </mc:Choice>
                <mc:Fallback>
                  <p:oleObj name="Equation" r:id="rId2" imgW="609336" imgH="393529" progId="Equation.3">
                    <p:embed/>
                    <p:pic>
                      <p:nvPicPr>
                        <p:cNvPr id="0" name="Object 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480"/>
                          <a:ext cx="1262" cy="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558" name="TextBox 12">
            <a:extLst>
              <a:ext uri="{FF2B5EF4-FFF2-40B4-BE49-F238E27FC236}">
                <a16:creationId xmlns:a16="http://schemas.microsoft.com/office/drawing/2014/main" id="{9A29A807-4585-4B69-BD9E-C8FB2E395C79}"/>
              </a:ext>
            </a:extLst>
          </p:cNvPr>
          <p:cNvSpPr txBox="1">
            <a:spLocks noChangeArrowheads="1"/>
          </p:cNvSpPr>
          <p:nvPr/>
        </p:nvSpPr>
        <p:spPr bwMode="auto">
          <a:xfrm>
            <a:off x="693738" y="835025"/>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solidFill>
                  <a:srgbClr val="FFFF66"/>
                </a:solidFill>
              </a:rPr>
              <a:t>感应电动势：</a:t>
            </a:r>
          </a:p>
        </p:txBody>
      </p:sp>
      <p:sp>
        <p:nvSpPr>
          <p:cNvPr id="23559" name="Rectangle 6">
            <a:extLst>
              <a:ext uri="{FF2B5EF4-FFF2-40B4-BE49-F238E27FC236}">
                <a16:creationId xmlns:a16="http://schemas.microsoft.com/office/drawing/2014/main" id="{74756C39-72E8-4709-9321-697A0713C06B}"/>
              </a:ext>
            </a:extLst>
          </p:cNvPr>
          <p:cNvSpPr>
            <a:spLocks noChangeArrowheads="1"/>
          </p:cNvSpPr>
          <p:nvPr/>
        </p:nvSpPr>
        <p:spPr bwMode="auto">
          <a:xfrm>
            <a:off x="-57150" y="4914900"/>
            <a:ext cx="77660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SzTx/>
              <a:buFontTx/>
              <a:buNone/>
            </a:pPr>
            <a:r>
              <a:rPr kumimoji="1" lang="en-US" altLang="zh-CN" b="1">
                <a:solidFill>
                  <a:srgbClr val="FF0000"/>
                </a:solidFill>
                <a:latin typeface="Times New Roman" panose="02020603050405020304" pitchFamily="18" charset="0"/>
              </a:rPr>
              <a:t>     </a:t>
            </a:r>
            <a:r>
              <a:rPr kumimoji="1" lang="zh-CN" altLang="en-US" b="1">
                <a:solidFill>
                  <a:srgbClr val="FFFF66"/>
                </a:solidFill>
                <a:latin typeface="Times New Roman" panose="02020603050405020304" pitchFamily="18" charset="0"/>
              </a:rPr>
              <a:t>（</a:t>
            </a:r>
            <a:r>
              <a:rPr kumimoji="1" lang="en-US" altLang="zh-CN" b="1">
                <a:solidFill>
                  <a:srgbClr val="FFFF66"/>
                </a:solidFill>
                <a:latin typeface="Times New Roman" panose="02020603050405020304" pitchFamily="18" charset="0"/>
              </a:rPr>
              <a:t>2</a:t>
            </a:r>
            <a:r>
              <a:rPr kumimoji="1" lang="zh-CN" altLang="en-US" b="1">
                <a:solidFill>
                  <a:srgbClr val="FFFF66"/>
                </a:solidFill>
                <a:latin typeface="Times New Roman" panose="02020603050405020304" pitchFamily="18" charset="0"/>
              </a:rPr>
              <a:t>）</a:t>
            </a:r>
            <a:r>
              <a:rPr kumimoji="1" lang="zh-CN" altLang="en-US" b="1">
                <a:solidFill>
                  <a:srgbClr val="FFFFFF"/>
                </a:solidFill>
                <a:latin typeface="Times New Roman" panose="02020603050405020304" pitchFamily="18" charset="0"/>
              </a:rPr>
              <a:t>导体不动，磁场变化                </a:t>
            </a:r>
          </a:p>
          <a:p>
            <a:pPr>
              <a:lnSpc>
                <a:spcPct val="120000"/>
              </a:lnSpc>
              <a:spcBef>
                <a:spcPct val="0"/>
              </a:spcBef>
              <a:buClrTx/>
              <a:buSzTx/>
              <a:buFontTx/>
              <a:buNone/>
            </a:pPr>
            <a:r>
              <a:rPr kumimoji="1" lang="zh-CN" altLang="en-US" b="1">
                <a:solidFill>
                  <a:srgbClr val="000000"/>
                </a:solidFill>
                <a:latin typeface="Times New Roman" panose="02020603050405020304" pitchFamily="18" charset="0"/>
              </a:rPr>
              <a:t>                                             </a:t>
            </a:r>
            <a:r>
              <a:rPr kumimoji="1" lang="zh-CN" altLang="en-US" b="1">
                <a:solidFill>
                  <a:srgbClr val="FFFF00"/>
                </a:solidFill>
                <a:latin typeface="Times New Roman" panose="02020603050405020304" pitchFamily="18" charset="0"/>
              </a:rPr>
              <a:t>感生电动势</a:t>
            </a:r>
          </a:p>
        </p:txBody>
      </p:sp>
      <p:grpSp>
        <p:nvGrpSpPr>
          <p:cNvPr id="23560" name="Group 71">
            <a:extLst>
              <a:ext uri="{FF2B5EF4-FFF2-40B4-BE49-F238E27FC236}">
                <a16:creationId xmlns:a16="http://schemas.microsoft.com/office/drawing/2014/main" id="{54B1FC32-1B2B-4AFC-9A05-6DB5ADC7D022}"/>
              </a:ext>
            </a:extLst>
          </p:cNvPr>
          <p:cNvGrpSpPr>
            <a:grpSpLocks/>
          </p:cNvGrpSpPr>
          <p:nvPr/>
        </p:nvGrpSpPr>
        <p:grpSpPr bwMode="auto">
          <a:xfrm>
            <a:off x="4732338" y="1531938"/>
            <a:ext cx="4479925" cy="2555875"/>
            <a:chOff x="2592" y="1434"/>
            <a:chExt cx="2822" cy="1610"/>
          </a:xfrm>
        </p:grpSpPr>
        <p:grpSp>
          <p:nvGrpSpPr>
            <p:cNvPr id="23561" name="Group 6">
              <a:extLst>
                <a:ext uri="{FF2B5EF4-FFF2-40B4-BE49-F238E27FC236}">
                  <a16:creationId xmlns:a16="http://schemas.microsoft.com/office/drawing/2014/main" id="{3674096D-C280-409B-9FDC-5771D021B30A}"/>
                </a:ext>
              </a:extLst>
            </p:cNvPr>
            <p:cNvGrpSpPr>
              <a:grpSpLocks/>
            </p:cNvGrpSpPr>
            <p:nvPr/>
          </p:nvGrpSpPr>
          <p:grpSpPr bwMode="auto">
            <a:xfrm>
              <a:off x="2592" y="1621"/>
              <a:ext cx="2822" cy="1423"/>
              <a:chOff x="2640" y="2688"/>
              <a:chExt cx="2822" cy="1423"/>
            </a:xfrm>
          </p:grpSpPr>
          <p:grpSp>
            <p:nvGrpSpPr>
              <p:cNvPr id="23576" name="Group 7">
                <a:extLst>
                  <a:ext uri="{FF2B5EF4-FFF2-40B4-BE49-F238E27FC236}">
                    <a16:creationId xmlns:a16="http://schemas.microsoft.com/office/drawing/2014/main" id="{29AE98E5-F9B2-458D-B6F8-77639EC32706}"/>
                  </a:ext>
                </a:extLst>
              </p:cNvPr>
              <p:cNvGrpSpPr>
                <a:grpSpLocks/>
              </p:cNvGrpSpPr>
              <p:nvPr/>
            </p:nvGrpSpPr>
            <p:grpSpPr bwMode="auto">
              <a:xfrm>
                <a:off x="2640" y="3072"/>
                <a:ext cx="2640" cy="768"/>
                <a:chOff x="2640" y="3072"/>
                <a:chExt cx="2640" cy="768"/>
              </a:xfrm>
            </p:grpSpPr>
            <p:sp>
              <p:nvSpPr>
                <p:cNvPr id="23585" name="Line 8">
                  <a:extLst>
                    <a:ext uri="{FF2B5EF4-FFF2-40B4-BE49-F238E27FC236}">
                      <a16:creationId xmlns:a16="http://schemas.microsoft.com/office/drawing/2014/main" id="{35EDE318-85D7-4CCB-8619-5895CBE2F6EF}"/>
                    </a:ext>
                  </a:extLst>
                </p:cNvPr>
                <p:cNvSpPr>
                  <a:spLocks noChangeShapeType="1"/>
                </p:cNvSpPr>
                <p:nvPr/>
              </p:nvSpPr>
              <p:spPr bwMode="auto">
                <a:xfrm>
                  <a:off x="3408" y="3072"/>
                  <a:ext cx="1872" cy="0"/>
                </a:xfrm>
                <a:prstGeom prst="line">
                  <a:avLst/>
                </a:prstGeom>
                <a:noFill/>
                <a:ln w="2857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3586" name="Line 9">
                  <a:extLst>
                    <a:ext uri="{FF2B5EF4-FFF2-40B4-BE49-F238E27FC236}">
                      <a16:creationId xmlns:a16="http://schemas.microsoft.com/office/drawing/2014/main" id="{90443FA0-CBF0-417D-8B18-E9099FD86775}"/>
                    </a:ext>
                  </a:extLst>
                </p:cNvPr>
                <p:cNvSpPr>
                  <a:spLocks noChangeShapeType="1"/>
                </p:cNvSpPr>
                <p:nvPr/>
              </p:nvSpPr>
              <p:spPr bwMode="auto">
                <a:xfrm flipH="1">
                  <a:off x="4512" y="3072"/>
                  <a:ext cx="768" cy="768"/>
                </a:xfrm>
                <a:prstGeom prst="line">
                  <a:avLst/>
                </a:prstGeom>
                <a:noFill/>
                <a:ln w="2857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3587" name="Line 10">
                  <a:extLst>
                    <a:ext uri="{FF2B5EF4-FFF2-40B4-BE49-F238E27FC236}">
                      <a16:creationId xmlns:a16="http://schemas.microsoft.com/office/drawing/2014/main" id="{9663E76C-2ADA-4A3A-A515-6ECCDFC25832}"/>
                    </a:ext>
                  </a:extLst>
                </p:cNvPr>
                <p:cNvSpPr>
                  <a:spLocks noChangeShapeType="1"/>
                </p:cNvSpPr>
                <p:nvPr/>
              </p:nvSpPr>
              <p:spPr bwMode="auto">
                <a:xfrm>
                  <a:off x="2640" y="3840"/>
                  <a:ext cx="1872" cy="0"/>
                </a:xfrm>
                <a:prstGeom prst="line">
                  <a:avLst/>
                </a:prstGeom>
                <a:noFill/>
                <a:ln w="2857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577" name="Group 11">
                <a:extLst>
                  <a:ext uri="{FF2B5EF4-FFF2-40B4-BE49-F238E27FC236}">
                    <a16:creationId xmlns:a16="http://schemas.microsoft.com/office/drawing/2014/main" id="{4C01830F-B6EE-4FE7-BDE2-0B8F40D327DE}"/>
                  </a:ext>
                </a:extLst>
              </p:cNvPr>
              <p:cNvGrpSpPr>
                <a:grpSpLocks/>
              </p:cNvGrpSpPr>
              <p:nvPr/>
            </p:nvGrpSpPr>
            <p:grpSpPr bwMode="auto">
              <a:xfrm>
                <a:off x="2784" y="2688"/>
                <a:ext cx="2678" cy="1423"/>
                <a:chOff x="2784" y="2688"/>
                <a:chExt cx="2678" cy="1423"/>
              </a:xfrm>
            </p:grpSpPr>
            <p:sp>
              <p:nvSpPr>
                <p:cNvPr id="23578" name="Oval 12">
                  <a:extLst>
                    <a:ext uri="{FF2B5EF4-FFF2-40B4-BE49-F238E27FC236}">
                      <a16:creationId xmlns:a16="http://schemas.microsoft.com/office/drawing/2014/main" id="{D8AF3064-F135-4406-B291-1D0BF79DF68F}"/>
                    </a:ext>
                  </a:extLst>
                </p:cNvPr>
                <p:cNvSpPr>
                  <a:spLocks noChangeArrowheads="1"/>
                </p:cNvSpPr>
                <p:nvPr/>
              </p:nvSpPr>
              <p:spPr bwMode="auto">
                <a:xfrm>
                  <a:off x="4752" y="3360"/>
                  <a:ext cx="288" cy="288"/>
                </a:xfrm>
                <a:prstGeom prst="ellipse">
                  <a:avLst/>
                </a:prstGeom>
                <a:solidFill>
                  <a:srgbClr val="FFCCCC"/>
                </a:solidFill>
                <a:ln w="9525">
                  <a:solidFill>
                    <a:srgbClr val="FF9933"/>
                  </a:solidFill>
                  <a:round/>
                  <a:headEnd/>
                  <a:tailEnd/>
                </a:ln>
                <a:effectLst>
                  <a:outerShdw dist="35921" dir="2700000" algn="ctr" rotWithShape="0">
                    <a:schemeClr val="bg2"/>
                  </a:outerShdw>
                </a:effec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3579" name="Line 13">
                  <a:extLst>
                    <a:ext uri="{FF2B5EF4-FFF2-40B4-BE49-F238E27FC236}">
                      <a16:creationId xmlns:a16="http://schemas.microsoft.com/office/drawing/2014/main" id="{FCC25315-68A7-4573-8F1F-26E21F411372}"/>
                    </a:ext>
                  </a:extLst>
                </p:cNvPr>
                <p:cNvSpPr>
                  <a:spLocks noChangeShapeType="1"/>
                </p:cNvSpPr>
                <p:nvPr/>
              </p:nvSpPr>
              <p:spPr bwMode="auto">
                <a:xfrm flipH="1">
                  <a:off x="3024" y="2928"/>
                  <a:ext cx="1056" cy="1056"/>
                </a:xfrm>
                <a:prstGeom prst="line">
                  <a:avLst/>
                </a:prstGeom>
                <a:noFill/>
                <a:ln w="57150">
                  <a:solidFill>
                    <a:srgbClr val="FF9933"/>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Rectangle 14">
                  <a:extLst>
                    <a:ext uri="{FF2B5EF4-FFF2-40B4-BE49-F238E27FC236}">
                      <a16:creationId xmlns:a16="http://schemas.microsoft.com/office/drawing/2014/main" id="{2E4F5CA9-5AAF-4E60-B3C3-92599C998A78}"/>
                    </a:ext>
                  </a:extLst>
                </p:cNvPr>
                <p:cNvSpPr>
                  <a:spLocks noChangeArrowheads="1"/>
                </p:cNvSpPr>
                <p:nvPr/>
              </p:nvSpPr>
              <p:spPr bwMode="auto">
                <a:xfrm>
                  <a:off x="2784" y="374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i="1">
                      <a:solidFill>
                        <a:srgbClr val="FFFF00"/>
                      </a:solidFill>
                      <a:latin typeface="Times New Roman" panose="02020603050405020304" pitchFamily="18" charset="0"/>
                      <a:ea typeface="黑体" panose="02010609060101010101" pitchFamily="49" charset="-122"/>
                    </a:rPr>
                    <a:t>a</a:t>
                  </a:r>
                </a:p>
              </p:txBody>
            </p:sp>
            <p:sp>
              <p:nvSpPr>
                <p:cNvPr id="23581" name="Rectangle 15">
                  <a:extLst>
                    <a:ext uri="{FF2B5EF4-FFF2-40B4-BE49-F238E27FC236}">
                      <a16:creationId xmlns:a16="http://schemas.microsoft.com/office/drawing/2014/main" id="{A123A73E-66FE-454D-A43E-89D65B100B98}"/>
                    </a:ext>
                  </a:extLst>
                </p:cNvPr>
                <p:cNvSpPr>
                  <a:spLocks noChangeArrowheads="1"/>
                </p:cNvSpPr>
                <p:nvPr/>
              </p:nvSpPr>
              <p:spPr bwMode="auto">
                <a:xfrm>
                  <a:off x="3792" y="268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i="1">
                      <a:solidFill>
                        <a:srgbClr val="FFFF00"/>
                      </a:solidFill>
                      <a:latin typeface="Times New Roman" panose="02020603050405020304" pitchFamily="18" charset="0"/>
                      <a:ea typeface="幼圆" panose="02010509060101010101" pitchFamily="49" charset="-122"/>
                    </a:rPr>
                    <a:t>b</a:t>
                  </a:r>
                </a:p>
              </p:txBody>
            </p:sp>
            <p:sp>
              <p:nvSpPr>
                <p:cNvPr id="23582" name="Rectangle 16">
                  <a:extLst>
                    <a:ext uri="{FF2B5EF4-FFF2-40B4-BE49-F238E27FC236}">
                      <a16:creationId xmlns:a16="http://schemas.microsoft.com/office/drawing/2014/main" id="{1DD67184-E54D-4337-AAAD-701697562328}"/>
                    </a:ext>
                  </a:extLst>
                </p:cNvPr>
                <p:cNvSpPr>
                  <a:spLocks noChangeArrowheads="1"/>
                </p:cNvSpPr>
                <p:nvPr/>
              </p:nvSpPr>
              <p:spPr bwMode="auto">
                <a:xfrm>
                  <a:off x="5232" y="2688"/>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i="1">
                      <a:solidFill>
                        <a:srgbClr val="FFFF00"/>
                      </a:solidFill>
                      <a:latin typeface="Times New Roman" panose="02020603050405020304" pitchFamily="18" charset="0"/>
                      <a:ea typeface="幼圆" panose="02010509060101010101" pitchFamily="49" charset="-122"/>
                    </a:rPr>
                    <a:t>c</a:t>
                  </a:r>
                </a:p>
              </p:txBody>
            </p:sp>
            <p:sp>
              <p:nvSpPr>
                <p:cNvPr id="23583" name="Rectangle 17">
                  <a:extLst>
                    <a:ext uri="{FF2B5EF4-FFF2-40B4-BE49-F238E27FC236}">
                      <a16:creationId xmlns:a16="http://schemas.microsoft.com/office/drawing/2014/main" id="{6173B3BA-E948-4803-8D97-B65A430CC752}"/>
                    </a:ext>
                  </a:extLst>
                </p:cNvPr>
                <p:cNvSpPr>
                  <a:spLocks noChangeArrowheads="1"/>
                </p:cNvSpPr>
                <p:nvPr/>
              </p:nvSpPr>
              <p:spPr bwMode="auto">
                <a:xfrm>
                  <a:off x="4509" y="374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i="1">
                      <a:solidFill>
                        <a:srgbClr val="FFFF00"/>
                      </a:solidFill>
                      <a:latin typeface="Times New Roman" panose="02020603050405020304" pitchFamily="18" charset="0"/>
                      <a:ea typeface="幼圆" panose="02010509060101010101" pitchFamily="49" charset="-122"/>
                    </a:rPr>
                    <a:t>d</a:t>
                  </a:r>
                </a:p>
              </p:txBody>
            </p:sp>
            <p:sp>
              <p:nvSpPr>
                <p:cNvPr id="23584" name="Line 18">
                  <a:extLst>
                    <a:ext uri="{FF2B5EF4-FFF2-40B4-BE49-F238E27FC236}">
                      <a16:creationId xmlns:a16="http://schemas.microsoft.com/office/drawing/2014/main" id="{2A01A79C-214D-4C80-801E-824FBA4E718A}"/>
                    </a:ext>
                  </a:extLst>
                </p:cNvPr>
                <p:cNvSpPr>
                  <a:spLocks noChangeShapeType="1"/>
                </p:cNvSpPr>
                <p:nvPr/>
              </p:nvSpPr>
              <p:spPr bwMode="auto">
                <a:xfrm flipH="1">
                  <a:off x="4800" y="3456"/>
                  <a:ext cx="144" cy="144"/>
                </a:xfrm>
                <a:prstGeom prst="line">
                  <a:avLst/>
                </a:prstGeom>
                <a:noFill/>
                <a:ln w="28575">
                  <a:solidFill>
                    <a:srgbClr val="FF3300"/>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3562" name="Group 20">
              <a:extLst>
                <a:ext uri="{FF2B5EF4-FFF2-40B4-BE49-F238E27FC236}">
                  <a16:creationId xmlns:a16="http://schemas.microsoft.com/office/drawing/2014/main" id="{D175E19F-C342-46F1-906F-2594019C1626}"/>
                </a:ext>
              </a:extLst>
            </p:cNvPr>
            <p:cNvGrpSpPr>
              <a:grpSpLocks/>
            </p:cNvGrpSpPr>
            <p:nvPr/>
          </p:nvGrpSpPr>
          <p:grpSpPr bwMode="auto">
            <a:xfrm>
              <a:off x="2880" y="1765"/>
              <a:ext cx="2016" cy="912"/>
              <a:chOff x="2928" y="2832"/>
              <a:chExt cx="2016" cy="912"/>
            </a:xfrm>
          </p:grpSpPr>
          <p:sp>
            <p:nvSpPr>
              <p:cNvPr id="22" name="Line 21">
                <a:extLst>
                  <a:ext uri="{FF2B5EF4-FFF2-40B4-BE49-F238E27FC236}">
                    <a16:creationId xmlns:a16="http://schemas.microsoft.com/office/drawing/2014/main" id="{E4D70C54-615C-4099-B7AA-5A2DAED145AF}"/>
                  </a:ext>
                </a:extLst>
              </p:cNvPr>
              <p:cNvSpPr>
                <a:spLocks noChangeShapeType="1"/>
              </p:cNvSpPr>
              <p:nvPr/>
            </p:nvSpPr>
            <p:spPr bwMode="auto">
              <a:xfrm flipV="1">
                <a:off x="4512" y="283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23" name="Line 22">
                <a:extLst>
                  <a:ext uri="{FF2B5EF4-FFF2-40B4-BE49-F238E27FC236}">
                    <a16:creationId xmlns:a16="http://schemas.microsoft.com/office/drawing/2014/main" id="{4514BE12-F869-410F-8EB4-D84607927183}"/>
                  </a:ext>
                </a:extLst>
              </p:cNvPr>
              <p:cNvSpPr>
                <a:spLocks noChangeShapeType="1"/>
              </p:cNvSpPr>
              <p:nvPr/>
            </p:nvSpPr>
            <p:spPr bwMode="auto">
              <a:xfrm flipV="1">
                <a:off x="3648" y="283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24" name="Line 23">
                <a:extLst>
                  <a:ext uri="{FF2B5EF4-FFF2-40B4-BE49-F238E27FC236}">
                    <a16:creationId xmlns:a16="http://schemas.microsoft.com/office/drawing/2014/main" id="{0F384C80-AAD1-4CF9-98CB-C4E3BE6B1853}"/>
                  </a:ext>
                </a:extLst>
              </p:cNvPr>
              <p:cNvSpPr>
                <a:spLocks noChangeShapeType="1"/>
              </p:cNvSpPr>
              <p:nvPr/>
            </p:nvSpPr>
            <p:spPr bwMode="auto">
              <a:xfrm flipV="1">
                <a:off x="4128" y="283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25" name="Line 24">
                <a:extLst>
                  <a:ext uri="{FF2B5EF4-FFF2-40B4-BE49-F238E27FC236}">
                    <a16:creationId xmlns:a16="http://schemas.microsoft.com/office/drawing/2014/main" id="{8B2ED8EE-B945-4645-A337-7F4BA8FE65B7}"/>
                  </a:ext>
                </a:extLst>
              </p:cNvPr>
              <p:cNvSpPr>
                <a:spLocks noChangeShapeType="1"/>
              </p:cNvSpPr>
              <p:nvPr/>
            </p:nvSpPr>
            <p:spPr bwMode="auto">
              <a:xfrm flipV="1">
                <a:off x="4944" y="283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26" name="Line 25">
                <a:extLst>
                  <a:ext uri="{FF2B5EF4-FFF2-40B4-BE49-F238E27FC236}">
                    <a16:creationId xmlns:a16="http://schemas.microsoft.com/office/drawing/2014/main" id="{AB36B9F0-2B40-4764-AB5B-0ADFB33518C1}"/>
                  </a:ext>
                </a:extLst>
              </p:cNvPr>
              <p:cNvSpPr>
                <a:spLocks noChangeShapeType="1"/>
              </p:cNvSpPr>
              <p:nvPr/>
            </p:nvSpPr>
            <p:spPr bwMode="auto">
              <a:xfrm flipV="1">
                <a:off x="4608" y="307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27" name="Line 26">
                <a:extLst>
                  <a:ext uri="{FF2B5EF4-FFF2-40B4-BE49-F238E27FC236}">
                    <a16:creationId xmlns:a16="http://schemas.microsoft.com/office/drawing/2014/main" id="{4940698A-4064-4D00-B7DB-2545D75824E0}"/>
                  </a:ext>
                </a:extLst>
              </p:cNvPr>
              <p:cNvSpPr>
                <a:spLocks noChangeShapeType="1"/>
              </p:cNvSpPr>
              <p:nvPr/>
            </p:nvSpPr>
            <p:spPr bwMode="auto">
              <a:xfrm flipV="1">
                <a:off x="4224" y="307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28" name="Line 27">
                <a:extLst>
                  <a:ext uri="{FF2B5EF4-FFF2-40B4-BE49-F238E27FC236}">
                    <a16:creationId xmlns:a16="http://schemas.microsoft.com/office/drawing/2014/main" id="{468518E4-3F17-41DD-82F9-5F10C23EE954}"/>
                  </a:ext>
                </a:extLst>
              </p:cNvPr>
              <p:cNvSpPr>
                <a:spLocks noChangeShapeType="1"/>
              </p:cNvSpPr>
              <p:nvPr/>
            </p:nvSpPr>
            <p:spPr bwMode="auto">
              <a:xfrm flipV="1">
                <a:off x="3744" y="307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29" name="Line 28">
                <a:extLst>
                  <a:ext uri="{FF2B5EF4-FFF2-40B4-BE49-F238E27FC236}">
                    <a16:creationId xmlns:a16="http://schemas.microsoft.com/office/drawing/2014/main" id="{A18D24C4-A315-40F8-919F-E936432C5CD1}"/>
                  </a:ext>
                </a:extLst>
              </p:cNvPr>
              <p:cNvSpPr>
                <a:spLocks noChangeShapeType="1"/>
              </p:cNvSpPr>
              <p:nvPr/>
            </p:nvSpPr>
            <p:spPr bwMode="auto">
              <a:xfrm flipV="1">
                <a:off x="3264" y="307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30" name="Line 29">
                <a:extLst>
                  <a:ext uri="{FF2B5EF4-FFF2-40B4-BE49-F238E27FC236}">
                    <a16:creationId xmlns:a16="http://schemas.microsoft.com/office/drawing/2014/main" id="{01EECB0B-B6BD-46DE-8461-D319184E40CC}"/>
                  </a:ext>
                </a:extLst>
              </p:cNvPr>
              <p:cNvSpPr>
                <a:spLocks noChangeShapeType="1"/>
              </p:cNvSpPr>
              <p:nvPr/>
            </p:nvSpPr>
            <p:spPr bwMode="auto">
              <a:xfrm flipV="1">
                <a:off x="4368" y="3360"/>
                <a:ext cx="0" cy="384"/>
              </a:xfrm>
              <a:prstGeom prst="line">
                <a:avLst/>
              </a:prstGeom>
              <a:noFill/>
              <a:ln w="19050">
                <a:solidFill>
                  <a:schemeClr val="accent1">
                    <a:lumMod val="40000"/>
                    <a:lumOff val="60000"/>
                  </a:schemeClr>
                </a:solidFill>
                <a:round/>
                <a:headEnd/>
                <a:tailEnd type="triangle" w="med" len="med"/>
              </a:ln>
              <a:effectLst>
                <a:outerShdw dist="17961" dir="2700000" algn="ctr" rotWithShape="0">
                  <a:schemeClr val="bg2"/>
                </a:outerShdw>
              </a:effectLst>
            </p:spPr>
            <p:txBody>
              <a:bodyPr wrap="none" anchor="ctr"/>
              <a:lstStyle/>
              <a:p>
                <a:pPr>
                  <a:defRPr/>
                </a:pPr>
                <a:endParaRPr lang="zh-CN" altLang="en-US"/>
              </a:p>
            </p:txBody>
          </p:sp>
          <p:sp>
            <p:nvSpPr>
              <p:cNvPr id="31" name="Line 30">
                <a:extLst>
                  <a:ext uri="{FF2B5EF4-FFF2-40B4-BE49-F238E27FC236}">
                    <a16:creationId xmlns:a16="http://schemas.microsoft.com/office/drawing/2014/main" id="{92738D18-0FE2-4851-B0B0-7C27BA94AC46}"/>
                  </a:ext>
                </a:extLst>
              </p:cNvPr>
              <p:cNvSpPr>
                <a:spLocks noChangeShapeType="1"/>
              </p:cNvSpPr>
              <p:nvPr/>
            </p:nvSpPr>
            <p:spPr bwMode="auto">
              <a:xfrm flipV="1">
                <a:off x="3888" y="3360"/>
                <a:ext cx="0" cy="384"/>
              </a:xfrm>
              <a:prstGeom prst="line">
                <a:avLst/>
              </a:prstGeom>
              <a:noFill/>
              <a:ln w="19050">
                <a:solidFill>
                  <a:schemeClr val="accent1">
                    <a:lumMod val="40000"/>
                    <a:lumOff val="60000"/>
                  </a:schemeClr>
                </a:solidFill>
                <a:round/>
                <a:headEnd/>
                <a:tailEnd type="triangle" w="med" len="med"/>
              </a:ln>
              <a:effectLst>
                <a:outerShdw dist="17961" dir="2700000" algn="ctr" rotWithShape="0">
                  <a:schemeClr val="bg2"/>
                </a:outerShdw>
              </a:effectLst>
            </p:spPr>
            <p:txBody>
              <a:bodyPr wrap="none" anchor="ctr"/>
              <a:lstStyle/>
              <a:p>
                <a:pPr>
                  <a:defRPr/>
                </a:pPr>
                <a:endParaRPr lang="zh-CN" altLang="en-US"/>
              </a:p>
            </p:txBody>
          </p:sp>
          <p:sp>
            <p:nvSpPr>
              <p:cNvPr id="32" name="Line 31">
                <a:extLst>
                  <a:ext uri="{FF2B5EF4-FFF2-40B4-BE49-F238E27FC236}">
                    <a16:creationId xmlns:a16="http://schemas.microsoft.com/office/drawing/2014/main" id="{A9950358-034E-48AA-8041-11024F63AA64}"/>
                  </a:ext>
                </a:extLst>
              </p:cNvPr>
              <p:cNvSpPr>
                <a:spLocks noChangeShapeType="1"/>
              </p:cNvSpPr>
              <p:nvPr/>
            </p:nvSpPr>
            <p:spPr bwMode="auto">
              <a:xfrm flipV="1">
                <a:off x="3408" y="3360"/>
                <a:ext cx="0" cy="384"/>
              </a:xfrm>
              <a:prstGeom prst="line">
                <a:avLst/>
              </a:prstGeom>
              <a:noFill/>
              <a:ln w="19050">
                <a:solidFill>
                  <a:schemeClr val="accent1">
                    <a:lumMod val="40000"/>
                    <a:lumOff val="60000"/>
                  </a:schemeClr>
                </a:solidFill>
                <a:round/>
                <a:headEnd/>
                <a:tailEnd type="triangle" w="med" len="med"/>
              </a:ln>
              <a:effectLst>
                <a:outerShdw dist="17961" dir="2700000" algn="ctr" rotWithShape="0">
                  <a:schemeClr val="bg2"/>
                </a:outerShdw>
              </a:effectLst>
            </p:spPr>
            <p:txBody>
              <a:bodyPr wrap="none" anchor="ctr"/>
              <a:lstStyle/>
              <a:p>
                <a:pPr>
                  <a:defRPr/>
                </a:pPr>
                <a:endParaRPr lang="zh-CN" altLang="en-US"/>
              </a:p>
            </p:txBody>
          </p:sp>
          <p:sp>
            <p:nvSpPr>
              <p:cNvPr id="33" name="Line 32">
                <a:extLst>
                  <a:ext uri="{FF2B5EF4-FFF2-40B4-BE49-F238E27FC236}">
                    <a16:creationId xmlns:a16="http://schemas.microsoft.com/office/drawing/2014/main" id="{F10DCA2C-0E62-4A67-A8CB-71A953A488FA}"/>
                  </a:ext>
                </a:extLst>
              </p:cNvPr>
              <p:cNvSpPr>
                <a:spLocks noChangeShapeType="1"/>
              </p:cNvSpPr>
              <p:nvPr/>
            </p:nvSpPr>
            <p:spPr bwMode="auto">
              <a:xfrm flipV="1">
                <a:off x="2928" y="3360"/>
                <a:ext cx="0" cy="384"/>
              </a:xfrm>
              <a:prstGeom prst="line">
                <a:avLst/>
              </a:prstGeom>
              <a:noFill/>
              <a:ln w="19050">
                <a:solidFill>
                  <a:schemeClr val="accent1">
                    <a:lumMod val="40000"/>
                    <a:lumOff val="60000"/>
                  </a:schemeClr>
                </a:solidFill>
                <a:round/>
                <a:headEnd/>
                <a:tailEnd type="triangle" w="med" len="med"/>
              </a:ln>
              <a:effectLst>
                <a:outerShdw dist="17961" dir="2700000" algn="ctr" rotWithShape="0">
                  <a:schemeClr val="bg2"/>
                </a:outerShdw>
              </a:effectLst>
            </p:spPr>
            <p:txBody>
              <a:bodyPr wrap="none" anchor="ctr"/>
              <a:lstStyle/>
              <a:p>
                <a:pPr>
                  <a:defRPr/>
                </a:pPr>
                <a:endParaRPr lang="zh-CN" altLang="en-US"/>
              </a:p>
            </p:txBody>
          </p:sp>
        </p:grpSp>
        <p:graphicFrame>
          <p:nvGraphicFramePr>
            <p:cNvPr id="23563" name="Object 52">
              <a:extLst>
                <a:ext uri="{FF2B5EF4-FFF2-40B4-BE49-F238E27FC236}">
                  <a16:creationId xmlns:a16="http://schemas.microsoft.com/office/drawing/2014/main" id="{646D7FA4-2850-4322-89D0-A7E8B76903E1}"/>
                </a:ext>
              </a:extLst>
            </p:cNvPr>
            <p:cNvGraphicFramePr>
              <a:graphicFrameLocks noChangeAspect="1"/>
            </p:cNvGraphicFramePr>
            <p:nvPr/>
          </p:nvGraphicFramePr>
          <p:xfrm>
            <a:off x="4377" y="1434"/>
            <a:ext cx="254" cy="317"/>
          </p:xfrm>
          <a:graphic>
            <a:graphicData uri="http://schemas.openxmlformats.org/presentationml/2006/ole">
              <mc:AlternateContent xmlns:mc="http://schemas.openxmlformats.org/markup-compatibility/2006">
                <mc:Choice xmlns:v="urn:schemas-microsoft-com:vml" Requires="v">
                  <p:oleObj name="Equation" r:id="rId4" imgW="152334" imgH="190417" progId="Equation.DSMT4">
                    <p:embed/>
                  </p:oleObj>
                </mc:Choice>
                <mc:Fallback>
                  <p:oleObj name="Equation" r:id="rId4" imgW="152334" imgH="190417" progId="Equation.DSMT4">
                    <p:embed/>
                    <p:pic>
                      <p:nvPicPr>
                        <p:cNvPr id="0" name="Object 5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377" y="1434"/>
                          <a:ext cx="25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61">
            <a:extLst>
              <a:ext uri="{FF2B5EF4-FFF2-40B4-BE49-F238E27FC236}">
                <a16:creationId xmlns:a16="http://schemas.microsoft.com/office/drawing/2014/main" id="{16D58CAC-E354-4D4C-B7E2-29398C647DFE}"/>
              </a:ext>
            </a:extLst>
          </p:cNvPr>
          <p:cNvGraphicFramePr>
            <a:graphicFrameLocks noChangeAspect="1"/>
          </p:cNvGraphicFramePr>
          <p:nvPr/>
        </p:nvGraphicFramePr>
        <p:xfrm>
          <a:off x="2886075" y="1168400"/>
          <a:ext cx="2841625" cy="1116013"/>
        </p:xfrm>
        <a:graphic>
          <a:graphicData uri="http://schemas.openxmlformats.org/presentationml/2006/ole">
            <mc:AlternateContent xmlns:mc="http://schemas.openxmlformats.org/markup-compatibility/2006">
              <mc:Choice xmlns:v="urn:schemas-microsoft-com:vml" Requires="v">
                <p:oleObj name="Equation" r:id="rId2" imgW="1066800" imgH="419100" progId="Equation.3">
                  <p:embed/>
                </p:oleObj>
              </mc:Choice>
              <mc:Fallback>
                <p:oleObj name="Equation" r:id="rId2" imgW="1066800" imgH="419100" progId="Equation.3">
                  <p:embed/>
                  <p:pic>
                    <p:nvPicPr>
                      <p:cNvPr id="0" name="Object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1168400"/>
                        <a:ext cx="2841625" cy="1116013"/>
                      </a:xfrm>
                      <a:prstGeom prst="rect">
                        <a:avLst/>
                      </a:prstGeom>
                      <a:gradFill rotWithShape="1">
                        <a:gsLst>
                          <a:gs pos="0">
                            <a:srgbClr val="00CC99"/>
                          </a:gs>
                          <a:gs pos="100000">
                            <a:srgbClr val="FFFFFF"/>
                          </a:gs>
                        </a:gsLst>
                        <a:lin ang="5400000" scaled="1"/>
                      </a:gradFill>
                      <a:ln w="19050">
                        <a:solidFill>
                          <a:schemeClr val="tx1"/>
                        </a:solidFill>
                        <a:miter lim="800000"/>
                        <a:headEnd/>
                        <a:tailEnd/>
                      </a:ln>
                    </p:spPr>
                  </p:pic>
                </p:oleObj>
              </mc:Fallback>
            </mc:AlternateContent>
          </a:graphicData>
        </a:graphic>
      </p:graphicFrame>
      <p:grpSp>
        <p:nvGrpSpPr>
          <p:cNvPr id="24579" name="Group 29">
            <a:extLst>
              <a:ext uri="{FF2B5EF4-FFF2-40B4-BE49-F238E27FC236}">
                <a16:creationId xmlns:a16="http://schemas.microsoft.com/office/drawing/2014/main" id="{0F350863-A556-478F-9ABF-A955086A06AD}"/>
              </a:ext>
            </a:extLst>
          </p:cNvPr>
          <p:cNvGrpSpPr>
            <a:grpSpLocks/>
          </p:cNvGrpSpPr>
          <p:nvPr/>
        </p:nvGrpSpPr>
        <p:grpSpPr bwMode="auto">
          <a:xfrm>
            <a:off x="1063625" y="6026150"/>
            <a:ext cx="7386638" cy="776288"/>
            <a:chOff x="473" y="3168"/>
            <a:chExt cx="4653" cy="489"/>
          </a:xfrm>
        </p:grpSpPr>
        <p:graphicFrame>
          <p:nvGraphicFramePr>
            <p:cNvPr id="24633" name="Object 63">
              <a:extLst>
                <a:ext uri="{FF2B5EF4-FFF2-40B4-BE49-F238E27FC236}">
                  <a16:creationId xmlns:a16="http://schemas.microsoft.com/office/drawing/2014/main" id="{D9E5EF5D-9CD7-4F5E-BE97-76F3203CEA35}"/>
                </a:ext>
              </a:extLst>
            </p:cNvPr>
            <p:cNvGraphicFramePr>
              <a:graphicFrameLocks noChangeAspect="1"/>
            </p:cNvGraphicFramePr>
            <p:nvPr/>
          </p:nvGraphicFramePr>
          <p:xfrm>
            <a:off x="3474" y="3168"/>
            <a:ext cx="1652" cy="489"/>
          </p:xfrm>
          <a:graphic>
            <a:graphicData uri="http://schemas.openxmlformats.org/presentationml/2006/ole">
              <mc:AlternateContent xmlns:mc="http://schemas.openxmlformats.org/markup-compatibility/2006">
                <mc:Choice xmlns:v="urn:schemas-microsoft-com:vml" Requires="v">
                  <p:oleObj name="Equation" r:id="rId4" imgW="761669" imgH="291973" progId="Equation.3">
                    <p:embed/>
                  </p:oleObj>
                </mc:Choice>
                <mc:Fallback>
                  <p:oleObj name="Equation" r:id="rId4" imgW="761669" imgH="291973" progId="Equation.3">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4" y="3168"/>
                          <a:ext cx="1652" cy="489"/>
                        </a:xfrm>
                        <a:prstGeom prst="rect">
                          <a:avLst/>
                        </a:prstGeom>
                        <a:gradFill rotWithShape="0">
                          <a:gsLst>
                            <a:gs pos="0">
                              <a:srgbClr val="00CC99"/>
                            </a:gs>
                            <a:gs pos="50000">
                              <a:srgbClr val="FFFFFF"/>
                            </a:gs>
                            <a:gs pos="100000">
                              <a:srgbClr val="00CC99"/>
                            </a:gs>
                          </a:gsLst>
                          <a:lin ang="5400000" scaled="1"/>
                        </a:gradFill>
                        <a:ln w="9525">
                          <a:solidFill>
                            <a:srgbClr val="000000"/>
                          </a:solidFill>
                          <a:miter lim="800000"/>
                          <a:headEnd/>
                          <a:tailEnd/>
                        </a:ln>
                      </p:spPr>
                    </p:pic>
                  </p:oleObj>
                </mc:Fallback>
              </mc:AlternateContent>
            </a:graphicData>
          </a:graphic>
        </p:graphicFrame>
        <p:sp>
          <p:nvSpPr>
            <p:cNvPr id="24634" name="Text Box 23">
              <a:extLst>
                <a:ext uri="{FF2B5EF4-FFF2-40B4-BE49-F238E27FC236}">
                  <a16:creationId xmlns:a16="http://schemas.microsoft.com/office/drawing/2014/main" id="{FA68534A-C1D3-465C-92EE-44937A2CCA08}"/>
                </a:ext>
              </a:extLst>
            </p:cNvPr>
            <p:cNvSpPr txBox="1">
              <a:spLocks noChangeArrowheads="1"/>
            </p:cNvSpPr>
            <p:nvPr/>
          </p:nvSpPr>
          <p:spPr bwMode="auto">
            <a:xfrm>
              <a:off x="473" y="3202"/>
              <a:ext cx="28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Blip>
                  <a:blip r:embed="rId6"/>
                </a:buBlip>
              </a:pPr>
              <a:r>
                <a:rPr kumimoji="1" lang="en-US" altLang="zh-CN" sz="2800" b="1">
                  <a:solidFill>
                    <a:srgbClr val="000000"/>
                  </a:solidFill>
                </a:rPr>
                <a:t>  </a:t>
              </a:r>
              <a:r>
                <a:rPr kumimoji="1" lang="zh-CN" altLang="en-US" b="1">
                  <a:solidFill>
                    <a:srgbClr val="FFFFFF"/>
                  </a:solidFill>
                </a:rPr>
                <a:t>闭合电路的总电动势</a:t>
              </a:r>
              <a:r>
                <a:rPr kumimoji="1" lang="zh-CN" altLang="en-US" sz="2800" b="1">
                  <a:solidFill>
                    <a:srgbClr val="FFFFFF"/>
                  </a:solidFill>
                </a:rPr>
                <a:t>  </a:t>
              </a:r>
            </a:p>
          </p:txBody>
        </p:sp>
      </p:grpSp>
      <p:grpSp>
        <p:nvGrpSpPr>
          <p:cNvPr id="24580" name="Group 28">
            <a:extLst>
              <a:ext uri="{FF2B5EF4-FFF2-40B4-BE49-F238E27FC236}">
                <a16:creationId xmlns:a16="http://schemas.microsoft.com/office/drawing/2014/main" id="{E3617288-42F9-4FE9-9199-794B218426A9}"/>
              </a:ext>
            </a:extLst>
          </p:cNvPr>
          <p:cNvGrpSpPr>
            <a:grpSpLocks/>
          </p:cNvGrpSpPr>
          <p:nvPr/>
        </p:nvGrpSpPr>
        <p:grpSpPr bwMode="auto">
          <a:xfrm>
            <a:off x="2003425" y="5111750"/>
            <a:ext cx="5689600" cy="639763"/>
            <a:chOff x="1065" y="2120"/>
            <a:chExt cx="3584" cy="403"/>
          </a:xfrm>
        </p:grpSpPr>
        <p:graphicFrame>
          <p:nvGraphicFramePr>
            <p:cNvPr id="24631" name="Object 66">
              <a:extLst>
                <a:ext uri="{FF2B5EF4-FFF2-40B4-BE49-F238E27FC236}">
                  <a16:creationId xmlns:a16="http://schemas.microsoft.com/office/drawing/2014/main" id="{4A1C6941-1891-4AAB-961B-C946E705610F}"/>
                </a:ext>
              </a:extLst>
            </p:cNvPr>
            <p:cNvGraphicFramePr>
              <a:graphicFrameLocks noChangeAspect="1"/>
            </p:cNvGraphicFramePr>
            <p:nvPr/>
          </p:nvGraphicFramePr>
          <p:xfrm>
            <a:off x="1065" y="2132"/>
            <a:ext cx="454" cy="391"/>
          </p:xfrm>
          <a:graphic>
            <a:graphicData uri="http://schemas.openxmlformats.org/presentationml/2006/ole">
              <mc:AlternateContent xmlns:mc="http://schemas.openxmlformats.org/markup-compatibility/2006">
                <mc:Choice xmlns:v="urn:schemas-microsoft-com:vml" Requires="v">
                  <p:oleObj name="Equation" r:id="rId7" imgW="203112" imgH="228501" progId="Equation.3">
                    <p:embed/>
                  </p:oleObj>
                </mc:Choice>
                <mc:Fallback>
                  <p:oleObj name="Equation" r:id="rId7" imgW="203112" imgH="228501" progId="Equation.3">
                    <p:embed/>
                    <p:pic>
                      <p:nvPicPr>
                        <p:cNvPr id="0" name="Object 6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065" y="2132"/>
                          <a:ext cx="454"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32" name="Text Box 26">
              <a:extLst>
                <a:ext uri="{FF2B5EF4-FFF2-40B4-BE49-F238E27FC236}">
                  <a16:creationId xmlns:a16="http://schemas.microsoft.com/office/drawing/2014/main" id="{AC4AD2A7-A436-415B-8922-3152E203B3F8}"/>
                </a:ext>
              </a:extLst>
            </p:cNvPr>
            <p:cNvSpPr txBox="1">
              <a:spLocks noChangeArrowheads="1"/>
            </p:cNvSpPr>
            <p:nvPr/>
          </p:nvSpPr>
          <p:spPr bwMode="auto">
            <a:xfrm>
              <a:off x="1455" y="2120"/>
              <a:ext cx="31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a:solidFill>
                    <a:srgbClr val="FFFFFF"/>
                  </a:solidFill>
                  <a:latin typeface="Times New Roman" panose="02020603050405020304" pitchFamily="18" charset="0"/>
                </a:rPr>
                <a:t>:</a:t>
              </a:r>
              <a:r>
                <a:rPr lang="en-US" altLang="zh-CN" b="1">
                  <a:solidFill>
                    <a:srgbClr val="1C1C1C"/>
                  </a:solidFill>
                  <a:latin typeface="Times New Roman" panose="02020603050405020304" pitchFamily="18" charset="0"/>
                </a:rPr>
                <a:t> </a:t>
              </a:r>
              <a:r>
                <a:rPr lang="zh-CN" altLang="en-US" b="1">
                  <a:solidFill>
                    <a:srgbClr val="FFFFFF"/>
                  </a:solidFill>
                  <a:latin typeface="Times New Roman" panose="02020603050405020304" pitchFamily="18" charset="0"/>
                </a:rPr>
                <a:t>非静电的电场强度。</a:t>
              </a:r>
              <a:endParaRPr lang="en-US" altLang="zh-CN" b="1">
                <a:solidFill>
                  <a:srgbClr val="FFFFFF"/>
                </a:solidFill>
                <a:latin typeface="Times New Roman" panose="02020603050405020304" pitchFamily="18" charset="0"/>
              </a:endParaRPr>
            </a:p>
          </p:txBody>
        </p:sp>
      </p:grpSp>
      <p:grpSp>
        <p:nvGrpSpPr>
          <p:cNvPr id="24581" name="Group 118">
            <a:extLst>
              <a:ext uri="{FF2B5EF4-FFF2-40B4-BE49-F238E27FC236}">
                <a16:creationId xmlns:a16="http://schemas.microsoft.com/office/drawing/2014/main" id="{A1861645-0C43-4B30-8535-13DB0B37DE84}"/>
              </a:ext>
            </a:extLst>
          </p:cNvPr>
          <p:cNvGrpSpPr>
            <a:grpSpLocks/>
          </p:cNvGrpSpPr>
          <p:nvPr/>
        </p:nvGrpSpPr>
        <p:grpSpPr bwMode="auto">
          <a:xfrm>
            <a:off x="1238250" y="2390775"/>
            <a:ext cx="7042150" cy="2720975"/>
            <a:chOff x="780" y="1506"/>
            <a:chExt cx="4436" cy="1714"/>
          </a:xfrm>
        </p:grpSpPr>
        <p:sp>
          <p:nvSpPr>
            <p:cNvPr id="24583" name="Text Box 6">
              <a:extLst>
                <a:ext uri="{FF2B5EF4-FFF2-40B4-BE49-F238E27FC236}">
                  <a16:creationId xmlns:a16="http://schemas.microsoft.com/office/drawing/2014/main" id="{A30826F3-9F0F-4BA9-AC09-941EAB62B765}"/>
                </a:ext>
              </a:extLst>
            </p:cNvPr>
            <p:cNvSpPr txBox="1">
              <a:spLocks noChangeArrowheads="1"/>
            </p:cNvSpPr>
            <p:nvPr/>
          </p:nvSpPr>
          <p:spPr bwMode="auto">
            <a:xfrm>
              <a:off x="2860" y="1511"/>
              <a:ext cx="5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rgbClr val="FFC000"/>
                  </a:solidFill>
                  <a:latin typeface="Times New Roman" panose="02020603050405020304" pitchFamily="18" charset="0"/>
                </a:rPr>
                <a:t>正极</a:t>
              </a:r>
            </a:p>
          </p:txBody>
        </p:sp>
        <p:sp>
          <p:nvSpPr>
            <p:cNvPr id="79" name="Text Box 7">
              <a:extLst>
                <a:ext uri="{FF2B5EF4-FFF2-40B4-BE49-F238E27FC236}">
                  <a16:creationId xmlns:a16="http://schemas.microsoft.com/office/drawing/2014/main" id="{9029E4EE-26EB-4306-BF2F-03BFEEF98B75}"/>
                </a:ext>
              </a:extLst>
            </p:cNvPr>
            <p:cNvSpPr txBox="1">
              <a:spLocks noChangeArrowheads="1"/>
            </p:cNvSpPr>
            <p:nvPr/>
          </p:nvSpPr>
          <p:spPr bwMode="auto">
            <a:xfrm>
              <a:off x="2114" y="1506"/>
              <a:ext cx="555" cy="288"/>
            </a:xfrm>
            <a:prstGeom prst="rect">
              <a:avLst/>
            </a:prstGeom>
            <a:noFill/>
            <a:ln w="9525">
              <a:noFill/>
              <a:miter lim="800000"/>
              <a:headEnd/>
              <a:tailEnd/>
            </a:ln>
            <a:effectLst/>
          </p:spPr>
          <p:txBody>
            <a:bodyPr>
              <a:spAutoFit/>
            </a:bodyPr>
            <a:lstStyle/>
            <a:p>
              <a:pPr>
                <a:spcBef>
                  <a:spcPct val="50000"/>
                </a:spcBef>
                <a:defRPr/>
              </a:pPr>
              <a:r>
                <a:rPr lang="zh-CN" sz="2400" dirty="0">
                  <a:solidFill>
                    <a:schemeClr val="accent1">
                      <a:lumMod val="40000"/>
                      <a:lumOff val="60000"/>
                    </a:schemeClr>
                  </a:solidFill>
                  <a:latin typeface="Times New Roman" pitchFamily="18" charset="0"/>
                </a:rPr>
                <a:t>负极</a:t>
              </a:r>
            </a:p>
          </p:txBody>
        </p:sp>
        <p:sp>
          <p:nvSpPr>
            <p:cNvPr id="24585" name="AutoShape 8">
              <a:extLst>
                <a:ext uri="{FF2B5EF4-FFF2-40B4-BE49-F238E27FC236}">
                  <a16:creationId xmlns:a16="http://schemas.microsoft.com/office/drawing/2014/main" id="{A8E8B38F-F787-42DD-B9B9-76339023BD93}"/>
                </a:ext>
              </a:extLst>
            </p:cNvPr>
            <p:cNvSpPr>
              <a:spLocks noChangeArrowheads="1"/>
            </p:cNvSpPr>
            <p:nvPr/>
          </p:nvSpPr>
          <p:spPr bwMode="auto">
            <a:xfrm>
              <a:off x="2062" y="1852"/>
              <a:ext cx="1387" cy="877"/>
            </a:xfrm>
            <a:prstGeom prst="cube">
              <a:avLst>
                <a:gd name="adj" fmla="val 19829"/>
              </a:avLst>
            </a:prstGeom>
            <a:solidFill>
              <a:srgbClr val="C0C0C0">
                <a:alpha val="50195"/>
              </a:srgbClr>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586" name="AutoShape 9">
              <a:extLst>
                <a:ext uri="{FF2B5EF4-FFF2-40B4-BE49-F238E27FC236}">
                  <a16:creationId xmlns:a16="http://schemas.microsoft.com/office/drawing/2014/main" id="{24AA1C60-EC18-4936-B3E3-6D622A3D2815}"/>
                </a:ext>
              </a:extLst>
            </p:cNvPr>
            <p:cNvSpPr>
              <a:spLocks noChangeArrowheads="1"/>
            </p:cNvSpPr>
            <p:nvPr/>
          </p:nvSpPr>
          <p:spPr bwMode="auto">
            <a:xfrm rot="5420700">
              <a:off x="2044" y="1627"/>
              <a:ext cx="69" cy="520"/>
            </a:xfrm>
            <a:prstGeom prst="can">
              <a:avLst>
                <a:gd name="adj" fmla="val 27912"/>
              </a:avLst>
            </a:prstGeom>
            <a:gradFill rotWithShape="0">
              <a:gsLst>
                <a:gs pos="0">
                  <a:srgbClr val="BBA717"/>
                </a:gs>
                <a:gs pos="50000">
                  <a:srgbClr val="FFFFFF"/>
                </a:gs>
                <a:gs pos="100000">
                  <a:srgbClr val="BBA717"/>
                </a:gs>
              </a:gsLst>
              <a:lin ang="5400000" scaled="1"/>
            </a:gradFill>
            <a:ln w="9525">
              <a:solidFill>
                <a:srgbClr val="B69A32"/>
              </a:solidFill>
              <a:round/>
              <a:headEnd/>
              <a:tailEnd/>
            </a:ln>
          </p:spPr>
          <p:txBody>
            <a:bodyPr rot="10800000"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587" name="AutoShape 10">
              <a:extLst>
                <a:ext uri="{FF2B5EF4-FFF2-40B4-BE49-F238E27FC236}">
                  <a16:creationId xmlns:a16="http://schemas.microsoft.com/office/drawing/2014/main" id="{9BC708D3-BC60-48AF-AAE4-58B88E91A8B6}"/>
                </a:ext>
              </a:extLst>
            </p:cNvPr>
            <p:cNvSpPr>
              <a:spLocks noChangeArrowheads="1"/>
            </p:cNvSpPr>
            <p:nvPr/>
          </p:nvSpPr>
          <p:spPr bwMode="auto">
            <a:xfrm rot="5420700">
              <a:off x="3363" y="1625"/>
              <a:ext cx="69" cy="521"/>
            </a:xfrm>
            <a:prstGeom prst="can">
              <a:avLst>
                <a:gd name="adj" fmla="val 27966"/>
              </a:avLst>
            </a:prstGeom>
            <a:gradFill rotWithShape="0">
              <a:gsLst>
                <a:gs pos="0">
                  <a:srgbClr val="BBA717"/>
                </a:gs>
                <a:gs pos="50000">
                  <a:srgbClr val="FFFFFF"/>
                </a:gs>
                <a:gs pos="100000">
                  <a:srgbClr val="BBA717"/>
                </a:gs>
              </a:gsLst>
              <a:lin ang="5400000" scaled="1"/>
            </a:gradFill>
            <a:ln w="9525">
              <a:solidFill>
                <a:srgbClr val="B69A32"/>
              </a:solidFill>
              <a:round/>
              <a:headEnd/>
              <a:tailEnd/>
            </a:ln>
          </p:spPr>
          <p:txBody>
            <a:bodyPr rot="10800000"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588" name="AutoShape 11">
              <a:extLst>
                <a:ext uri="{FF2B5EF4-FFF2-40B4-BE49-F238E27FC236}">
                  <a16:creationId xmlns:a16="http://schemas.microsoft.com/office/drawing/2014/main" id="{9B8B48E2-4C34-4DC3-9CC7-C5C53EA5D408}"/>
                </a:ext>
              </a:extLst>
            </p:cNvPr>
            <p:cNvSpPr>
              <a:spLocks noChangeArrowheads="1"/>
            </p:cNvSpPr>
            <p:nvPr/>
          </p:nvSpPr>
          <p:spPr bwMode="auto">
            <a:xfrm rot="5397633">
              <a:off x="2703" y="2113"/>
              <a:ext cx="68" cy="1838"/>
            </a:xfrm>
            <a:prstGeom prst="can">
              <a:avLst>
                <a:gd name="adj" fmla="val 41670"/>
              </a:avLst>
            </a:prstGeom>
            <a:gradFill rotWithShape="0">
              <a:gsLst>
                <a:gs pos="0">
                  <a:srgbClr val="BBA717"/>
                </a:gs>
                <a:gs pos="50000">
                  <a:srgbClr val="FFFFFF"/>
                </a:gs>
                <a:gs pos="100000">
                  <a:srgbClr val="BBA717"/>
                </a:gs>
              </a:gsLst>
              <a:lin ang="5400000" scaled="1"/>
            </a:gradFill>
            <a:ln w="9525">
              <a:solidFill>
                <a:srgbClr val="B69A32"/>
              </a:solidFill>
              <a:round/>
              <a:headEnd/>
              <a:tailEnd/>
            </a:ln>
          </p:spPr>
          <p:txBody>
            <a:bodyPr rot="10800000"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589" name="AutoShape 12">
              <a:extLst>
                <a:ext uri="{FF2B5EF4-FFF2-40B4-BE49-F238E27FC236}">
                  <a16:creationId xmlns:a16="http://schemas.microsoft.com/office/drawing/2014/main" id="{FA11B7A2-3BFC-4552-BE33-8DA2318CAD01}"/>
                </a:ext>
              </a:extLst>
            </p:cNvPr>
            <p:cNvSpPr>
              <a:spLocks noChangeArrowheads="1"/>
            </p:cNvSpPr>
            <p:nvPr/>
          </p:nvSpPr>
          <p:spPr bwMode="auto">
            <a:xfrm rot="10797633">
              <a:off x="3596" y="1852"/>
              <a:ext cx="62" cy="1213"/>
            </a:xfrm>
            <a:prstGeom prst="can">
              <a:avLst>
                <a:gd name="adj" fmla="val 30162"/>
              </a:avLst>
            </a:prstGeom>
            <a:gradFill rotWithShape="0">
              <a:gsLst>
                <a:gs pos="0">
                  <a:srgbClr val="BBA717"/>
                </a:gs>
                <a:gs pos="50000">
                  <a:srgbClr val="FFFFFF"/>
                </a:gs>
                <a:gs pos="100000">
                  <a:srgbClr val="BBA717"/>
                </a:gs>
              </a:gsLst>
              <a:lin ang="0" scaled="1"/>
            </a:gradFill>
            <a:ln w="9525">
              <a:solidFill>
                <a:srgbClr val="B69A32"/>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590" name="AutoShape 13">
              <a:extLst>
                <a:ext uri="{FF2B5EF4-FFF2-40B4-BE49-F238E27FC236}">
                  <a16:creationId xmlns:a16="http://schemas.microsoft.com/office/drawing/2014/main" id="{6B561CE6-605D-4780-AF1D-EBA271B434DA}"/>
                </a:ext>
              </a:extLst>
            </p:cNvPr>
            <p:cNvSpPr>
              <a:spLocks noChangeArrowheads="1"/>
            </p:cNvSpPr>
            <p:nvPr/>
          </p:nvSpPr>
          <p:spPr bwMode="auto">
            <a:xfrm rot="10797633">
              <a:off x="1819" y="1852"/>
              <a:ext cx="62" cy="1215"/>
            </a:xfrm>
            <a:prstGeom prst="can">
              <a:avLst>
                <a:gd name="adj" fmla="val 30212"/>
              </a:avLst>
            </a:prstGeom>
            <a:gradFill rotWithShape="0">
              <a:gsLst>
                <a:gs pos="0">
                  <a:srgbClr val="BBA717"/>
                </a:gs>
                <a:gs pos="50000">
                  <a:srgbClr val="FFFFFF"/>
                </a:gs>
                <a:gs pos="100000">
                  <a:srgbClr val="BBA717"/>
                </a:gs>
              </a:gsLst>
              <a:lin ang="0" scaled="1"/>
            </a:gradFill>
            <a:ln w="9525">
              <a:solidFill>
                <a:srgbClr val="B69A32"/>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591" name="Text Box 14">
              <a:extLst>
                <a:ext uri="{FF2B5EF4-FFF2-40B4-BE49-F238E27FC236}">
                  <a16:creationId xmlns:a16="http://schemas.microsoft.com/office/drawing/2014/main" id="{32B80631-B4B5-4102-8F6A-8CF1EC219DA7}"/>
                </a:ext>
              </a:extLst>
            </p:cNvPr>
            <p:cNvSpPr txBox="1">
              <a:spLocks noChangeArrowheads="1"/>
            </p:cNvSpPr>
            <p:nvPr/>
          </p:nvSpPr>
          <p:spPr bwMode="auto">
            <a:xfrm>
              <a:off x="3011" y="18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FF0066"/>
                  </a:solidFill>
                  <a:latin typeface="宋体" panose="02010600030101010101" pitchFamily="2" charset="-122"/>
                </a:rPr>
                <a:t>+</a:t>
              </a:r>
            </a:p>
          </p:txBody>
        </p:sp>
        <p:sp>
          <p:nvSpPr>
            <p:cNvPr id="24592" name="Text Box 15">
              <a:extLst>
                <a:ext uri="{FF2B5EF4-FFF2-40B4-BE49-F238E27FC236}">
                  <a16:creationId xmlns:a16="http://schemas.microsoft.com/office/drawing/2014/main" id="{88F2116A-84C6-4200-9F4E-6002F6182BAA}"/>
                </a:ext>
              </a:extLst>
            </p:cNvPr>
            <p:cNvSpPr txBox="1">
              <a:spLocks noChangeArrowheads="1"/>
            </p:cNvSpPr>
            <p:nvPr/>
          </p:nvSpPr>
          <p:spPr bwMode="auto">
            <a:xfrm>
              <a:off x="3011" y="202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FF0066"/>
                  </a:solidFill>
                  <a:latin typeface="宋体" panose="02010600030101010101" pitchFamily="2" charset="-122"/>
                </a:rPr>
                <a:t>+</a:t>
              </a:r>
            </a:p>
          </p:txBody>
        </p:sp>
        <p:sp>
          <p:nvSpPr>
            <p:cNvPr id="24593" name="Text Box 16">
              <a:extLst>
                <a:ext uri="{FF2B5EF4-FFF2-40B4-BE49-F238E27FC236}">
                  <a16:creationId xmlns:a16="http://schemas.microsoft.com/office/drawing/2014/main" id="{68F47F87-FF29-4D4A-BFF1-60259A0F2E87}"/>
                </a:ext>
              </a:extLst>
            </p:cNvPr>
            <p:cNvSpPr txBox="1">
              <a:spLocks noChangeArrowheads="1"/>
            </p:cNvSpPr>
            <p:nvPr/>
          </p:nvSpPr>
          <p:spPr bwMode="auto">
            <a:xfrm>
              <a:off x="3011" y="21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FF0066"/>
                  </a:solidFill>
                  <a:latin typeface="宋体" panose="02010600030101010101" pitchFamily="2" charset="-122"/>
                </a:rPr>
                <a:t>+</a:t>
              </a:r>
            </a:p>
          </p:txBody>
        </p:sp>
        <p:sp>
          <p:nvSpPr>
            <p:cNvPr id="24594" name="Text Box 17">
              <a:extLst>
                <a:ext uri="{FF2B5EF4-FFF2-40B4-BE49-F238E27FC236}">
                  <a16:creationId xmlns:a16="http://schemas.microsoft.com/office/drawing/2014/main" id="{123D102B-7698-42DB-803D-CF3FC080262E}"/>
                </a:ext>
              </a:extLst>
            </p:cNvPr>
            <p:cNvSpPr txBox="1">
              <a:spLocks noChangeArrowheads="1"/>
            </p:cNvSpPr>
            <p:nvPr/>
          </p:nvSpPr>
          <p:spPr bwMode="auto">
            <a:xfrm>
              <a:off x="3011" y="23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FF0066"/>
                  </a:solidFill>
                  <a:latin typeface="宋体" panose="02010600030101010101" pitchFamily="2" charset="-122"/>
                </a:rPr>
                <a:t>+</a:t>
              </a:r>
            </a:p>
          </p:txBody>
        </p:sp>
        <p:sp>
          <p:nvSpPr>
            <p:cNvPr id="24595" name="Text Box 18">
              <a:extLst>
                <a:ext uri="{FF2B5EF4-FFF2-40B4-BE49-F238E27FC236}">
                  <a16:creationId xmlns:a16="http://schemas.microsoft.com/office/drawing/2014/main" id="{F326E8C8-0FBC-48E0-989B-BCCB9E1C477F}"/>
                </a:ext>
              </a:extLst>
            </p:cNvPr>
            <p:cNvSpPr txBox="1">
              <a:spLocks noChangeArrowheads="1"/>
            </p:cNvSpPr>
            <p:nvPr/>
          </p:nvSpPr>
          <p:spPr bwMode="auto">
            <a:xfrm>
              <a:off x="3011" y="245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FF0066"/>
                  </a:solidFill>
                  <a:latin typeface="宋体" panose="02010600030101010101" pitchFamily="2" charset="-122"/>
                </a:rPr>
                <a:t>+</a:t>
              </a:r>
            </a:p>
          </p:txBody>
        </p:sp>
        <p:sp>
          <p:nvSpPr>
            <p:cNvPr id="24596" name="Line 19">
              <a:extLst>
                <a:ext uri="{FF2B5EF4-FFF2-40B4-BE49-F238E27FC236}">
                  <a16:creationId xmlns:a16="http://schemas.microsoft.com/office/drawing/2014/main" id="{F422D281-EB8C-497F-A74E-B54D75B0D558}"/>
                </a:ext>
              </a:extLst>
            </p:cNvPr>
            <p:cNvSpPr>
              <a:spLocks noChangeShapeType="1"/>
            </p:cNvSpPr>
            <p:nvPr/>
          </p:nvSpPr>
          <p:spPr bwMode="auto">
            <a:xfrm flipH="1">
              <a:off x="2480" y="3003"/>
              <a:ext cx="59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Text Box 20">
              <a:extLst>
                <a:ext uri="{FF2B5EF4-FFF2-40B4-BE49-F238E27FC236}">
                  <a16:creationId xmlns:a16="http://schemas.microsoft.com/office/drawing/2014/main" id="{8D61F89E-D101-43C2-9A9C-27EFA85D7383}"/>
                </a:ext>
              </a:extLst>
            </p:cNvPr>
            <p:cNvSpPr txBox="1">
              <a:spLocks noChangeArrowheads="1"/>
            </p:cNvSpPr>
            <p:nvPr/>
          </p:nvSpPr>
          <p:spPr bwMode="auto">
            <a:xfrm>
              <a:off x="2723" y="2720"/>
              <a:ext cx="1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i="1">
                  <a:solidFill>
                    <a:srgbClr val="FF0000"/>
                  </a:solidFill>
                  <a:latin typeface="Times New Roman" panose="02020603050405020304" pitchFamily="18" charset="0"/>
                </a:rPr>
                <a:t>I</a:t>
              </a:r>
            </a:p>
          </p:txBody>
        </p:sp>
        <p:sp>
          <p:nvSpPr>
            <p:cNvPr id="24598" name="Text Box 21">
              <a:extLst>
                <a:ext uri="{FF2B5EF4-FFF2-40B4-BE49-F238E27FC236}">
                  <a16:creationId xmlns:a16="http://schemas.microsoft.com/office/drawing/2014/main" id="{15CD0BF2-C333-4BFB-96A9-5CB3475E8FA2}"/>
                </a:ext>
              </a:extLst>
            </p:cNvPr>
            <p:cNvSpPr txBox="1">
              <a:spLocks noChangeArrowheads="1"/>
            </p:cNvSpPr>
            <p:nvPr/>
          </p:nvSpPr>
          <p:spPr bwMode="auto">
            <a:xfrm>
              <a:off x="2304" y="18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3333CC"/>
                  </a:solidFill>
                  <a:latin typeface="宋体" panose="02010600030101010101" pitchFamily="2" charset="-122"/>
                </a:rPr>
                <a:t>-</a:t>
              </a:r>
            </a:p>
          </p:txBody>
        </p:sp>
        <p:sp>
          <p:nvSpPr>
            <p:cNvPr id="24599" name="Text Box 22">
              <a:extLst>
                <a:ext uri="{FF2B5EF4-FFF2-40B4-BE49-F238E27FC236}">
                  <a16:creationId xmlns:a16="http://schemas.microsoft.com/office/drawing/2014/main" id="{4FDDBEF3-FDCF-4BB5-91C8-772BC880471D}"/>
                </a:ext>
              </a:extLst>
            </p:cNvPr>
            <p:cNvSpPr txBox="1">
              <a:spLocks noChangeArrowheads="1"/>
            </p:cNvSpPr>
            <p:nvPr/>
          </p:nvSpPr>
          <p:spPr bwMode="auto">
            <a:xfrm>
              <a:off x="2304" y="202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3333CC"/>
                  </a:solidFill>
                  <a:latin typeface="宋体" panose="02010600030101010101" pitchFamily="2" charset="-122"/>
                </a:rPr>
                <a:t>-</a:t>
              </a:r>
            </a:p>
          </p:txBody>
        </p:sp>
        <p:sp>
          <p:nvSpPr>
            <p:cNvPr id="24600" name="Text Box 23">
              <a:extLst>
                <a:ext uri="{FF2B5EF4-FFF2-40B4-BE49-F238E27FC236}">
                  <a16:creationId xmlns:a16="http://schemas.microsoft.com/office/drawing/2014/main" id="{F425BE1B-3AA3-44A9-B5A6-C2E10A43ABAA}"/>
                </a:ext>
              </a:extLst>
            </p:cNvPr>
            <p:cNvSpPr txBox="1">
              <a:spLocks noChangeArrowheads="1"/>
            </p:cNvSpPr>
            <p:nvPr/>
          </p:nvSpPr>
          <p:spPr bwMode="auto">
            <a:xfrm>
              <a:off x="2304" y="21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3333CC"/>
                  </a:solidFill>
                  <a:latin typeface="宋体" panose="02010600030101010101" pitchFamily="2" charset="-122"/>
                </a:rPr>
                <a:t>-</a:t>
              </a:r>
            </a:p>
          </p:txBody>
        </p:sp>
        <p:sp>
          <p:nvSpPr>
            <p:cNvPr id="24601" name="Text Box 24">
              <a:extLst>
                <a:ext uri="{FF2B5EF4-FFF2-40B4-BE49-F238E27FC236}">
                  <a16:creationId xmlns:a16="http://schemas.microsoft.com/office/drawing/2014/main" id="{20B2DA09-8B87-4532-936B-AB16DB0822BC}"/>
                </a:ext>
              </a:extLst>
            </p:cNvPr>
            <p:cNvSpPr txBox="1">
              <a:spLocks noChangeArrowheads="1"/>
            </p:cNvSpPr>
            <p:nvPr/>
          </p:nvSpPr>
          <p:spPr bwMode="auto">
            <a:xfrm>
              <a:off x="2304" y="23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3333CC"/>
                  </a:solidFill>
                  <a:latin typeface="宋体" panose="02010600030101010101" pitchFamily="2" charset="-122"/>
                </a:rPr>
                <a:t>-</a:t>
              </a:r>
            </a:p>
          </p:txBody>
        </p:sp>
        <p:sp>
          <p:nvSpPr>
            <p:cNvPr id="24602" name="Text Box 25">
              <a:extLst>
                <a:ext uri="{FF2B5EF4-FFF2-40B4-BE49-F238E27FC236}">
                  <a16:creationId xmlns:a16="http://schemas.microsoft.com/office/drawing/2014/main" id="{9DD840A5-AA0B-4BB2-AF41-DEF1D50947FE}"/>
                </a:ext>
              </a:extLst>
            </p:cNvPr>
            <p:cNvSpPr txBox="1">
              <a:spLocks noChangeArrowheads="1"/>
            </p:cNvSpPr>
            <p:nvPr/>
          </p:nvSpPr>
          <p:spPr bwMode="auto">
            <a:xfrm>
              <a:off x="2304" y="245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3333CC"/>
                  </a:solidFill>
                  <a:latin typeface="宋体" panose="02010600030101010101" pitchFamily="2" charset="-122"/>
                </a:rPr>
                <a:t>-</a:t>
              </a:r>
            </a:p>
          </p:txBody>
        </p:sp>
        <p:sp>
          <p:nvSpPr>
            <p:cNvPr id="24603" name="Line 26">
              <a:extLst>
                <a:ext uri="{FF2B5EF4-FFF2-40B4-BE49-F238E27FC236}">
                  <a16:creationId xmlns:a16="http://schemas.microsoft.com/office/drawing/2014/main" id="{FB02B8E2-3BB0-4C95-9ADA-D40EFEC261B3}"/>
                </a:ext>
              </a:extLst>
            </p:cNvPr>
            <p:cNvSpPr>
              <a:spLocks noChangeShapeType="1"/>
            </p:cNvSpPr>
            <p:nvPr/>
          </p:nvSpPr>
          <p:spPr bwMode="auto">
            <a:xfrm>
              <a:off x="3624" y="2392"/>
              <a:ext cx="0" cy="67"/>
            </a:xfrm>
            <a:prstGeom prst="line">
              <a:avLst/>
            </a:prstGeom>
            <a:noFill/>
            <a:ln w="127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4604" name="Line 27">
              <a:extLst>
                <a:ext uri="{FF2B5EF4-FFF2-40B4-BE49-F238E27FC236}">
                  <a16:creationId xmlns:a16="http://schemas.microsoft.com/office/drawing/2014/main" id="{43164013-ED0D-4ED7-ADCB-9F8AA9E7EA28}"/>
                </a:ext>
              </a:extLst>
            </p:cNvPr>
            <p:cNvSpPr>
              <a:spLocks noChangeShapeType="1"/>
            </p:cNvSpPr>
            <p:nvPr/>
          </p:nvSpPr>
          <p:spPr bwMode="auto">
            <a:xfrm flipV="1">
              <a:off x="1847" y="2459"/>
              <a:ext cx="0" cy="68"/>
            </a:xfrm>
            <a:prstGeom prst="line">
              <a:avLst/>
            </a:prstGeom>
            <a:noFill/>
            <a:ln w="12700">
              <a:solidFill>
                <a:srgbClr val="0099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4605" name="AutoShape 28">
              <a:extLst>
                <a:ext uri="{FF2B5EF4-FFF2-40B4-BE49-F238E27FC236}">
                  <a16:creationId xmlns:a16="http://schemas.microsoft.com/office/drawing/2014/main" id="{E2A91DF0-E2A4-41BF-A495-D9E56646937E}"/>
                </a:ext>
              </a:extLst>
            </p:cNvPr>
            <p:cNvSpPr>
              <a:spLocks noChangeArrowheads="1"/>
            </p:cNvSpPr>
            <p:nvPr/>
          </p:nvSpPr>
          <p:spPr bwMode="auto">
            <a:xfrm>
              <a:off x="2311" y="1785"/>
              <a:ext cx="139" cy="877"/>
            </a:xfrm>
            <a:prstGeom prst="can">
              <a:avLst>
                <a:gd name="adj" fmla="val 61954"/>
              </a:avLst>
            </a:prstGeom>
            <a:solidFill>
              <a:srgbClr val="33CCFF">
                <a:alpha val="50195"/>
              </a:srgbClr>
            </a:solidFill>
            <a:ln w="9525">
              <a:solidFill>
                <a:srgbClr val="3333CC"/>
              </a:solidFill>
              <a:prstDash val="dash"/>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606" name="AutoShape 29">
              <a:extLst>
                <a:ext uri="{FF2B5EF4-FFF2-40B4-BE49-F238E27FC236}">
                  <a16:creationId xmlns:a16="http://schemas.microsoft.com/office/drawing/2014/main" id="{D07040E1-C165-46E6-9F70-396E250A1F7E}"/>
                </a:ext>
              </a:extLst>
            </p:cNvPr>
            <p:cNvSpPr>
              <a:spLocks noChangeArrowheads="1"/>
            </p:cNvSpPr>
            <p:nvPr/>
          </p:nvSpPr>
          <p:spPr bwMode="auto">
            <a:xfrm>
              <a:off x="3027" y="1785"/>
              <a:ext cx="138" cy="877"/>
            </a:xfrm>
            <a:prstGeom prst="can">
              <a:avLst>
                <a:gd name="adj" fmla="val 62403"/>
              </a:avLst>
            </a:prstGeom>
            <a:solidFill>
              <a:srgbClr val="FF6699">
                <a:alpha val="50195"/>
              </a:srgbClr>
            </a:solidFill>
            <a:ln w="9525">
              <a:solidFill>
                <a:srgbClr val="3333CC"/>
              </a:solidFill>
              <a:prstDash val="dash"/>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24607" name="Group 30">
              <a:extLst>
                <a:ext uri="{FF2B5EF4-FFF2-40B4-BE49-F238E27FC236}">
                  <a16:creationId xmlns:a16="http://schemas.microsoft.com/office/drawing/2014/main" id="{306A398F-775D-459F-9345-963B7C4356EA}"/>
                </a:ext>
              </a:extLst>
            </p:cNvPr>
            <p:cNvGrpSpPr>
              <a:grpSpLocks/>
            </p:cNvGrpSpPr>
            <p:nvPr/>
          </p:nvGrpSpPr>
          <p:grpSpPr bwMode="auto">
            <a:xfrm>
              <a:off x="2651" y="2199"/>
              <a:ext cx="209" cy="288"/>
              <a:chOff x="0" y="13"/>
              <a:chExt cx="288" cy="411"/>
            </a:xfrm>
          </p:grpSpPr>
          <p:sp>
            <p:nvSpPr>
              <p:cNvPr id="24629" name="Oval 31">
                <a:extLst>
                  <a:ext uri="{FF2B5EF4-FFF2-40B4-BE49-F238E27FC236}">
                    <a16:creationId xmlns:a16="http://schemas.microsoft.com/office/drawing/2014/main" id="{8CB718E7-A7C1-46A4-98E2-BEF8AA8E0C14}"/>
                  </a:ext>
                </a:extLst>
              </p:cNvPr>
              <p:cNvSpPr>
                <a:spLocks noChangeArrowheads="1"/>
              </p:cNvSpPr>
              <p:nvPr/>
            </p:nvSpPr>
            <p:spPr bwMode="auto">
              <a:xfrm>
                <a:off x="41" y="80"/>
                <a:ext cx="124" cy="120"/>
              </a:xfrm>
              <a:prstGeom prst="ellipse">
                <a:avLst/>
              </a:prstGeom>
              <a:solidFill>
                <a:srgbClr val="CCFFFF"/>
              </a:solidFill>
              <a:ln w="9525">
                <a:solidFill>
                  <a:srgbClr val="FF6699"/>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630" name="Text Box 32">
                <a:extLst>
                  <a:ext uri="{FF2B5EF4-FFF2-40B4-BE49-F238E27FC236}">
                    <a16:creationId xmlns:a16="http://schemas.microsoft.com/office/drawing/2014/main" id="{1A07ED78-66BD-4CCF-9006-68848A685764}"/>
                  </a:ext>
                </a:extLst>
              </p:cNvPr>
              <p:cNvSpPr txBox="1">
                <a:spLocks noChangeArrowheads="1"/>
              </p:cNvSpPr>
              <p:nvPr/>
            </p:nvSpPr>
            <p:spPr bwMode="auto">
              <a:xfrm>
                <a:off x="0" y="13"/>
                <a:ext cx="288"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zh-CN" sz="2400">
                    <a:solidFill>
                      <a:srgbClr val="FF6699"/>
                    </a:solidFill>
                    <a:latin typeface="宋体" panose="02010600030101010101" pitchFamily="2" charset="-122"/>
                  </a:rPr>
                  <a:t>+</a:t>
                </a:r>
              </a:p>
            </p:txBody>
          </p:sp>
        </p:grpSp>
        <p:sp>
          <p:nvSpPr>
            <p:cNvPr id="24608" name="Line 33">
              <a:extLst>
                <a:ext uri="{FF2B5EF4-FFF2-40B4-BE49-F238E27FC236}">
                  <a16:creationId xmlns:a16="http://schemas.microsoft.com/office/drawing/2014/main" id="{32B698DD-494A-474B-9B44-365D254A38A4}"/>
                </a:ext>
              </a:extLst>
            </p:cNvPr>
            <p:cNvSpPr>
              <a:spLocks noChangeShapeType="1"/>
            </p:cNvSpPr>
            <p:nvPr/>
          </p:nvSpPr>
          <p:spPr bwMode="auto">
            <a:xfrm>
              <a:off x="2790" y="2291"/>
              <a:ext cx="208" cy="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09" name="Object 97">
              <a:extLst>
                <a:ext uri="{FF2B5EF4-FFF2-40B4-BE49-F238E27FC236}">
                  <a16:creationId xmlns:a16="http://schemas.microsoft.com/office/drawing/2014/main" id="{358102A4-A4D1-4AB8-9FE3-685ECD3AD0B6}"/>
                </a:ext>
              </a:extLst>
            </p:cNvPr>
            <p:cNvGraphicFramePr>
              <a:graphicFrameLocks noChangeAspect="1"/>
            </p:cNvGraphicFramePr>
            <p:nvPr/>
          </p:nvGraphicFramePr>
          <p:xfrm>
            <a:off x="2686" y="2462"/>
            <a:ext cx="278" cy="338"/>
          </p:xfrm>
          <a:graphic>
            <a:graphicData uri="http://schemas.openxmlformats.org/presentationml/2006/ole">
              <mc:AlternateContent xmlns:mc="http://schemas.openxmlformats.org/markup-compatibility/2006">
                <mc:Choice xmlns:v="urn:schemas-microsoft-com:vml" Requires="v">
                  <p:oleObj name="Equation" r:id="rId9" imgW="162041" imgH="219048" progId="Equation.3">
                    <p:embed/>
                  </p:oleObj>
                </mc:Choice>
                <mc:Fallback>
                  <p:oleObj name="Equation" r:id="rId9" imgW="162041" imgH="219048" progId="Equation.3">
                    <p:embed/>
                    <p:pic>
                      <p:nvPicPr>
                        <p:cNvPr id="0" name="Object 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6" y="2462"/>
                          <a:ext cx="27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0" name="Object 98">
              <a:extLst>
                <a:ext uri="{FF2B5EF4-FFF2-40B4-BE49-F238E27FC236}">
                  <a16:creationId xmlns:a16="http://schemas.microsoft.com/office/drawing/2014/main" id="{4CA70CE5-91B9-4EC7-84C8-AF6447C92426}"/>
                </a:ext>
              </a:extLst>
            </p:cNvPr>
            <p:cNvGraphicFramePr>
              <a:graphicFrameLocks noChangeAspect="1"/>
            </p:cNvGraphicFramePr>
            <p:nvPr/>
          </p:nvGraphicFramePr>
          <p:xfrm>
            <a:off x="2552" y="1956"/>
            <a:ext cx="238" cy="286"/>
          </p:xfrm>
          <a:graphic>
            <a:graphicData uri="http://schemas.openxmlformats.org/presentationml/2006/ole">
              <mc:AlternateContent xmlns:mc="http://schemas.openxmlformats.org/markup-compatibility/2006">
                <mc:Choice xmlns:v="urn:schemas-microsoft-com:vml" Requires="v">
                  <p:oleObj r:id="rId11" imgW="123956" imgH="161858" progId="Equation.3">
                    <p:embed/>
                  </p:oleObj>
                </mc:Choice>
                <mc:Fallback>
                  <p:oleObj r:id="rId11" imgW="123956" imgH="161858" progId="Equation.3">
                    <p:embed/>
                    <p:pic>
                      <p:nvPicPr>
                        <p:cNvPr id="0" name="Object 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2" y="1956"/>
                          <a:ext cx="23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11" name="Freeform 36">
              <a:extLst>
                <a:ext uri="{FF2B5EF4-FFF2-40B4-BE49-F238E27FC236}">
                  <a16:creationId xmlns:a16="http://schemas.microsoft.com/office/drawing/2014/main" id="{DA6D0DEF-BD3B-4852-9213-B28D9D9E71C9}"/>
                </a:ext>
              </a:extLst>
            </p:cNvPr>
            <p:cNvSpPr>
              <a:spLocks/>
            </p:cNvSpPr>
            <p:nvPr/>
          </p:nvSpPr>
          <p:spPr bwMode="auto">
            <a:xfrm>
              <a:off x="1853" y="1886"/>
              <a:ext cx="1770" cy="1147"/>
            </a:xfrm>
            <a:custGeom>
              <a:avLst/>
              <a:gdLst>
                <a:gd name="T0" fmla="*/ 485 w 2448"/>
                <a:gd name="T1" fmla="*/ 0 h 1632"/>
                <a:gd name="T2" fmla="*/ 669 w 2448"/>
                <a:gd name="T3" fmla="*/ 0 h 1632"/>
                <a:gd name="T4" fmla="*/ 669 w 2448"/>
                <a:gd name="T5" fmla="*/ 398 h 1632"/>
                <a:gd name="T6" fmla="*/ 0 w 2448"/>
                <a:gd name="T7" fmla="*/ 398 h 1632"/>
                <a:gd name="T8" fmla="*/ 0 w 2448"/>
                <a:gd name="T9" fmla="*/ 0 h 1632"/>
                <a:gd name="T10" fmla="*/ 171 w 2448"/>
                <a:gd name="T11" fmla="*/ 0 h 1632"/>
                <a:gd name="T12" fmla="*/ 0 60000 65536"/>
                <a:gd name="T13" fmla="*/ 0 60000 65536"/>
                <a:gd name="T14" fmla="*/ 0 60000 65536"/>
                <a:gd name="T15" fmla="*/ 0 60000 65536"/>
                <a:gd name="T16" fmla="*/ 0 60000 65536"/>
                <a:gd name="T17" fmla="*/ 0 60000 65536"/>
                <a:gd name="T18" fmla="*/ 0 w 2448"/>
                <a:gd name="T19" fmla="*/ 0 h 1632"/>
                <a:gd name="T20" fmla="*/ 2448 w 2448"/>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2448" h="1632">
                  <a:moveTo>
                    <a:pt x="1776" y="0"/>
                  </a:moveTo>
                  <a:lnTo>
                    <a:pt x="2448" y="0"/>
                  </a:lnTo>
                  <a:lnTo>
                    <a:pt x="2448" y="1632"/>
                  </a:lnTo>
                  <a:lnTo>
                    <a:pt x="0" y="1632"/>
                  </a:lnTo>
                  <a:lnTo>
                    <a:pt x="0" y="0"/>
                  </a:lnTo>
                  <a:lnTo>
                    <a:pt x="624" y="0"/>
                  </a:lnTo>
                </a:path>
              </a:pathLst>
            </a:custGeom>
            <a:noFill/>
            <a:ln w="28575" cap="flat" cmpd="sng">
              <a:solidFill>
                <a:srgbClr val="00808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2" name="AutoShape 37">
              <a:extLst>
                <a:ext uri="{FF2B5EF4-FFF2-40B4-BE49-F238E27FC236}">
                  <a16:creationId xmlns:a16="http://schemas.microsoft.com/office/drawing/2014/main" id="{A1FEF796-83A1-42E4-94BB-BE41FC9CBB29}"/>
                </a:ext>
              </a:extLst>
            </p:cNvPr>
            <p:cNvSpPr>
              <a:spLocks noChangeArrowheads="1"/>
            </p:cNvSpPr>
            <p:nvPr/>
          </p:nvSpPr>
          <p:spPr bwMode="auto">
            <a:xfrm>
              <a:off x="3033" y="1785"/>
              <a:ext cx="139" cy="169"/>
            </a:xfrm>
            <a:prstGeom prst="can">
              <a:avLst>
                <a:gd name="adj" fmla="val 60791"/>
              </a:avLst>
            </a:prstGeom>
            <a:solidFill>
              <a:srgbClr val="FF99CC"/>
            </a:solidFill>
            <a:ln w="9525">
              <a:solidFill>
                <a:srgbClr val="FF6699"/>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613" name="AutoShape 38">
              <a:extLst>
                <a:ext uri="{FF2B5EF4-FFF2-40B4-BE49-F238E27FC236}">
                  <a16:creationId xmlns:a16="http://schemas.microsoft.com/office/drawing/2014/main" id="{B48CFE77-365E-4D5B-9AD1-B515504E097F}"/>
                </a:ext>
              </a:extLst>
            </p:cNvPr>
            <p:cNvSpPr>
              <a:spLocks noChangeArrowheads="1"/>
            </p:cNvSpPr>
            <p:nvPr/>
          </p:nvSpPr>
          <p:spPr bwMode="auto">
            <a:xfrm>
              <a:off x="2304" y="1785"/>
              <a:ext cx="139" cy="169"/>
            </a:xfrm>
            <a:prstGeom prst="can">
              <a:avLst>
                <a:gd name="adj" fmla="val 60791"/>
              </a:avLst>
            </a:prstGeom>
            <a:solidFill>
              <a:srgbClr val="66CCFF"/>
            </a:solidFill>
            <a:ln w="9525">
              <a:solidFill>
                <a:srgbClr val="0099FF"/>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614" name="Text Box 39">
              <a:extLst>
                <a:ext uri="{FF2B5EF4-FFF2-40B4-BE49-F238E27FC236}">
                  <a16:creationId xmlns:a16="http://schemas.microsoft.com/office/drawing/2014/main" id="{7BB59158-3FC4-4A81-B3C7-4627333C89F0}"/>
                </a:ext>
              </a:extLst>
            </p:cNvPr>
            <p:cNvSpPr txBox="1">
              <a:spLocks noChangeArrowheads="1"/>
            </p:cNvSpPr>
            <p:nvPr/>
          </p:nvSpPr>
          <p:spPr bwMode="auto">
            <a:xfrm>
              <a:off x="2289" y="17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3333CC"/>
                  </a:solidFill>
                  <a:latin typeface="宋体" panose="02010600030101010101" pitchFamily="2" charset="-122"/>
                </a:rPr>
                <a:t>-</a:t>
              </a:r>
            </a:p>
          </p:txBody>
        </p:sp>
        <p:sp>
          <p:nvSpPr>
            <p:cNvPr id="24615" name="Text Box 40">
              <a:extLst>
                <a:ext uri="{FF2B5EF4-FFF2-40B4-BE49-F238E27FC236}">
                  <a16:creationId xmlns:a16="http://schemas.microsoft.com/office/drawing/2014/main" id="{B1184D99-0C8C-44CC-8446-C53A961112F5}"/>
                </a:ext>
              </a:extLst>
            </p:cNvPr>
            <p:cNvSpPr txBox="1">
              <a:spLocks noChangeArrowheads="1"/>
            </p:cNvSpPr>
            <p:nvPr/>
          </p:nvSpPr>
          <p:spPr bwMode="auto">
            <a:xfrm>
              <a:off x="3018" y="17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a:solidFill>
                    <a:srgbClr val="FF0066"/>
                  </a:solidFill>
                  <a:latin typeface="宋体" panose="02010600030101010101" pitchFamily="2" charset="-122"/>
                </a:rPr>
                <a:t>+</a:t>
              </a:r>
            </a:p>
          </p:txBody>
        </p:sp>
        <p:sp>
          <p:nvSpPr>
            <p:cNvPr id="24616" name="AutoShape 41">
              <a:extLst>
                <a:ext uri="{FF2B5EF4-FFF2-40B4-BE49-F238E27FC236}">
                  <a16:creationId xmlns:a16="http://schemas.microsoft.com/office/drawing/2014/main" id="{F9B7DC07-3A7D-429B-BEAB-7553028C8286}"/>
                </a:ext>
              </a:extLst>
            </p:cNvPr>
            <p:cNvSpPr>
              <a:spLocks noChangeArrowheads="1"/>
            </p:cNvSpPr>
            <p:nvPr/>
          </p:nvSpPr>
          <p:spPr bwMode="auto">
            <a:xfrm>
              <a:off x="871" y="2678"/>
              <a:ext cx="670" cy="322"/>
            </a:xfrm>
            <a:prstGeom prst="wedgeRoundRectCallout">
              <a:avLst>
                <a:gd name="adj1" fmla="val 143157"/>
                <a:gd name="adj2" fmla="val -70852"/>
                <a:gd name="adj3" fmla="val 16667"/>
              </a:avLst>
            </a:prstGeom>
            <a:solidFill>
              <a:srgbClr val="CCFFCC">
                <a:alpha val="50195"/>
              </a:srgbClr>
            </a:solidFill>
            <a:ln w="9525">
              <a:solidFill>
                <a:srgbClr val="FF99CC"/>
              </a:solidFill>
              <a:miter lim="800000"/>
              <a:headEnd/>
              <a:tailEnd/>
            </a:ln>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solidFill>
                    <a:srgbClr val="FFFF66"/>
                  </a:solidFill>
                  <a:latin typeface="Times New Roman" panose="02020603050405020304" pitchFamily="18" charset="0"/>
                </a:rPr>
                <a:t>电源</a:t>
              </a:r>
              <a:endParaRPr lang="zh-CN" altLang="en-US" sz="2400" b="1">
                <a:solidFill>
                  <a:srgbClr val="FFFF66"/>
                </a:solidFill>
                <a:latin typeface="Monotype Corsiva" panose="03010101010201010101" pitchFamily="66" charset="0"/>
              </a:endParaRPr>
            </a:p>
          </p:txBody>
        </p:sp>
        <p:sp>
          <p:nvSpPr>
            <p:cNvPr id="24617" name="AutoShape 42">
              <a:extLst>
                <a:ext uri="{FF2B5EF4-FFF2-40B4-BE49-F238E27FC236}">
                  <a16:creationId xmlns:a16="http://schemas.microsoft.com/office/drawing/2014/main" id="{36549EC9-FC20-43A1-A551-57981AC54F64}"/>
                </a:ext>
              </a:extLst>
            </p:cNvPr>
            <p:cNvSpPr>
              <a:spLocks noChangeArrowheads="1"/>
            </p:cNvSpPr>
            <p:nvPr/>
          </p:nvSpPr>
          <p:spPr bwMode="auto">
            <a:xfrm>
              <a:off x="3935" y="2528"/>
              <a:ext cx="1281" cy="322"/>
            </a:xfrm>
            <a:prstGeom prst="wedgeRoundRectCallout">
              <a:avLst>
                <a:gd name="adj1" fmla="val -128454"/>
                <a:gd name="adj2" fmla="val -18750"/>
                <a:gd name="adj3" fmla="val 16667"/>
              </a:avLst>
            </a:prstGeom>
            <a:solidFill>
              <a:srgbClr val="CCFFCC">
                <a:alpha val="50195"/>
              </a:srgbClr>
            </a:solidFill>
            <a:ln w="9525">
              <a:solidFill>
                <a:srgbClr val="FF99CC"/>
              </a:solidFill>
              <a:miter lim="800000"/>
              <a:headEnd/>
              <a:tailEnd/>
            </a:ln>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solidFill>
                    <a:srgbClr val="FFFF66"/>
                  </a:solidFill>
                  <a:latin typeface="Monotype Corsiva" panose="03010101010201010101" pitchFamily="66" charset="0"/>
                </a:rPr>
                <a:t>非静电场</a:t>
              </a:r>
              <a:endParaRPr lang="zh-CN" altLang="en-US" sz="2400" b="1">
                <a:solidFill>
                  <a:srgbClr val="FFFF66"/>
                </a:solidFill>
                <a:latin typeface="Times New Roman" panose="02020603050405020304" pitchFamily="18" charset="0"/>
              </a:endParaRPr>
            </a:p>
          </p:txBody>
        </p:sp>
        <p:sp>
          <p:nvSpPr>
            <p:cNvPr id="24618" name="AutoShape 43">
              <a:extLst>
                <a:ext uri="{FF2B5EF4-FFF2-40B4-BE49-F238E27FC236}">
                  <a16:creationId xmlns:a16="http://schemas.microsoft.com/office/drawing/2014/main" id="{F7506086-5ED2-41DC-950D-113B63EB7AD5}"/>
                </a:ext>
              </a:extLst>
            </p:cNvPr>
            <p:cNvSpPr>
              <a:spLocks noChangeArrowheads="1"/>
            </p:cNvSpPr>
            <p:nvPr/>
          </p:nvSpPr>
          <p:spPr bwMode="auto">
            <a:xfrm>
              <a:off x="4070" y="1660"/>
              <a:ext cx="1146" cy="322"/>
            </a:xfrm>
            <a:prstGeom prst="wedgeRoundRectCallout">
              <a:avLst>
                <a:gd name="adj1" fmla="val -84671"/>
                <a:gd name="adj2" fmla="val 144630"/>
                <a:gd name="adj3" fmla="val 16667"/>
              </a:avLst>
            </a:prstGeom>
            <a:solidFill>
              <a:srgbClr val="CCFFCC">
                <a:alpha val="50195"/>
              </a:srgbClr>
            </a:solidFill>
            <a:ln w="9525">
              <a:solidFill>
                <a:srgbClr val="FF99CC"/>
              </a:solidFill>
              <a:miter lim="800000"/>
              <a:headEnd/>
              <a:tailEnd/>
            </a:ln>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solidFill>
                    <a:srgbClr val="FFFF66"/>
                  </a:solidFill>
                  <a:latin typeface="Monotype Corsiva" panose="03010101010201010101" pitchFamily="66" charset="0"/>
                </a:rPr>
                <a:t>稳恒电场</a:t>
              </a:r>
              <a:endParaRPr lang="zh-CN" altLang="en-US" sz="2400" b="1">
                <a:solidFill>
                  <a:srgbClr val="FFFF66"/>
                </a:solidFill>
                <a:latin typeface="Times New Roman" panose="02020603050405020304" pitchFamily="18" charset="0"/>
              </a:endParaRPr>
            </a:p>
          </p:txBody>
        </p:sp>
        <p:sp>
          <p:nvSpPr>
            <p:cNvPr id="24619" name="AutoShape 44">
              <a:extLst>
                <a:ext uri="{FF2B5EF4-FFF2-40B4-BE49-F238E27FC236}">
                  <a16:creationId xmlns:a16="http://schemas.microsoft.com/office/drawing/2014/main" id="{0AEB452A-97D1-49CA-A3CA-8DD54D5C53F4}"/>
                </a:ext>
              </a:extLst>
            </p:cNvPr>
            <p:cNvSpPr>
              <a:spLocks noChangeArrowheads="1"/>
            </p:cNvSpPr>
            <p:nvPr/>
          </p:nvSpPr>
          <p:spPr bwMode="auto">
            <a:xfrm>
              <a:off x="780" y="2096"/>
              <a:ext cx="900" cy="322"/>
            </a:xfrm>
            <a:prstGeom prst="wedgeRoundRectCallout">
              <a:avLst>
                <a:gd name="adj1" fmla="val 142861"/>
                <a:gd name="adj2" fmla="val -40005"/>
                <a:gd name="adj3" fmla="val 16667"/>
              </a:avLst>
            </a:prstGeom>
            <a:solidFill>
              <a:srgbClr val="CCFFCC">
                <a:alpha val="50195"/>
              </a:srgbClr>
            </a:solidFill>
            <a:ln w="9525">
              <a:solidFill>
                <a:srgbClr val="FF99CC"/>
              </a:solidFill>
              <a:miter lim="800000"/>
              <a:headEnd/>
              <a:tailEnd/>
            </a:ln>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solidFill>
                    <a:srgbClr val="FFFF66"/>
                  </a:solidFill>
                  <a:latin typeface="Monotype Corsiva" panose="03010101010201010101" pitchFamily="66" charset="0"/>
                </a:rPr>
                <a:t>静电场</a:t>
              </a:r>
              <a:endParaRPr lang="zh-CN" altLang="en-US" sz="2400" b="1">
                <a:solidFill>
                  <a:srgbClr val="FFFF66"/>
                </a:solidFill>
                <a:latin typeface="Times New Roman" panose="02020603050405020304" pitchFamily="18" charset="0"/>
              </a:endParaRPr>
            </a:p>
          </p:txBody>
        </p:sp>
        <p:grpSp>
          <p:nvGrpSpPr>
            <p:cNvPr id="24620" name="Group 45">
              <a:extLst>
                <a:ext uri="{FF2B5EF4-FFF2-40B4-BE49-F238E27FC236}">
                  <a16:creationId xmlns:a16="http://schemas.microsoft.com/office/drawing/2014/main" id="{4F9B71CE-BBC9-48DC-8E4B-BC2B7B72A75D}"/>
                </a:ext>
              </a:extLst>
            </p:cNvPr>
            <p:cNvGrpSpPr>
              <a:grpSpLocks/>
            </p:cNvGrpSpPr>
            <p:nvPr/>
          </p:nvGrpSpPr>
          <p:grpSpPr bwMode="auto">
            <a:xfrm>
              <a:off x="3172" y="2932"/>
              <a:ext cx="208" cy="288"/>
              <a:chOff x="0" y="0"/>
              <a:chExt cx="288" cy="411"/>
            </a:xfrm>
          </p:grpSpPr>
          <p:sp>
            <p:nvSpPr>
              <p:cNvPr id="24627" name="Oval 46">
                <a:extLst>
                  <a:ext uri="{FF2B5EF4-FFF2-40B4-BE49-F238E27FC236}">
                    <a16:creationId xmlns:a16="http://schemas.microsoft.com/office/drawing/2014/main" id="{A7A14ECD-9798-4022-ADDF-76B1E25171B5}"/>
                  </a:ext>
                </a:extLst>
              </p:cNvPr>
              <p:cNvSpPr>
                <a:spLocks noChangeArrowheads="1"/>
              </p:cNvSpPr>
              <p:nvPr/>
            </p:nvSpPr>
            <p:spPr bwMode="auto">
              <a:xfrm>
                <a:off x="41" y="80"/>
                <a:ext cx="124" cy="120"/>
              </a:xfrm>
              <a:prstGeom prst="ellipse">
                <a:avLst/>
              </a:prstGeom>
              <a:solidFill>
                <a:srgbClr val="CCFFFF"/>
              </a:solidFill>
              <a:ln w="9525">
                <a:solidFill>
                  <a:srgbClr val="FF6699"/>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628" name="Text Box 47">
                <a:extLst>
                  <a:ext uri="{FF2B5EF4-FFF2-40B4-BE49-F238E27FC236}">
                    <a16:creationId xmlns:a16="http://schemas.microsoft.com/office/drawing/2014/main" id="{7F16C2EE-1DEC-464E-A2CD-8DE9A8314ECD}"/>
                  </a:ext>
                </a:extLst>
              </p:cNvPr>
              <p:cNvSpPr txBox="1">
                <a:spLocks noChangeArrowheads="1"/>
              </p:cNvSpPr>
              <p:nvPr/>
            </p:nvSpPr>
            <p:spPr bwMode="auto">
              <a:xfrm>
                <a:off x="0" y="0"/>
                <a:ext cx="288"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zh-CN" sz="2400">
                    <a:solidFill>
                      <a:srgbClr val="FF6699"/>
                    </a:solidFill>
                    <a:latin typeface="宋体" panose="02010600030101010101" pitchFamily="2" charset="-122"/>
                  </a:rPr>
                  <a:t>+</a:t>
                </a:r>
              </a:p>
            </p:txBody>
          </p:sp>
        </p:grpSp>
        <p:sp>
          <p:nvSpPr>
            <p:cNvPr id="24621" name="Line 48">
              <a:extLst>
                <a:ext uri="{FF2B5EF4-FFF2-40B4-BE49-F238E27FC236}">
                  <a16:creationId xmlns:a16="http://schemas.microsoft.com/office/drawing/2014/main" id="{1BF06CE4-C026-4FCD-9CE7-7487D894E952}"/>
                </a:ext>
              </a:extLst>
            </p:cNvPr>
            <p:cNvSpPr>
              <a:spLocks noChangeShapeType="1"/>
            </p:cNvSpPr>
            <p:nvPr/>
          </p:nvSpPr>
          <p:spPr bwMode="auto">
            <a:xfrm flipH="1">
              <a:off x="2998" y="3033"/>
              <a:ext cx="243" cy="0"/>
            </a:xfrm>
            <a:prstGeom prst="line">
              <a:avLst/>
            </a:prstGeom>
            <a:noFill/>
            <a:ln w="28575">
              <a:solidFill>
                <a:srgbClr val="FF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2" name="Line 49">
              <a:extLst>
                <a:ext uri="{FF2B5EF4-FFF2-40B4-BE49-F238E27FC236}">
                  <a16:creationId xmlns:a16="http://schemas.microsoft.com/office/drawing/2014/main" id="{1D201790-0C41-4D5D-A8A0-24C9D01AEE40}"/>
                </a:ext>
              </a:extLst>
            </p:cNvPr>
            <p:cNvSpPr>
              <a:spLocks noChangeShapeType="1"/>
            </p:cNvSpPr>
            <p:nvPr/>
          </p:nvSpPr>
          <p:spPr bwMode="auto">
            <a:xfrm>
              <a:off x="2443" y="2459"/>
              <a:ext cx="590" cy="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3" name="Line 50">
              <a:extLst>
                <a:ext uri="{FF2B5EF4-FFF2-40B4-BE49-F238E27FC236}">
                  <a16:creationId xmlns:a16="http://schemas.microsoft.com/office/drawing/2014/main" id="{43326097-5E54-4645-AE9D-3E68E9043103}"/>
                </a:ext>
              </a:extLst>
            </p:cNvPr>
            <p:cNvSpPr>
              <a:spLocks noChangeShapeType="1"/>
            </p:cNvSpPr>
            <p:nvPr/>
          </p:nvSpPr>
          <p:spPr bwMode="auto">
            <a:xfrm flipH="1">
              <a:off x="2443" y="2223"/>
              <a:ext cx="590" cy="0"/>
            </a:xfrm>
            <a:prstGeom prst="line">
              <a:avLst/>
            </a:prstGeom>
            <a:noFill/>
            <a:ln w="28575">
              <a:solidFill>
                <a:srgbClr val="FF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4" name="Rectangle 51">
              <a:extLst>
                <a:ext uri="{FF2B5EF4-FFF2-40B4-BE49-F238E27FC236}">
                  <a16:creationId xmlns:a16="http://schemas.microsoft.com/office/drawing/2014/main" id="{E1DE5F7A-BFF5-4892-A6C9-8D06772573DE}"/>
                </a:ext>
              </a:extLst>
            </p:cNvPr>
            <p:cNvSpPr>
              <a:spLocks noChangeArrowheads="1"/>
            </p:cNvSpPr>
            <p:nvPr/>
          </p:nvSpPr>
          <p:spPr bwMode="auto">
            <a:xfrm>
              <a:off x="3172" y="26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i="1">
                  <a:solidFill>
                    <a:srgbClr val="FFFF66"/>
                  </a:solidFill>
                  <a:latin typeface="Times New Roman" panose="02020603050405020304" pitchFamily="18" charset="0"/>
                </a:rPr>
                <a:t>q</a:t>
              </a:r>
            </a:p>
          </p:txBody>
        </p:sp>
        <p:sp>
          <p:nvSpPr>
            <p:cNvPr id="24625" name="Rectangle 52">
              <a:extLst>
                <a:ext uri="{FF2B5EF4-FFF2-40B4-BE49-F238E27FC236}">
                  <a16:creationId xmlns:a16="http://schemas.microsoft.com/office/drawing/2014/main" id="{CBA973A8-16DC-4677-B618-3D6FC8FC7135}"/>
                </a:ext>
              </a:extLst>
            </p:cNvPr>
            <p:cNvSpPr>
              <a:spLocks noChangeArrowheads="1"/>
            </p:cNvSpPr>
            <p:nvPr/>
          </p:nvSpPr>
          <p:spPr bwMode="auto">
            <a:xfrm>
              <a:off x="2721" y="21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400" i="1">
                  <a:solidFill>
                    <a:srgbClr val="FFFF66"/>
                  </a:solidFill>
                  <a:latin typeface="Times New Roman" panose="02020603050405020304" pitchFamily="18" charset="0"/>
                </a:rPr>
                <a:t>q</a:t>
              </a:r>
            </a:p>
          </p:txBody>
        </p:sp>
        <p:graphicFrame>
          <p:nvGraphicFramePr>
            <p:cNvPr id="24626" name="Object 116">
              <a:extLst>
                <a:ext uri="{FF2B5EF4-FFF2-40B4-BE49-F238E27FC236}">
                  <a16:creationId xmlns:a16="http://schemas.microsoft.com/office/drawing/2014/main" id="{12FCC191-E38A-41CC-B6AA-DC0AFE1D903F}"/>
                </a:ext>
              </a:extLst>
            </p:cNvPr>
            <p:cNvGraphicFramePr>
              <a:graphicFrameLocks noChangeAspect="1"/>
            </p:cNvGraphicFramePr>
            <p:nvPr/>
          </p:nvGraphicFramePr>
          <p:xfrm>
            <a:off x="4895" y="1623"/>
            <a:ext cx="245" cy="317"/>
          </p:xfrm>
          <a:graphic>
            <a:graphicData uri="http://schemas.openxmlformats.org/presentationml/2006/ole">
              <mc:AlternateContent xmlns:mc="http://schemas.openxmlformats.org/markup-compatibility/2006">
                <mc:Choice xmlns:v="urn:schemas-microsoft-com:vml" Requires="v">
                  <p:oleObj name="Equation" r:id="rId13" imgW="123956" imgH="171570" progId="Equation.DSMT4">
                    <p:embed/>
                  </p:oleObj>
                </mc:Choice>
                <mc:Fallback>
                  <p:oleObj name="Equation" r:id="rId13" imgW="123956" imgH="171570" progId="Equation.DSMT4">
                    <p:embed/>
                    <p:pic>
                      <p:nvPicPr>
                        <p:cNvPr id="0" name="Object 1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95" y="1623"/>
                          <a:ext cx="2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582" name="Text Box 9">
            <a:extLst>
              <a:ext uri="{FF2B5EF4-FFF2-40B4-BE49-F238E27FC236}">
                <a16:creationId xmlns:a16="http://schemas.microsoft.com/office/drawing/2014/main" id="{A67D73BE-37D2-43E0-8EC5-C2112CA8DE78}"/>
              </a:ext>
            </a:extLst>
          </p:cNvPr>
          <p:cNvSpPr txBox="1">
            <a:spLocks noChangeArrowheads="1"/>
          </p:cNvSpPr>
          <p:nvPr/>
        </p:nvSpPr>
        <p:spPr bwMode="auto">
          <a:xfrm>
            <a:off x="107950" y="80963"/>
            <a:ext cx="8905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66"/>
                </a:solidFill>
                <a:latin typeface="Times New Roman" panose="02020603050405020304" pitchFamily="18" charset="0"/>
                <a:ea typeface="华文中宋" panose="02010600040101010101" pitchFamily="2" charset="-122"/>
                <a:cs typeface="Times New Roman" panose="02020603050405020304" pitchFamily="18" charset="0"/>
              </a:rPr>
              <a:t>♦ 电动势的定义：</a:t>
            </a:r>
            <a:r>
              <a:rPr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在电源内部，单位正电荷从负极到正极，</a:t>
            </a:r>
            <a:r>
              <a:rPr lang="zh-CN" altLang="en-US" sz="2800" b="1">
                <a:solidFill>
                  <a:srgbClr val="FFFF66"/>
                </a:solidFill>
                <a:latin typeface="Times New Roman" panose="02020603050405020304" pitchFamily="18" charset="0"/>
                <a:ea typeface="华文中宋" panose="02010600040101010101" pitchFamily="2" charset="-122"/>
                <a:cs typeface="Times New Roman" panose="02020603050405020304" pitchFamily="18" charset="0"/>
              </a:rPr>
              <a:t>非静电力</a:t>
            </a:r>
            <a:r>
              <a:rPr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所做的功。</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a:extLst>
              <a:ext uri="{FF2B5EF4-FFF2-40B4-BE49-F238E27FC236}">
                <a16:creationId xmlns:a16="http://schemas.microsoft.com/office/drawing/2014/main" id="{B355E712-9B8E-4273-AD78-388B9AD134B1}"/>
              </a:ext>
            </a:extLst>
          </p:cNvPr>
          <p:cNvSpPr txBox="1">
            <a:spLocks noChangeArrowheads="1"/>
          </p:cNvSpPr>
          <p:nvPr/>
        </p:nvSpPr>
        <p:spPr bwMode="auto">
          <a:xfrm>
            <a:off x="3286125" y="382588"/>
            <a:ext cx="27146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4400" b="1">
                <a:solidFill>
                  <a:srgbClr val="FF6600"/>
                </a:solidFill>
                <a:latin typeface="黑体" panose="02010609060101010101" pitchFamily="49" charset="-122"/>
                <a:ea typeface="黑体" panose="02010609060101010101" pitchFamily="49" charset="-122"/>
              </a:rPr>
              <a:t>主要内容</a:t>
            </a:r>
          </a:p>
        </p:txBody>
      </p:sp>
      <p:sp>
        <p:nvSpPr>
          <p:cNvPr id="7171" name="Rectangle 1">
            <a:extLst>
              <a:ext uri="{FF2B5EF4-FFF2-40B4-BE49-F238E27FC236}">
                <a16:creationId xmlns:a16="http://schemas.microsoft.com/office/drawing/2014/main" id="{6D853978-669E-4ABF-9851-B86ECE83E24C}"/>
              </a:ext>
            </a:extLst>
          </p:cNvPr>
          <p:cNvSpPr>
            <a:spLocks noChangeArrowheads="1"/>
          </p:cNvSpPr>
          <p:nvPr/>
        </p:nvSpPr>
        <p:spPr bwMode="auto">
          <a:xfrm>
            <a:off x="571500" y="1377950"/>
            <a:ext cx="8072438"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600" b="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 1     </a:t>
            </a:r>
            <a:r>
              <a:rPr lang="zh-CN" altLang="en-US"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法拉第电磁感应定律</a:t>
            </a:r>
            <a:endParaRPr lang="en-US" altLang="zh-CN" sz="3600" b="1" dirty="0">
              <a:solidFill>
                <a:srgbClr val="FFFF00"/>
              </a:solidFill>
              <a:latin typeface="黑体" panose="02010609060101010101" pitchFamily="49" charset="-122"/>
              <a:ea typeface="黑体" panose="02010609060101010101" pitchFamily="49" charset="-122"/>
              <a:cs typeface="Times New Roman" panose="02020603050405020304" pitchFamily="18" charset="0"/>
            </a:endParaRPr>
          </a:p>
          <a:p>
            <a:pPr>
              <a:spcBef>
                <a:spcPct val="0"/>
              </a:spcBef>
              <a:buClrTx/>
              <a:buSzTx/>
              <a:buFontTx/>
              <a:buNone/>
            </a:pPr>
            <a:endPar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a:spcBef>
                <a:spcPct val="0"/>
              </a:spcBef>
              <a:buClrTx/>
              <a:buSzTx/>
              <a:buFontTx/>
              <a:buNone/>
            </a:pPr>
            <a:r>
              <a:rPr lang="en-US" altLang="zh-CN" sz="3600" b="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sz="3600" b="1" dirty="0">
                <a:solidFill>
                  <a:srgbClr val="FF0000"/>
                </a:solidFill>
                <a:latin typeface="Cambria Math" panose="02040503050406030204" pitchFamily="18" charset="0"/>
              </a:rPr>
              <a:t> 2     </a:t>
            </a:r>
            <a:r>
              <a:rPr lang="zh-CN" altLang="en-US" sz="3600" b="1" dirty="0">
                <a:solidFill>
                  <a:srgbClr val="FFFF00"/>
                </a:solidFill>
                <a:latin typeface="黑体" panose="02010609060101010101" pitchFamily="49" charset="-122"/>
                <a:ea typeface="黑体" panose="02010609060101010101" pitchFamily="49" charset="-122"/>
              </a:rPr>
              <a:t>动生电动势 感生电动势 涡旋场</a:t>
            </a:r>
            <a:endParaRPr lang="en-US" altLang="zh-CN" sz="3600" b="1" dirty="0">
              <a:solidFill>
                <a:srgbClr val="FFFF00"/>
              </a:solidFill>
              <a:latin typeface="黑体" panose="02010609060101010101" pitchFamily="49" charset="-122"/>
              <a:ea typeface="黑体" panose="02010609060101010101" pitchFamily="49" charset="-122"/>
            </a:endParaRPr>
          </a:p>
          <a:p>
            <a:pPr>
              <a:spcBef>
                <a:spcPct val="0"/>
              </a:spcBef>
              <a:buClrTx/>
              <a:buSzTx/>
              <a:buFontTx/>
              <a:buNone/>
            </a:pPr>
            <a:endParaRPr lang="zh-CN" altLang="en-US" sz="2000" dirty="0">
              <a:solidFill>
                <a:srgbClr val="000000"/>
              </a:solidFill>
              <a:latin typeface="黑体" panose="02010609060101010101" pitchFamily="49" charset="-122"/>
              <a:ea typeface="黑体" panose="02010609060101010101" pitchFamily="49" charset="-122"/>
            </a:endParaRPr>
          </a:p>
          <a:p>
            <a:pPr>
              <a:spcBef>
                <a:spcPct val="0"/>
              </a:spcBef>
              <a:buClrTx/>
              <a:buSzTx/>
              <a:buFontTx/>
              <a:buNone/>
            </a:pPr>
            <a:r>
              <a:rPr lang="en-US" altLang="zh-CN" sz="3600" b="1" dirty="0">
                <a:solidFill>
                  <a:srgbClr val="FF0000"/>
                </a:solidFill>
                <a:latin typeface="Cambria Math" panose="02040503050406030204" pitchFamily="18" charset="0"/>
              </a:rPr>
              <a:t>§ 3    </a:t>
            </a:r>
            <a:r>
              <a:rPr lang="zh-CN" altLang="en-US" sz="3600" b="1" dirty="0">
                <a:solidFill>
                  <a:srgbClr val="FFFF00"/>
                </a:solidFill>
                <a:latin typeface="黑体" panose="02010609060101010101" pitchFamily="49" charset="-122"/>
                <a:ea typeface="黑体" panose="02010609060101010101" pitchFamily="49" charset="-122"/>
              </a:rPr>
              <a:t>自感与互感</a:t>
            </a:r>
            <a:endParaRPr lang="en-US" altLang="zh-CN" sz="3600" b="1" dirty="0">
              <a:solidFill>
                <a:srgbClr val="FFFF00"/>
              </a:solidFill>
              <a:latin typeface="黑体" panose="02010609060101010101" pitchFamily="49" charset="-122"/>
              <a:ea typeface="黑体" panose="02010609060101010101" pitchFamily="49" charset="-122"/>
            </a:endParaRPr>
          </a:p>
          <a:p>
            <a:pPr>
              <a:spcBef>
                <a:spcPct val="0"/>
              </a:spcBef>
              <a:buClrTx/>
              <a:buSzTx/>
              <a:buFontTx/>
              <a:buNone/>
            </a:pPr>
            <a:endParaRPr lang="zh-CN" altLang="en-US" sz="2000" dirty="0">
              <a:solidFill>
                <a:srgbClr val="000000"/>
              </a:solidFill>
              <a:latin typeface="黑体" panose="02010609060101010101" pitchFamily="49" charset="-122"/>
              <a:ea typeface="黑体" panose="02010609060101010101" pitchFamily="49" charset="-122"/>
            </a:endParaRPr>
          </a:p>
          <a:p>
            <a:pPr>
              <a:spcBef>
                <a:spcPct val="0"/>
              </a:spcBef>
              <a:buClrTx/>
              <a:buSzTx/>
              <a:buFontTx/>
              <a:buNone/>
            </a:pPr>
            <a:r>
              <a:rPr lang="en-US" altLang="zh-CN" sz="3600" b="1" dirty="0">
                <a:solidFill>
                  <a:srgbClr val="FFFFFF"/>
                </a:solidFill>
                <a:latin typeface="Cambria Math" panose="02040503050406030204" pitchFamily="18" charset="0"/>
              </a:rPr>
              <a:t>§ 4    </a:t>
            </a:r>
            <a:r>
              <a:rPr lang="zh-CN" altLang="en-US" sz="3600" b="1" dirty="0">
                <a:solidFill>
                  <a:srgbClr val="FFFFFF"/>
                </a:solidFill>
                <a:latin typeface="黑体" panose="02010609060101010101" pitchFamily="49" charset="-122"/>
                <a:ea typeface="黑体" panose="02010609060101010101" pitchFamily="49" charset="-122"/>
              </a:rPr>
              <a:t>电感和电容的暂态过程</a:t>
            </a:r>
            <a:endParaRPr lang="en-US" altLang="zh-CN" sz="3600" b="1" dirty="0">
              <a:solidFill>
                <a:srgbClr val="FFFFFF"/>
              </a:solidFill>
              <a:latin typeface="黑体" panose="02010609060101010101" pitchFamily="49" charset="-122"/>
              <a:ea typeface="黑体" panose="02010609060101010101" pitchFamily="49" charset="-122"/>
            </a:endParaRPr>
          </a:p>
          <a:p>
            <a:pPr>
              <a:spcBef>
                <a:spcPct val="0"/>
              </a:spcBef>
              <a:buClrTx/>
              <a:buSzTx/>
              <a:buFontTx/>
              <a:buNone/>
            </a:pPr>
            <a:endParaRPr lang="en-US" altLang="zh-CN" sz="2000" b="1" dirty="0">
              <a:solidFill>
                <a:srgbClr val="0000CC"/>
              </a:solidFill>
              <a:latin typeface="黑体" panose="02010609060101010101" pitchFamily="49" charset="-122"/>
              <a:ea typeface="黑体" panose="02010609060101010101" pitchFamily="49" charset="-122"/>
            </a:endParaRPr>
          </a:p>
          <a:p>
            <a:pPr>
              <a:spcBef>
                <a:spcPct val="0"/>
              </a:spcBef>
              <a:buClrTx/>
              <a:buSzTx/>
              <a:buFontTx/>
              <a:buNone/>
            </a:pPr>
            <a:r>
              <a:rPr lang="en-US" altLang="zh-CN" sz="3600" b="1" dirty="0">
                <a:solidFill>
                  <a:srgbClr val="FF0000"/>
                </a:solidFill>
                <a:latin typeface="Cambria Math" panose="02040503050406030204" pitchFamily="18" charset="0"/>
              </a:rPr>
              <a:t>§ 5    </a:t>
            </a:r>
            <a:r>
              <a:rPr lang="zh-CN" altLang="en-US" sz="3600" b="1" dirty="0">
                <a:solidFill>
                  <a:srgbClr val="FFFF00"/>
                </a:solidFill>
                <a:latin typeface="黑体" panose="02010609060101010101" pitchFamily="49" charset="-122"/>
                <a:ea typeface="黑体" panose="02010609060101010101" pitchFamily="49" charset="-122"/>
              </a:rPr>
              <a:t>磁场的能量</a:t>
            </a:r>
            <a:endParaRPr lang="en-US" altLang="zh-CN" sz="3600" b="1" dirty="0">
              <a:solidFill>
                <a:srgbClr val="FFFF00"/>
              </a:solidFill>
              <a:latin typeface="黑体" panose="02010609060101010101" pitchFamily="49" charset="-122"/>
              <a:ea typeface="黑体" panose="02010609060101010101" pitchFamily="49" charset="-122"/>
            </a:endParaRPr>
          </a:p>
          <a:p>
            <a:pPr>
              <a:spcBef>
                <a:spcPct val="0"/>
              </a:spcBef>
              <a:buClrTx/>
              <a:buSzTx/>
              <a:buFontTx/>
              <a:buNone/>
            </a:pPr>
            <a:endParaRPr lang="en-US" altLang="zh-CN" sz="2000" dirty="0">
              <a:solidFill>
                <a:srgbClr val="0000CC"/>
              </a:solidFill>
              <a:latin typeface="黑体" panose="02010609060101010101" pitchFamily="49" charset="-122"/>
              <a:ea typeface="黑体" panose="02010609060101010101" pitchFamily="49" charset="-122"/>
            </a:endParaRPr>
          </a:p>
          <a:p>
            <a:pPr>
              <a:spcBef>
                <a:spcPct val="0"/>
              </a:spcBef>
              <a:buClrTx/>
              <a:buSzTx/>
              <a:buFontTx/>
              <a:buNone/>
            </a:pPr>
            <a:r>
              <a:rPr lang="en-US" altLang="zh-CN" sz="3600" b="1" dirty="0">
                <a:solidFill>
                  <a:srgbClr val="FF0000"/>
                </a:solidFill>
                <a:latin typeface="Cambria Math" panose="02040503050406030204" pitchFamily="18" charset="0"/>
              </a:rPr>
              <a:t>§ 6    </a:t>
            </a:r>
            <a:r>
              <a:rPr lang="zh-CN" altLang="en-US" sz="3600" b="1" dirty="0">
                <a:solidFill>
                  <a:srgbClr val="FFFF00"/>
                </a:solidFill>
                <a:latin typeface="黑体" panose="02010609060101010101" pitchFamily="49" charset="-122"/>
                <a:ea typeface="黑体" panose="02010609060101010101" pitchFamily="49" charset="-122"/>
              </a:rPr>
              <a:t>麦克斯韦方程组</a:t>
            </a:r>
            <a:endParaRPr lang="zh-CN" altLang="en-US" sz="3600" dirty="0">
              <a:solidFill>
                <a:srgbClr val="FFFF00"/>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30">
            <a:extLst>
              <a:ext uri="{FF2B5EF4-FFF2-40B4-BE49-F238E27FC236}">
                <a16:creationId xmlns:a16="http://schemas.microsoft.com/office/drawing/2014/main" id="{8C8D05C5-DF5E-49C3-AAD9-8E13E2CF7DE1}"/>
              </a:ext>
            </a:extLst>
          </p:cNvPr>
          <p:cNvGrpSpPr>
            <a:grpSpLocks/>
          </p:cNvGrpSpPr>
          <p:nvPr/>
        </p:nvGrpSpPr>
        <p:grpSpPr bwMode="auto">
          <a:xfrm>
            <a:off x="4987925" y="2212975"/>
            <a:ext cx="4186238" cy="2895600"/>
            <a:chOff x="4652991" y="2176474"/>
            <a:chExt cx="4185557" cy="2895600"/>
          </a:xfrm>
        </p:grpSpPr>
        <p:sp>
          <p:nvSpPr>
            <p:cNvPr id="25621" name="Text Box 25">
              <a:extLst>
                <a:ext uri="{FF2B5EF4-FFF2-40B4-BE49-F238E27FC236}">
                  <a16:creationId xmlns:a16="http://schemas.microsoft.com/office/drawing/2014/main" id="{939FD71B-99BD-4C3E-8B3B-398B3BEE26FD}"/>
                </a:ext>
              </a:extLst>
            </p:cNvPr>
            <p:cNvSpPr txBox="1">
              <a:spLocks noChangeArrowheads="1"/>
            </p:cNvSpPr>
            <p:nvPr/>
          </p:nvSpPr>
          <p:spPr bwMode="auto">
            <a:xfrm>
              <a:off x="4876792" y="2176474"/>
              <a:ext cx="3961756"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b="1">
                  <a:solidFill>
                    <a:srgbClr val="FFFF00"/>
                  </a:solidFill>
                  <a:ea typeface="华文中宋" panose="02010600040101010101" pitchFamily="2" charset="-122"/>
                </a:rPr>
                <a:t>+    +    +    +    +    +    +    +</a:t>
              </a:r>
            </a:p>
            <a:p>
              <a:pPr>
                <a:spcBef>
                  <a:spcPct val="50000"/>
                </a:spcBef>
                <a:buClrTx/>
                <a:buSzTx/>
                <a:buFontTx/>
                <a:buNone/>
              </a:pPr>
              <a:r>
                <a:rPr kumimoji="1" lang="en-US" altLang="zh-CN" sz="2400" b="1">
                  <a:solidFill>
                    <a:srgbClr val="FFFF00"/>
                  </a:solidFill>
                  <a:ea typeface="华文中宋" panose="02010600040101010101" pitchFamily="2" charset="-122"/>
                </a:rPr>
                <a:t>+    +    +    +    +    +    +    +</a:t>
              </a:r>
            </a:p>
            <a:p>
              <a:pPr>
                <a:spcBef>
                  <a:spcPct val="50000"/>
                </a:spcBef>
                <a:buClrTx/>
                <a:buSzTx/>
                <a:buFontTx/>
                <a:buNone/>
              </a:pPr>
              <a:r>
                <a:rPr kumimoji="1" lang="en-US" altLang="zh-CN" sz="2400" b="1">
                  <a:solidFill>
                    <a:srgbClr val="FFFF00"/>
                  </a:solidFill>
                  <a:ea typeface="华文中宋" panose="02010600040101010101" pitchFamily="2" charset="-122"/>
                </a:rPr>
                <a:t>+    +    +    +    +    +    +    +</a:t>
              </a:r>
            </a:p>
            <a:p>
              <a:pPr>
                <a:spcBef>
                  <a:spcPct val="50000"/>
                </a:spcBef>
                <a:buClrTx/>
                <a:buSzTx/>
                <a:buFontTx/>
                <a:buNone/>
              </a:pPr>
              <a:r>
                <a:rPr kumimoji="1" lang="en-US" altLang="zh-CN" sz="2400" b="1">
                  <a:solidFill>
                    <a:srgbClr val="FFFF00"/>
                  </a:solidFill>
                  <a:ea typeface="华文中宋" panose="02010600040101010101" pitchFamily="2" charset="-122"/>
                </a:rPr>
                <a:t>+    +    +    +    +    +    +    +</a:t>
              </a:r>
            </a:p>
            <a:p>
              <a:pPr>
                <a:spcBef>
                  <a:spcPct val="50000"/>
                </a:spcBef>
                <a:buClrTx/>
                <a:buSzTx/>
                <a:buFontTx/>
                <a:buNone/>
              </a:pPr>
              <a:r>
                <a:rPr kumimoji="1" lang="en-US" altLang="zh-CN" sz="2400" b="1">
                  <a:solidFill>
                    <a:srgbClr val="FFFF00"/>
                  </a:solidFill>
                  <a:ea typeface="华文中宋" panose="02010600040101010101" pitchFamily="2" charset="-122"/>
                </a:rPr>
                <a:t>+    +    +    +    +    +    +    +</a:t>
              </a:r>
            </a:p>
          </p:txBody>
        </p:sp>
        <p:grpSp>
          <p:nvGrpSpPr>
            <p:cNvPr id="25622" name="Group 3">
              <a:extLst>
                <a:ext uri="{FF2B5EF4-FFF2-40B4-BE49-F238E27FC236}">
                  <a16:creationId xmlns:a16="http://schemas.microsoft.com/office/drawing/2014/main" id="{63ADCF76-13F3-4F49-9B64-FCB6E257FB20}"/>
                </a:ext>
              </a:extLst>
            </p:cNvPr>
            <p:cNvGrpSpPr>
              <a:grpSpLocks/>
            </p:cNvGrpSpPr>
            <p:nvPr/>
          </p:nvGrpSpPr>
          <p:grpSpPr bwMode="auto">
            <a:xfrm>
              <a:off x="5286404" y="2481274"/>
              <a:ext cx="2514600" cy="1981200"/>
              <a:chOff x="1008" y="1200"/>
              <a:chExt cx="1584" cy="1248"/>
            </a:xfrm>
          </p:grpSpPr>
          <p:sp>
            <p:nvSpPr>
              <p:cNvPr id="25636" name="Line 4">
                <a:extLst>
                  <a:ext uri="{FF2B5EF4-FFF2-40B4-BE49-F238E27FC236}">
                    <a16:creationId xmlns:a16="http://schemas.microsoft.com/office/drawing/2014/main" id="{2803B214-DEFE-427D-8D6C-98DAE19EDCE2}"/>
                  </a:ext>
                </a:extLst>
              </p:cNvPr>
              <p:cNvSpPr>
                <a:spLocks noChangeShapeType="1"/>
              </p:cNvSpPr>
              <p:nvPr/>
            </p:nvSpPr>
            <p:spPr bwMode="auto">
              <a:xfrm>
                <a:off x="1008" y="1344"/>
                <a:ext cx="1584" cy="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7" name="Line 5">
                <a:extLst>
                  <a:ext uri="{FF2B5EF4-FFF2-40B4-BE49-F238E27FC236}">
                    <a16:creationId xmlns:a16="http://schemas.microsoft.com/office/drawing/2014/main" id="{61EF5A33-2668-4429-8119-EEF66D5DC6B7}"/>
                  </a:ext>
                </a:extLst>
              </p:cNvPr>
              <p:cNvSpPr>
                <a:spLocks noChangeShapeType="1"/>
              </p:cNvSpPr>
              <p:nvPr/>
            </p:nvSpPr>
            <p:spPr bwMode="auto">
              <a:xfrm>
                <a:off x="1008" y="2304"/>
                <a:ext cx="1584" cy="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8" name="Line 6">
                <a:extLst>
                  <a:ext uri="{FF2B5EF4-FFF2-40B4-BE49-F238E27FC236}">
                    <a16:creationId xmlns:a16="http://schemas.microsoft.com/office/drawing/2014/main" id="{DBE00E23-2CE8-40B5-883C-2AFA86FF7630}"/>
                  </a:ext>
                </a:extLst>
              </p:cNvPr>
              <p:cNvSpPr>
                <a:spLocks noChangeShapeType="1"/>
              </p:cNvSpPr>
              <p:nvPr/>
            </p:nvSpPr>
            <p:spPr bwMode="auto">
              <a:xfrm flipV="1">
                <a:off x="1008" y="1344"/>
                <a:ext cx="0" cy="96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9" name="Rectangle 7">
                <a:extLst>
                  <a:ext uri="{FF2B5EF4-FFF2-40B4-BE49-F238E27FC236}">
                    <a16:creationId xmlns:a16="http://schemas.microsoft.com/office/drawing/2014/main" id="{FB791513-D067-4B4D-995F-3B7B2EA30524}"/>
                  </a:ext>
                </a:extLst>
              </p:cNvPr>
              <p:cNvSpPr>
                <a:spLocks noChangeArrowheads="1"/>
              </p:cNvSpPr>
              <p:nvPr/>
            </p:nvSpPr>
            <p:spPr bwMode="auto">
              <a:xfrm>
                <a:off x="2020" y="1200"/>
                <a:ext cx="203" cy="1248"/>
              </a:xfrm>
              <a:prstGeom prst="rect">
                <a:avLst/>
              </a:prstGeom>
              <a:solidFill>
                <a:srgbClr val="00CC99"/>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400">
                  <a:ea typeface="华文中宋" panose="02010600040101010101" pitchFamily="2" charset="-122"/>
                </a:endParaRPr>
              </a:p>
            </p:txBody>
          </p:sp>
        </p:grpSp>
        <p:grpSp>
          <p:nvGrpSpPr>
            <p:cNvPr id="25623" name="Group 11">
              <a:extLst>
                <a:ext uri="{FF2B5EF4-FFF2-40B4-BE49-F238E27FC236}">
                  <a16:creationId xmlns:a16="http://schemas.microsoft.com/office/drawing/2014/main" id="{5B107854-0C19-4BD2-BB9F-AD7FE6CDDEAF}"/>
                </a:ext>
              </a:extLst>
            </p:cNvPr>
            <p:cNvGrpSpPr>
              <a:grpSpLocks/>
            </p:cNvGrpSpPr>
            <p:nvPr/>
          </p:nvGrpSpPr>
          <p:grpSpPr bwMode="auto">
            <a:xfrm>
              <a:off x="7077142" y="3540140"/>
              <a:ext cx="468315" cy="465138"/>
              <a:chOff x="4311" y="2299"/>
              <a:chExt cx="295" cy="293"/>
            </a:xfrm>
          </p:grpSpPr>
          <p:graphicFrame>
            <p:nvGraphicFramePr>
              <p:cNvPr id="25634" name="Object 50">
                <a:extLst>
                  <a:ext uri="{FF2B5EF4-FFF2-40B4-BE49-F238E27FC236}">
                    <a16:creationId xmlns:a16="http://schemas.microsoft.com/office/drawing/2014/main" id="{97B8F0ED-74BE-47B5-B93F-550E33084A31}"/>
                  </a:ext>
                </a:extLst>
              </p:cNvPr>
              <p:cNvGraphicFramePr>
                <a:graphicFrameLocks noChangeAspect="1"/>
              </p:cNvGraphicFramePr>
              <p:nvPr/>
            </p:nvGraphicFramePr>
            <p:xfrm>
              <a:off x="4343" y="2299"/>
              <a:ext cx="263" cy="282"/>
            </p:xfrm>
            <a:graphic>
              <a:graphicData uri="http://schemas.openxmlformats.org/presentationml/2006/ole">
                <mc:AlternateContent xmlns:mc="http://schemas.openxmlformats.org/markup-compatibility/2006">
                  <mc:Choice xmlns:v="urn:schemas-microsoft-com:vml" Requires="v">
                    <p:oleObj name="Equation" r:id="rId2" imgW="164814" imgH="177492" progId="Equation.DSMT4">
                      <p:embed/>
                    </p:oleObj>
                  </mc:Choice>
                  <mc:Fallback>
                    <p:oleObj name="Equation" r:id="rId2" imgW="164814" imgH="177492" progId="Equation.DSMT4">
                      <p:embed/>
                      <p:pic>
                        <p:nvPicPr>
                          <p:cNvPr id="0" name="Object 50"/>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4343" y="2299"/>
                            <a:ext cx="26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35" name="Line 13">
                <a:extLst>
                  <a:ext uri="{FF2B5EF4-FFF2-40B4-BE49-F238E27FC236}">
                    <a16:creationId xmlns:a16="http://schemas.microsoft.com/office/drawing/2014/main" id="{C23C76FC-F87F-4F74-9B5F-B4E95314C04E}"/>
                  </a:ext>
                </a:extLst>
              </p:cNvPr>
              <p:cNvSpPr>
                <a:spLocks noChangeShapeType="1"/>
              </p:cNvSpPr>
              <p:nvPr/>
            </p:nvSpPr>
            <p:spPr bwMode="auto">
              <a:xfrm flipV="1">
                <a:off x="4311" y="2304"/>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5624" name="Object 52">
              <a:extLst>
                <a:ext uri="{FF2B5EF4-FFF2-40B4-BE49-F238E27FC236}">
                  <a16:creationId xmlns:a16="http://schemas.microsoft.com/office/drawing/2014/main" id="{A5D79F1F-E4EA-40A7-8E57-2572B3C98DD9}"/>
                </a:ext>
              </a:extLst>
            </p:cNvPr>
            <p:cNvGraphicFramePr>
              <a:graphicFrameLocks noChangeAspect="1"/>
            </p:cNvGraphicFramePr>
            <p:nvPr/>
          </p:nvGraphicFramePr>
          <p:xfrm>
            <a:off x="4733954" y="2462224"/>
            <a:ext cx="414338" cy="481013"/>
          </p:xfrm>
          <a:graphic>
            <a:graphicData uri="http://schemas.openxmlformats.org/presentationml/2006/ole">
              <mc:AlternateContent xmlns:mc="http://schemas.openxmlformats.org/markup-compatibility/2006">
                <mc:Choice xmlns:v="urn:schemas-microsoft-com:vml" Requires="v">
                  <p:oleObj name="Equation" r:id="rId4" imgW="164957" imgH="190335" progId="Equation.DSMT4">
                    <p:embed/>
                  </p:oleObj>
                </mc:Choice>
                <mc:Fallback>
                  <p:oleObj name="Equation" r:id="rId4" imgW="164957" imgH="190335" progId="Equation.DSMT4">
                    <p:embed/>
                    <p:pic>
                      <p:nvPicPr>
                        <p:cNvPr id="0" name="Object 5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733954" y="2462224"/>
                          <a:ext cx="414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5" name="Rectangle 27">
              <a:extLst>
                <a:ext uri="{FF2B5EF4-FFF2-40B4-BE49-F238E27FC236}">
                  <a16:creationId xmlns:a16="http://schemas.microsoft.com/office/drawing/2014/main" id="{95F2F108-4FD4-49B7-A44B-B7F550632C8D}"/>
                </a:ext>
              </a:extLst>
            </p:cNvPr>
            <p:cNvSpPr>
              <a:spLocks noChangeArrowheads="1"/>
            </p:cNvSpPr>
            <p:nvPr/>
          </p:nvSpPr>
          <p:spPr bwMode="auto">
            <a:xfrm>
              <a:off x="4652991" y="2176474"/>
              <a:ext cx="406241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400">
                <a:ea typeface="华文中宋" panose="02010600040101010101" pitchFamily="2" charset="-122"/>
              </a:endParaRPr>
            </a:p>
          </p:txBody>
        </p:sp>
        <p:sp>
          <p:nvSpPr>
            <p:cNvPr id="25626" name="TextBox 22">
              <a:extLst>
                <a:ext uri="{FF2B5EF4-FFF2-40B4-BE49-F238E27FC236}">
                  <a16:creationId xmlns:a16="http://schemas.microsoft.com/office/drawing/2014/main" id="{4ED21604-242A-469E-9A3A-C44A1575C765}"/>
                </a:ext>
              </a:extLst>
            </p:cNvPr>
            <p:cNvSpPr txBox="1">
              <a:spLocks noChangeArrowheads="1"/>
            </p:cNvSpPr>
            <p:nvPr/>
          </p:nvSpPr>
          <p:spPr bwMode="auto">
            <a:xfrm>
              <a:off x="6605299" y="2214574"/>
              <a:ext cx="49998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i="1">
                  <a:solidFill>
                    <a:srgbClr val="FFFFFF"/>
                  </a:solidFill>
                  <a:latin typeface="Times New Roman" panose="02020603050405020304" pitchFamily="18" charset="0"/>
                  <a:cs typeface="Times New Roman" panose="02020603050405020304" pitchFamily="18" charset="0"/>
                </a:rPr>
                <a:t>a</a:t>
              </a:r>
              <a:endParaRPr lang="zh-CN" altLang="en-US" sz="2800" b="1" i="1">
                <a:solidFill>
                  <a:srgbClr val="FFFFFF"/>
                </a:solidFill>
                <a:latin typeface="Times New Roman" panose="02020603050405020304" pitchFamily="18" charset="0"/>
                <a:cs typeface="Times New Roman" panose="02020603050405020304" pitchFamily="18" charset="0"/>
              </a:endParaRPr>
            </a:p>
          </p:txBody>
        </p:sp>
        <p:sp>
          <p:nvSpPr>
            <p:cNvPr id="25627" name="TextBox 23">
              <a:extLst>
                <a:ext uri="{FF2B5EF4-FFF2-40B4-BE49-F238E27FC236}">
                  <a16:creationId xmlns:a16="http://schemas.microsoft.com/office/drawing/2014/main" id="{7D93D05C-9752-4D61-A898-E57A27BFABD2}"/>
                </a:ext>
              </a:extLst>
            </p:cNvPr>
            <p:cNvSpPr txBox="1">
              <a:spLocks noChangeArrowheads="1"/>
            </p:cNvSpPr>
            <p:nvPr/>
          </p:nvSpPr>
          <p:spPr bwMode="auto">
            <a:xfrm>
              <a:off x="6616409" y="4119574"/>
              <a:ext cx="49998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i="1">
                  <a:solidFill>
                    <a:srgbClr val="FFFFFF"/>
                  </a:solidFill>
                  <a:latin typeface="Times New Roman" panose="02020603050405020304" pitchFamily="18" charset="0"/>
                  <a:cs typeface="Times New Roman" panose="02020603050405020304" pitchFamily="18" charset="0"/>
                </a:rPr>
                <a:t>b</a:t>
              </a:r>
              <a:endParaRPr lang="zh-CN" altLang="en-US" sz="2800" b="1" i="1">
                <a:solidFill>
                  <a:srgbClr val="FFFFFF"/>
                </a:solidFill>
                <a:latin typeface="Times New Roman" panose="02020603050405020304" pitchFamily="18" charset="0"/>
                <a:cs typeface="Times New Roman" panose="02020603050405020304" pitchFamily="18" charset="0"/>
              </a:endParaRPr>
            </a:p>
          </p:txBody>
        </p:sp>
        <p:grpSp>
          <p:nvGrpSpPr>
            <p:cNvPr id="25628" name="Group 8">
              <a:extLst>
                <a:ext uri="{FF2B5EF4-FFF2-40B4-BE49-F238E27FC236}">
                  <a16:creationId xmlns:a16="http://schemas.microsoft.com/office/drawing/2014/main" id="{FE72CE4F-225A-4A27-85D0-20CF663D25F3}"/>
                </a:ext>
              </a:extLst>
            </p:cNvPr>
            <p:cNvGrpSpPr>
              <a:grpSpLocks/>
            </p:cNvGrpSpPr>
            <p:nvPr/>
          </p:nvGrpSpPr>
          <p:grpSpPr bwMode="auto">
            <a:xfrm>
              <a:off x="7115206" y="3082937"/>
              <a:ext cx="1355725" cy="473075"/>
              <a:chOff x="4335" y="2011"/>
              <a:chExt cx="854" cy="298"/>
            </a:xfrm>
          </p:grpSpPr>
          <p:sp>
            <p:nvSpPr>
              <p:cNvPr id="25632" name="Line 9">
                <a:extLst>
                  <a:ext uri="{FF2B5EF4-FFF2-40B4-BE49-F238E27FC236}">
                    <a16:creationId xmlns:a16="http://schemas.microsoft.com/office/drawing/2014/main" id="{60B11C1D-CD7E-4106-9F52-6811F77ACB40}"/>
                  </a:ext>
                </a:extLst>
              </p:cNvPr>
              <p:cNvSpPr>
                <a:spLocks noChangeShapeType="1"/>
              </p:cNvSpPr>
              <p:nvPr/>
            </p:nvSpPr>
            <p:spPr bwMode="auto">
              <a:xfrm>
                <a:off x="4335" y="2160"/>
                <a:ext cx="624"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33" name="Object 58">
                <a:extLst>
                  <a:ext uri="{FF2B5EF4-FFF2-40B4-BE49-F238E27FC236}">
                    <a16:creationId xmlns:a16="http://schemas.microsoft.com/office/drawing/2014/main" id="{8875BD77-FF85-40B6-A226-6E1DBCEABE79}"/>
                  </a:ext>
                </a:extLst>
              </p:cNvPr>
              <p:cNvGraphicFramePr>
                <a:graphicFrameLocks noChangeAspect="1"/>
              </p:cNvGraphicFramePr>
              <p:nvPr/>
            </p:nvGraphicFramePr>
            <p:xfrm>
              <a:off x="4976" y="2011"/>
              <a:ext cx="213" cy="298"/>
            </p:xfrm>
            <a:graphic>
              <a:graphicData uri="http://schemas.openxmlformats.org/presentationml/2006/ole">
                <mc:AlternateContent xmlns:mc="http://schemas.openxmlformats.org/markup-compatibility/2006">
                  <mc:Choice xmlns:v="urn:schemas-microsoft-com:vml" Requires="v">
                    <p:oleObj name="Equation" r:id="rId6" imgW="126725" imgH="177415" progId="Equation.DSMT4">
                      <p:embed/>
                    </p:oleObj>
                  </mc:Choice>
                  <mc:Fallback>
                    <p:oleObj name="Equation" r:id="rId6" imgW="126725" imgH="177415" progId="Equation.DSMT4">
                      <p:embed/>
                      <p:pic>
                        <p:nvPicPr>
                          <p:cNvPr id="0" name="Object 58"/>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976" y="2011"/>
                            <a:ext cx="21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5629" name="Group 11">
              <a:extLst>
                <a:ext uri="{FF2B5EF4-FFF2-40B4-BE49-F238E27FC236}">
                  <a16:creationId xmlns:a16="http://schemas.microsoft.com/office/drawing/2014/main" id="{E37B73A4-CB1A-42C6-997F-42D432E121A4}"/>
                </a:ext>
              </a:extLst>
            </p:cNvPr>
            <p:cNvGrpSpPr>
              <a:grpSpLocks/>
            </p:cNvGrpSpPr>
            <p:nvPr/>
          </p:nvGrpSpPr>
          <p:grpSpPr bwMode="auto">
            <a:xfrm>
              <a:off x="4914200" y="3500438"/>
              <a:ext cx="396876" cy="473075"/>
              <a:chOff x="4085" y="2294"/>
              <a:chExt cx="250" cy="298"/>
            </a:xfrm>
          </p:grpSpPr>
          <p:graphicFrame>
            <p:nvGraphicFramePr>
              <p:cNvPr id="25630" name="Object 60">
                <a:extLst>
                  <a:ext uri="{FF2B5EF4-FFF2-40B4-BE49-F238E27FC236}">
                    <a16:creationId xmlns:a16="http://schemas.microsoft.com/office/drawing/2014/main" id="{63BAE3E9-4281-4AF1-A330-4F6AC5D7C370}"/>
                  </a:ext>
                </a:extLst>
              </p:cNvPr>
              <p:cNvGraphicFramePr>
                <a:graphicFrameLocks noChangeAspect="1"/>
              </p:cNvGraphicFramePr>
              <p:nvPr/>
            </p:nvGraphicFramePr>
            <p:xfrm>
              <a:off x="4085" y="2294"/>
              <a:ext cx="203" cy="262"/>
            </p:xfrm>
            <a:graphic>
              <a:graphicData uri="http://schemas.openxmlformats.org/presentationml/2006/ole">
                <mc:AlternateContent xmlns:mc="http://schemas.openxmlformats.org/markup-compatibility/2006">
                  <mc:Choice xmlns:v="urn:schemas-microsoft-com:vml" Requires="v">
                    <p:oleObj name="Equation" r:id="rId8" imgW="126780" imgH="164814" progId="Equation.DSMT4">
                      <p:embed/>
                    </p:oleObj>
                  </mc:Choice>
                  <mc:Fallback>
                    <p:oleObj name="Equation" r:id="rId8" imgW="126780" imgH="164814" progId="Equation.DSMT4">
                      <p:embed/>
                      <p:pic>
                        <p:nvPicPr>
                          <p:cNvPr id="0" name="Object 60"/>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4085" y="2294"/>
                            <a:ext cx="2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31" name="Line 13">
                <a:extLst>
                  <a:ext uri="{FF2B5EF4-FFF2-40B4-BE49-F238E27FC236}">
                    <a16:creationId xmlns:a16="http://schemas.microsoft.com/office/drawing/2014/main" id="{78902471-9F5A-48DA-ADA1-CE140082BFD9}"/>
                  </a:ext>
                </a:extLst>
              </p:cNvPr>
              <p:cNvSpPr>
                <a:spLocks noChangeShapeType="1"/>
              </p:cNvSpPr>
              <p:nvPr/>
            </p:nvSpPr>
            <p:spPr bwMode="auto">
              <a:xfrm>
                <a:off x="4335" y="2304"/>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 name="TextBox 1">
            <a:extLst>
              <a:ext uri="{FF2B5EF4-FFF2-40B4-BE49-F238E27FC236}">
                <a16:creationId xmlns:a16="http://schemas.microsoft.com/office/drawing/2014/main" id="{4D123660-9ABE-4F5A-BA93-3551716A1DB8}"/>
              </a:ext>
            </a:extLst>
          </p:cNvPr>
          <p:cNvSpPr txBox="1"/>
          <p:nvPr/>
        </p:nvSpPr>
        <p:spPr>
          <a:xfrm>
            <a:off x="0" y="36513"/>
            <a:ext cx="6858000" cy="762000"/>
          </a:xfrm>
          <a:prstGeom prst="rect">
            <a:avLst/>
          </a:prstGeom>
          <a:noFill/>
        </p:spPr>
        <p:txBody>
          <a:bodyPr>
            <a:spAutoFit/>
          </a:bodyPr>
          <a:lstStyle/>
          <a:p>
            <a:pPr fontAlgn="auto">
              <a:spcBef>
                <a:spcPts val="0"/>
              </a:spcBef>
              <a:spcAft>
                <a:spcPts val="0"/>
              </a:spcAft>
              <a:defRPr/>
            </a:pPr>
            <a:r>
              <a:rPr lang="en-US" altLang="zh-CN" sz="4000" b="1" dirty="0">
                <a:solidFill>
                  <a:srgbClr val="FFFF66"/>
                </a:solidFill>
                <a:latin typeface="+mn-lt"/>
                <a:ea typeface="+mj-ea"/>
              </a:rPr>
              <a:t>8.2.1</a:t>
            </a:r>
            <a:r>
              <a:rPr lang="en-US" altLang="zh-CN" sz="4000" dirty="0">
                <a:solidFill>
                  <a:srgbClr val="FFFF66"/>
                </a:solidFill>
                <a:latin typeface="+mj-ea"/>
                <a:ea typeface="+mj-ea"/>
              </a:rPr>
              <a:t> </a:t>
            </a:r>
            <a:r>
              <a:rPr lang="en-US" altLang="zh-CN" sz="4400" dirty="0">
                <a:solidFill>
                  <a:srgbClr val="FFFF66"/>
                </a:solidFill>
                <a:latin typeface="+mj-ea"/>
                <a:ea typeface="+mj-ea"/>
              </a:rPr>
              <a:t> </a:t>
            </a:r>
            <a:r>
              <a:rPr lang="zh-CN" altLang="en-US" sz="4400" b="1" dirty="0">
                <a:solidFill>
                  <a:srgbClr val="FFFF66"/>
                </a:solidFill>
                <a:latin typeface="黑体" pitchFamily="2" charset="-122"/>
                <a:ea typeface="黑体" pitchFamily="2" charset="-122"/>
              </a:rPr>
              <a:t>动生电动势</a:t>
            </a:r>
          </a:p>
        </p:txBody>
      </p:sp>
      <p:sp>
        <p:nvSpPr>
          <p:cNvPr id="25604" name="TextBox 2">
            <a:extLst>
              <a:ext uri="{FF2B5EF4-FFF2-40B4-BE49-F238E27FC236}">
                <a16:creationId xmlns:a16="http://schemas.microsoft.com/office/drawing/2014/main" id="{76FD8F27-00A7-4401-9321-42D72A801AAB}"/>
              </a:ext>
            </a:extLst>
          </p:cNvPr>
          <p:cNvSpPr txBox="1">
            <a:spLocks noChangeArrowheads="1"/>
          </p:cNvSpPr>
          <p:nvPr/>
        </p:nvSpPr>
        <p:spPr bwMode="auto">
          <a:xfrm>
            <a:off x="0" y="819150"/>
            <a:ext cx="3786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600" b="1">
                <a:solidFill>
                  <a:srgbClr val="FFFF00"/>
                </a:solidFill>
                <a:latin typeface="黑体" panose="02010609060101010101" pitchFamily="49" charset="-122"/>
                <a:ea typeface="黑体" panose="02010609060101010101" pitchFamily="49" charset="-122"/>
              </a:rPr>
              <a:t>一、动生电动势</a:t>
            </a:r>
          </a:p>
        </p:txBody>
      </p:sp>
      <p:grpSp>
        <p:nvGrpSpPr>
          <p:cNvPr id="25605" name="Group 11">
            <a:extLst>
              <a:ext uri="{FF2B5EF4-FFF2-40B4-BE49-F238E27FC236}">
                <a16:creationId xmlns:a16="http://schemas.microsoft.com/office/drawing/2014/main" id="{B43E6B88-424F-4149-BC15-2322DFDA4204}"/>
              </a:ext>
            </a:extLst>
          </p:cNvPr>
          <p:cNvGrpSpPr>
            <a:grpSpLocks/>
          </p:cNvGrpSpPr>
          <p:nvPr/>
        </p:nvGrpSpPr>
        <p:grpSpPr bwMode="auto">
          <a:xfrm>
            <a:off x="6858000" y="2779713"/>
            <a:ext cx="555625" cy="576262"/>
            <a:chOff x="3944" y="2328"/>
            <a:chExt cx="350" cy="363"/>
          </a:xfrm>
        </p:grpSpPr>
        <p:graphicFrame>
          <p:nvGraphicFramePr>
            <p:cNvPr id="25619" name="Object 65">
              <a:extLst>
                <a:ext uri="{FF2B5EF4-FFF2-40B4-BE49-F238E27FC236}">
                  <a16:creationId xmlns:a16="http://schemas.microsoft.com/office/drawing/2014/main" id="{2927A0B9-C9A7-4083-992E-1C0336D54DE7}"/>
                </a:ext>
              </a:extLst>
            </p:cNvPr>
            <p:cNvGraphicFramePr>
              <a:graphicFrameLocks noChangeAspect="1"/>
            </p:cNvGraphicFramePr>
            <p:nvPr/>
          </p:nvGraphicFramePr>
          <p:xfrm>
            <a:off x="3944" y="2328"/>
            <a:ext cx="344" cy="363"/>
          </p:xfrm>
          <a:graphic>
            <a:graphicData uri="http://schemas.openxmlformats.org/presentationml/2006/ole">
              <mc:AlternateContent xmlns:mc="http://schemas.openxmlformats.org/markup-compatibility/2006">
                <mc:Choice xmlns:v="urn:schemas-microsoft-com:vml" Requires="v">
                  <p:oleObj name="Equation" r:id="rId10" imgW="215806" imgH="228501" progId="Equation.DSMT4">
                    <p:embed/>
                  </p:oleObj>
                </mc:Choice>
                <mc:Fallback>
                  <p:oleObj name="Equation" r:id="rId10" imgW="215806" imgH="228501" progId="Equation.DSMT4">
                    <p:embed/>
                    <p:pic>
                      <p:nvPicPr>
                        <p:cNvPr id="0" name="Object 65"/>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3944" y="2328"/>
                          <a:ext cx="3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0" name="Line 13">
              <a:extLst>
                <a:ext uri="{FF2B5EF4-FFF2-40B4-BE49-F238E27FC236}">
                  <a16:creationId xmlns:a16="http://schemas.microsoft.com/office/drawing/2014/main" id="{FF49B04A-BB77-4579-B329-4BD0618E2A6D}"/>
                </a:ext>
              </a:extLst>
            </p:cNvPr>
            <p:cNvSpPr>
              <a:spLocks noChangeShapeType="1"/>
            </p:cNvSpPr>
            <p:nvPr/>
          </p:nvSpPr>
          <p:spPr bwMode="auto">
            <a:xfrm flipV="1">
              <a:off x="4294" y="2361"/>
              <a:ext cx="0" cy="288"/>
            </a:xfrm>
            <a:prstGeom prst="line">
              <a:avLst/>
            </a:prstGeom>
            <a:noFill/>
            <a:ln w="57150">
              <a:solidFill>
                <a:srgbClr val="FFC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6" name="TextBox 35">
            <a:extLst>
              <a:ext uri="{FF2B5EF4-FFF2-40B4-BE49-F238E27FC236}">
                <a16:creationId xmlns:a16="http://schemas.microsoft.com/office/drawing/2014/main" id="{D31C9FB0-2F59-46E4-9466-E60E2E99DB7E}"/>
              </a:ext>
            </a:extLst>
          </p:cNvPr>
          <p:cNvSpPr txBox="1">
            <a:spLocks noChangeArrowheads="1"/>
          </p:cNvSpPr>
          <p:nvPr/>
        </p:nvSpPr>
        <p:spPr bwMode="auto">
          <a:xfrm>
            <a:off x="406400" y="5108575"/>
            <a:ext cx="7143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C000"/>
                </a:solidFill>
                <a:latin typeface="Times New Roman" panose="02020603050405020304" pitchFamily="18" charset="0"/>
                <a:ea typeface="华文中宋" panose="02010600040101010101" pitchFamily="2" charset="-122"/>
              </a:rPr>
              <a:t>非静电性场强</a:t>
            </a:r>
            <a:r>
              <a:rPr lang="zh-CN" altLang="en-US" sz="2800">
                <a:solidFill>
                  <a:srgbClr val="FFFFFF"/>
                </a:solidFill>
                <a:latin typeface="Times New Roman" panose="02020603050405020304" pitchFamily="18" charset="0"/>
                <a:ea typeface="华文中宋" panose="02010600040101010101" pitchFamily="2" charset="-122"/>
              </a:rPr>
              <a:t>只存在于运动的导体</a:t>
            </a:r>
            <a:r>
              <a:rPr lang="en-US" altLang="zh-CN" sz="2800" b="1" i="1">
                <a:solidFill>
                  <a:srgbClr val="FFFFFF"/>
                </a:solidFill>
                <a:latin typeface="Times New Roman" panose="02020603050405020304" pitchFamily="18" charset="0"/>
                <a:ea typeface="华文中宋" panose="02010600040101010101" pitchFamily="2" charset="-122"/>
              </a:rPr>
              <a:t>ab</a:t>
            </a:r>
            <a:r>
              <a:rPr lang="zh-CN" altLang="en-US" sz="2800">
                <a:solidFill>
                  <a:srgbClr val="FFFFFF"/>
                </a:solidFill>
                <a:latin typeface="Times New Roman" panose="02020603050405020304" pitchFamily="18" charset="0"/>
                <a:ea typeface="华文中宋" panose="02010600040101010101" pitchFamily="2" charset="-122"/>
              </a:rPr>
              <a:t>段中</a:t>
            </a:r>
          </a:p>
        </p:txBody>
      </p:sp>
      <p:grpSp>
        <p:nvGrpSpPr>
          <p:cNvPr id="25607" name="Group 17">
            <a:extLst>
              <a:ext uri="{FF2B5EF4-FFF2-40B4-BE49-F238E27FC236}">
                <a16:creationId xmlns:a16="http://schemas.microsoft.com/office/drawing/2014/main" id="{1048A2EC-AA98-41AC-8C51-F1EF3231BFF1}"/>
              </a:ext>
            </a:extLst>
          </p:cNvPr>
          <p:cNvGrpSpPr>
            <a:grpSpLocks/>
          </p:cNvGrpSpPr>
          <p:nvPr/>
        </p:nvGrpSpPr>
        <p:grpSpPr bwMode="auto">
          <a:xfrm>
            <a:off x="642938" y="1589088"/>
            <a:ext cx="8077200" cy="519112"/>
            <a:chOff x="576" y="777"/>
            <a:chExt cx="5088" cy="327"/>
          </a:xfrm>
        </p:grpSpPr>
        <p:sp>
          <p:nvSpPr>
            <p:cNvPr id="25617" name="Text Box 18">
              <a:extLst>
                <a:ext uri="{FF2B5EF4-FFF2-40B4-BE49-F238E27FC236}">
                  <a16:creationId xmlns:a16="http://schemas.microsoft.com/office/drawing/2014/main" id="{B06C0016-95DD-4132-8B72-3B310940FBF1}"/>
                </a:ext>
              </a:extLst>
            </p:cNvPr>
            <p:cNvSpPr txBox="1">
              <a:spLocks noChangeArrowheads="1"/>
            </p:cNvSpPr>
            <p:nvPr/>
          </p:nvSpPr>
          <p:spPr bwMode="auto">
            <a:xfrm>
              <a:off x="576" y="777"/>
              <a:ext cx="50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b="1">
                  <a:solidFill>
                    <a:srgbClr val="FFFFFF"/>
                  </a:solidFill>
                  <a:ea typeface="华文中宋" panose="02010600040101010101" pitchFamily="2" charset="-122"/>
                </a:rPr>
                <a:t>动生电动势的非静电力场</a:t>
              </a:r>
              <a:r>
                <a:rPr kumimoji="1" lang="en-US" altLang="zh-CN" sz="2800" b="1" i="1">
                  <a:solidFill>
                    <a:srgbClr val="FFFFFF"/>
                  </a:solidFill>
                  <a:latin typeface="Times New Roman" panose="02020603050405020304" pitchFamily="18" charset="0"/>
                  <a:ea typeface="华文中宋" panose="02010600040101010101" pitchFamily="2" charset="-122"/>
                </a:rPr>
                <a:t>E</a:t>
              </a:r>
              <a:r>
                <a:rPr kumimoji="1" lang="en-US" altLang="zh-CN" sz="2800" b="1" baseline="-25000">
                  <a:solidFill>
                    <a:srgbClr val="FFFFFF"/>
                  </a:solidFill>
                  <a:latin typeface="Times New Roman" panose="02020603050405020304" pitchFamily="18" charset="0"/>
                  <a:ea typeface="华文中宋" panose="02010600040101010101" pitchFamily="2" charset="-122"/>
                </a:rPr>
                <a:t>k</a:t>
              </a:r>
              <a:r>
                <a:rPr kumimoji="1" lang="zh-CN" altLang="en-US" sz="2800" b="1">
                  <a:solidFill>
                    <a:srgbClr val="FFFFFF"/>
                  </a:solidFill>
                  <a:ea typeface="华文中宋" panose="02010600040101010101" pitchFamily="2" charset="-122"/>
                </a:rPr>
                <a:t>来源</a:t>
              </a:r>
              <a:r>
                <a:rPr kumimoji="1" lang="zh-CN" altLang="en-US" sz="2800" b="1">
                  <a:solidFill>
                    <a:srgbClr val="000000"/>
                  </a:solidFill>
                  <a:ea typeface="华文中宋" panose="02010600040101010101" pitchFamily="2" charset="-122"/>
                </a:rPr>
                <a:t>               </a:t>
              </a:r>
              <a:r>
                <a:rPr kumimoji="1" lang="zh-CN" altLang="en-US" sz="2800" b="1">
                  <a:solidFill>
                    <a:srgbClr val="FFFFFF"/>
                  </a:solidFill>
                  <a:ea typeface="华文中宋" panose="02010600040101010101" pitchFamily="2" charset="-122"/>
                </a:rPr>
                <a:t>洛伦兹力</a:t>
              </a:r>
            </a:p>
          </p:txBody>
        </p:sp>
        <p:sp>
          <p:nvSpPr>
            <p:cNvPr id="25618" name="AutoShape 19">
              <a:extLst>
                <a:ext uri="{FF2B5EF4-FFF2-40B4-BE49-F238E27FC236}">
                  <a16:creationId xmlns:a16="http://schemas.microsoft.com/office/drawing/2014/main" id="{60FE6B44-D67D-49DC-94DC-846393FD0EFA}"/>
                </a:ext>
              </a:extLst>
            </p:cNvPr>
            <p:cNvSpPr>
              <a:spLocks noChangeArrowheads="1"/>
            </p:cNvSpPr>
            <p:nvPr/>
          </p:nvSpPr>
          <p:spPr bwMode="auto">
            <a:xfrm>
              <a:off x="3923" y="889"/>
              <a:ext cx="624" cy="144"/>
            </a:xfrm>
            <a:prstGeom prst="rightArrow">
              <a:avLst>
                <a:gd name="adj1" fmla="val 50000"/>
                <a:gd name="adj2" fmla="val 108333"/>
              </a:avLst>
            </a:prstGeom>
            <a:solidFill>
              <a:srgbClr val="FFEBFF"/>
            </a:solidFill>
            <a:ln w="28575">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b="1">
                <a:ea typeface="华文中宋" panose="02010600040101010101" pitchFamily="2" charset="-122"/>
              </a:endParaRPr>
            </a:p>
          </p:txBody>
        </p:sp>
      </p:grpSp>
      <p:graphicFrame>
        <p:nvGraphicFramePr>
          <p:cNvPr id="25608" name="Object 71">
            <a:extLst>
              <a:ext uri="{FF2B5EF4-FFF2-40B4-BE49-F238E27FC236}">
                <a16:creationId xmlns:a16="http://schemas.microsoft.com/office/drawing/2014/main" id="{B7B093C2-3316-4303-8239-1ED85B702199}"/>
              </a:ext>
            </a:extLst>
          </p:cNvPr>
          <p:cNvGraphicFramePr>
            <a:graphicFrameLocks noChangeAspect="1"/>
          </p:cNvGraphicFramePr>
          <p:nvPr/>
        </p:nvGraphicFramePr>
        <p:xfrm>
          <a:off x="642938" y="4330700"/>
          <a:ext cx="4330700" cy="777875"/>
        </p:xfrm>
        <a:graphic>
          <a:graphicData uri="http://schemas.openxmlformats.org/presentationml/2006/ole">
            <mc:AlternateContent xmlns:mc="http://schemas.openxmlformats.org/markup-compatibility/2006">
              <mc:Choice xmlns:v="urn:schemas-microsoft-com:vml" Requires="v">
                <p:oleObj name="Equation" r:id="rId12" imgW="1625600" imgH="292100" progId="Equation.3">
                  <p:embed/>
                </p:oleObj>
              </mc:Choice>
              <mc:Fallback>
                <p:oleObj name="Equation" r:id="rId12" imgW="1625600" imgH="292100" progId="Equation.3">
                  <p:embed/>
                  <p:pic>
                    <p:nvPicPr>
                      <p:cNvPr id="0" name="Object 71"/>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642938" y="4330700"/>
                        <a:ext cx="4330700" cy="7778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25609" name="Object 72">
            <a:extLst>
              <a:ext uri="{FF2B5EF4-FFF2-40B4-BE49-F238E27FC236}">
                <a16:creationId xmlns:a16="http://schemas.microsoft.com/office/drawing/2014/main" id="{8D937EC9-0FEF-442B-83B9-F68CE31DF081}"/>
              </a:ext>
            </a:extLst>
          </p:cNvPr>
          <p:cNvGraphicFramePr>
            <a:graphicFrameLocks noChangeAspect="1"/>
          </p:cNvGraphicFramePr>
          <p:nvPr/>
        </p:nvGraphicFramePr>
        <p:xfrm>
          <a:off x="2170113" y="5572125"/>
          <a:ext cx="4330700" cy="1285875"/>
        </p:xfrm>
        <a:graphic>
          <a:graphicData uri="http://schemas.openxmlformats.org/presentationml/2006/ole">
            <mc:AlternateContent xmlns:mc="http://schemas.openxmlformats.org/markup-compatibility/2006">
              <mc:Choice xmlns:v="urn:schemas-microsoft-com:vml" Requires="v">
                <p:oleObj name="Equation" r:id="rId14" imgW="1625600" imgH="482600" progId="Equation.3">
                  <p:embed/>
                </p:oleObj>
              </mc:Choice>
              <mc:Fallback>
                <p:oleObj name="Equation" r:id="rId14" imgW="1625600" imgH="482600" progId="Equation.3">
                  <p:embed/>
                  <p:pic>
                    <p:nvPicPr>
                      <p:cNvPr id="0" name="Object 72"/>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170113" y="5572125"/>
                        <a:ext cx="4330700" cy="12858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25610" name="Text Box 25">
            <a:extLst>
              <a:ext uri="{FF2B5EF4-FFF2-40B4-BE49-F238E27FC236}">
                <a16:creationId xmlns:a16="http://schemas.microsoft.com/office/drawing/2014/main" id="{623C2043-9EC8-4549-A343-35C5E63BCE79}"/>
              </a:ext>
            </a:extLst>
          </p:cNvPr>
          <p:cNvSpPr txBox="1">
            <a:spLocks noChangeArrowheads="1"/>
          </p:cNvSpPr>
          <p:nvPr/>
        </p:nvSpPr>
        <p:spPr bwMode="auto">
          <a:xfrm>
            <a:off x="7135813" y="2381250"/>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b="1">
                <a:solidFill>
                  <a:srgbClr val="FF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sp>
        <p:nvSpPr>
          <p:cNvPr id="25611" name="Text Box 24">
            <a:extLst>
              <a:ext uri="{FF2B5EF4-FFF2-40B4-BE49-F238E27FC236}">
                <a16:creationId xmlns:a16="http://schemas.microsoft.com/office/drawing/2014/main" id="{459DB63D-8B9D-4BC3-932D-D0B8BDB812CD}"/>
              </a:ext>
            </a:extLst>
          </p:cNvPr>
          <p:cNvSpPr txBox="1">
            <a:spLocks noChangeArrowheads="1"/>
          </p:cNvSpPr>
          <p:nvPr/>
        </p:nvSpPr>
        <p:spPr bwMode="auto">
          <a:xfrm>
            <a:off x="7177088" y="4138613"/>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b="1">
                <a:solidFill>
                  <a:srgbClr val="FF0066"/>
                </a:solidFill>
                <a:latin typeface="Times New Roman" panose="02020603050405020304" pitchFamily="18" charset="0"/>
              </a:rPr>
              <a:t>- -</a:t>
            </a:r>
          </a:p>
        </p:txBody>
      </p:sp>
      <p:sp>
        <p:nvSpPr>
          <p:cNvPr id="25612" name="Text Box 31">
            <a:extLst>
              <a:ext uri="{FF2B5EF4-FFF2-40B4-BE49-F238E27FC236}">
                <a16:creationId xmlns:a16="http://schemas.microsoft.com/office/drawing/2014/main" id="{60EDA78A-E35D-4FFC-9DB5-D1CE7607B73F}"/>
              </a:ext>
            </a:extLst>
          </p:cNvPr>
          <p:cNvSpPr txBox="1">
            <a:spLocks noChangeArrowheads="1"/>
          </p:cNvSpPr>
          <p:nvPr/>
        </p:nvSpPr>
        <p:spPr bwMode="auto">
          <a:xfrm>
            <a:off x="276225" y="2779713"/>
            <a:ext cx="4792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b="1">
                <a:solidFill>
                  <a:srgbClr val="FFFF00"/>
                </a:solidFill>
                <a:latin typeface="Times New Roman" panose="02020603050405020304" pitchFamily="18" charset="0"/>
              </a:rPr>
              <a:t>单位正电荷受到非静电力</a:t>
            </a:r>
          </a:p>
        </p:txBody>
      </p:sp>
      <p:graphicFrame>
        <p:nvGraphicFramePr>
          <p:cNvPr id="25613" name="Object 77">
            <a:extLst>
              <a:ext uri="{FF2B5EF4-FFF2-40B4-BE49-F238E27FC236}">
                <a16:creationId xmlns:a16="http://schemas.microsoft.com/office/drawing/2014/main" id="{2A2E6BC1-0FF4-4CFE-A2AB-7F3CE4EDB76D}"/>
              </a:ext>
            </a:extLst>
          </p:cNvPr>
          <p:cNvGraphicFramePr>
            <a:graphicFrameLocks noChangeAspect="1"/>
          </p:cNvGraphicFramePr>
          <p:nvPr/>
        </p:nvGraphicFramePr>
        <p:xfrm>
          <a:off x="642938" y="3536950"/>
          <a:ext cx="2233612" cy="628650"/>
        </p:xfrm>
        <a:graphic>
          <a:graphicData uri="http://schemas.openxmlformats.org/presentationml/2006/ole">
            <mc:AlternateContent xmlns:mc="http://schemas.openxmlformats.org/markup-compatibility/2006">
              <mc:Choice xmlns:v="urn:schemas-microsoft-com:vml" Requires="v">
                <p:oleObj name="Equation" r:id="rId16" imgW="838230" imgH="199985" progId="Equation.DSMT4">
                  <p:embed/>
                </p:oleObj>
              </mc:Choice>
              <mc:Fallback>
                <p:oleObj name="Equation" r:id="rId16" imgW="838230" imgH="199985" progId="Equation.DSMT4">
                  <p:embed/>
                  <p:pic>
                    <p:nvPicPr>
                      <p:cNvPr id="0" name="Object 77"/>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642938" y="3536950"/>
                        <a:ext cx="223361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4" name="Object 78">
            <a:extLst>
              <a:ext uri="{FF2B5EF4-FFF2-40B4-BE49-F238E27FC236}">
                <a16:creationId xmlns:a16="http://schemas.microsoft.com/office/drawing/2014/main" id="{A949C28C-CA69-43E9-895B-2D3EA2707875}"/>
              </a:ext>
            </a:extLst>
          </p:cNvPr>
          <p:cNvGraphicFramePr>
            <a:graphicFrameLocks noChangeAspect="1"/>
          </p:cNvGraphicFramePr>
          <p:nvPr/>
        </p:nvGraphicFramePr>
        <p:xfrm>
          <a:off x="3322638" y="3525838"/>
          <a:ext cx="1806575" cy="612775"/>
        </p:xfrm>
        <a:graphic>
          <a:graphicData uri="http://schemas.openxmlformats.org/presentationml/2006/ole">
            <mc:AlternateContent xmlns:mc="http://schemas.openxmlformats.org/markup-compatibility/2006">
              <mc:Choice xmlns:v="urn:schemas-microsoft-com:vml" Requires="v">
                <p:oleObj name="Equation" r:id="rId18" imgW="672808" imgH="228501" progId="Equation.3">
                  <p:embed/>
                </p:oleObj>
              </mc:Choice>
              <mc:Fallback>
                <p:oleObj name="Equation" r:id="rId18" imgW="672808" imgH="228501" progId="Equation.3">
                  <p:embed/>
                  <p:pic>
                    <p:nvPicPr>
                      <p:cNvPr id="0" name="Object 78"/>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3322638" y="3525838"/>
                        <a:ext cx="18065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5" name="Object 79">
            <a:extLst>
              <a:ext uri="{FF2B5EF4-FFF2-40B4-BE49-F238E27FC236}">
                <a16:creationId xmlns:a16="http://schemas.microsoft.com/office/drawing/2014/main" id="{05F83136-10A2-4F42-9D27-7BD8AD99BA5A}"/>
              </a:ext>
            </a:extLst>
          </p:cNvPr>
          <p:cNvGraphicFramePr>
            <a:graphicFrameLocks noChangeAspect="1"/>
          </p:cNvGraphicFramePr>
          <p:nvPr/>
        </p:nvGraphicFramePr>
        <p:xfrm>
          <a:off x="1447800" y="2195513"/>
          <a:ext cx="2547938" cy="608012"/>
        </p:xfrm>
        <a:graphic>
          <a:graphicData uri="http://schemas.openxmlformats.org/presentationml/2006/ole">
            <mc:AlternateContent xmlns:mc="http://schemas.openxmlformats.org/markup-compatibility/2006">
              <mc:Choice xmlns:v="urn:schemas-microsoft-com:vml" Requires="v">
                <p:oleObj name="Equation" r:id="rId20" imgW="939800" imgH="228600" progId="Equation.3">
                  <p:embed/>
                </p:oleObj>
              </mc:Choice>
              <mc:Fallback>
                <p:oleObj name="Equation" r:id="rId20" imgW="939800" imgH="228600" progId="Equation.3">
                  <p:embed/>
                  <p:pic>
                    <p:nvPicPr>
                      <p:cNvPr id="0" name="Object 79"/>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1447800" y="2195513"/>
                        <a:ext cx="2547938"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6" name="Rectangle 80">
            <a:extLst>
              <a:ext uri="{FF2B5EF4-FFF2-40B4-BE49-F238E27FC236}">
                <a16:creationId xmlns:a16="http://schemas.microsoft.com/office/drawing/2014/main" id="{31FF1635-CE5A-47B6-ABC3-CE57B3E9C279}"/>
              </a:ext>
            </a:extLst>
          </p:cNvPr>
          <p:cNvSpPr>
            <a:spLocks noChangeArrowheads="1"/>
          </p:cNvSpPr>
          <p:nvPr/>
        </p:nvSpPr>
        <p:spPr bwMode="auto">
          <a:xfrm>
            <a:off x="457200" y="3525838"/>
            <a:ext cx="2555875" cy="744537"/>
          </a:xfrm>
          <a:prstGeom prst="rect">
            <a:avLst/>
          </a:prstGeom>
          <a:noFill/>
          <a:ln w="9525">
            <a:solidFill>
              <a:srgbClr val="FF0000"/>
            </a:solidFill>
            <a:miter lim="800000"/>
            <a:headEnd/>
            <a:tailEnd/>
          </a:ln>
          <a:effectLst>
            <a:prstShdw prst="shdw17" dist="17961" dir="2700000">
              <a:srgbClr val="990000">
                <a:alpha val="50000"/>
              </a:srgbClr>
            </a:prstShdw>
          </a:effectLst>
          <a:extLst>
            <a:ext uri="{909E8E84-426E-40DD-AFC4-6F175D3DCCD1}">
              <a14:hiddenFill xmlns:a14="http://schemas.microsoft.com/office/drawing/2010/main">
                <a:solidFill>
                  <a:srgbClr val="FF0000"/>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7">
            <a:extLst>
              <a:ext uri="{FF2B5EF4-FFF2-40B4-BE49-F238E27FC236}">
                <a16:creationId xmlns:a16="http://schemas.microsoft.com/office/drawing/2014/main" id="{7A8145C5-9CFC-4751-8F58-597108EEC0BB}"/>
              </a:ext>
            </a:extLst>
          </p:cNvPr>
          <p:cNvSpPr>
            <a:spLocks noChangeArrowheads="1"/>
          </p:cNvSpPr>
          <p:nvPr/>
        </p:nvSpPr>
        <p:spPr bwMode="auto">
          <a:xfrm>
            <a:off x="0" y="0"/>
            <a:ext cx="18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p>
        </p:txBody>
      </p:sp>
      <p:sp>
        <p:nvSpPr>
          <p:cNvPr id="26627" name="Rectangle 65">
            <a:extLst>
              <a:ext uri="{FF2B5EF4-FFF2-40B4-BE49-F238E27FC236}">
                <a16:creationId xmlns:a16="http://schemas.microsoft.com/office/drawing/2014/main" id="{C65C76C6-2938-4A6A-8938-6A908CB1F82B}"/>
              </a:ext>
            </a:extLst>
          </p:cNvPr>
          <p:cNvSpPr>
            <a:spLocks noChangeArrowheads="1"/>
          </p:cNvSpPr>
          <p:nvPr/>
        </p:nvSpPr>
        <p:spPr bwMode="auto">
          <a:xfrm>
            <a:off x="0" y="0"/>
            <a:ext cx="0" cy="0"/>
          </a:xfrm>
          <a:prstGeom prst="rect">
            <a:avLst/>
          </a:prstGeom>
          <a:solidFill>
            <a:srgbClr val="00CC99"/>
          </a:solidFill>
          <a:ln w="9525">
            <a:solidFill>
              <a:srgbClr val="000000"/>
            </a:solidFill>
            <a:miter lim="800000"/>
            <a:headEnd/>
            <a:tailEnd/>
          </a:ln>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6628" name="Rectangle 68">
            <a:extLst>
              <a:ext uri="{FF2B5EF4-FFF2-40B4-BE49-F238E27FC236}">
                <a16:creationId xmlns:a16="http://schemas.microsoft.com/office/drawing/2014/main" id="{36F4C84A-5F30-4E89-83D2-675C399297C6}"/>
              </a:ext>
            </a:extLst>
          </p:cNvPr>
          <p:cNvSpPr>
            <a:spLocks noChangeArrowheads="1"/>
          </p:cNvSpPr>
          <p:nvPr/>
        </p:nvSpPr>
        <p:spPr bwMode="auto">
          <a:xfrm>
            <a:off x="0" y="547688"/>
            <a:ext cx="0" cy="0"/>
          </a:xfrm>
          <a:prstGeom prst="rect">
            <a:avLst/>
          </a:prstGeom>
          <a:solidFill>
            <a:srgbClr val="00CC99"/>
          </a:solidFill>
          <a:ln w="9525">
            <a:solidFill>
              <a:srgbClr val="000000"/>
            </a:solidFill>
            <a:miter lim="800000"/>
            <a:headEnd/>
            <a:tailEnd/>
          </a:ln>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p>
        </p:txBody>
      </p:sp>
      <p:grpSp>
        <p:nvGrpSpPr>
          <p:cNvPr id="26629" name="组合 57">
            <a:extLst>
              <a:ext uri="{FF2B5EF4-FFF2-40B4-BE49-F238E27FC236}">
                <a16:creationId xmlns:a16="http://schemas.microsoft.com/office/drawing/2014/main" id="{EEE31BAB-3D36-45A9-9258-D6A55BCE5524}"/>
              </a:ext>
            </a:extLst>
          </p:cNvPr>
          <p:cNvGrpSpPr>
            <a:grpSpLocks/>
          </p:cNvGrpSpPr>
          <p:nvPr/>
        </p:nvGrpSpPr>
        <p:grpSpPr bwMode="auto">
          <a:xfrm>
            <a:off x="1071563" y="1181100"/>
            <a:ext cx="2439987" cy="2289175"/>
            <a:chOff x="1071538" y="714356"/>
            <a:chExt cx="2440002" cy="2289228"/>
          </a:xfrm>
        </p:grpSpPr>
        <p:grpSp>
          <p:nvGrpSpPr>
            <p:cNvPr id="26665" name="Group 3">
              <a:extLst>
                <a:ext uri="{FF2B5EF4-FFF2-40B4-BE49-F238E27FC236}">
                  <a16:creationId xmlns:a16="http://schemas.microsoft.com/office/drawing/2014/main" id="{54E8F391-3DA4-43C0-B952-F5B1FFB1BD87}"/>
                </a:ext>
              </a:extLst>
            </p:cNvPr>
            <p:cNvGrpSpPr>
              <a:grpSpLocks noChangeAspect="1"/>
            </p:cNvGrpSpPr>
            <p:nvPr/>
          </p:nvGrpSpPr>
          <p:grpSpPr bwMode="auto">
            <a:xfrm>
              <a:off x="1071538" y="1014166"/>
              <a:ext cx="2000519" cy="1989418"/>
              <a:chOff x="-809" y="1819"/>
              <a:chExt cx="1575" cy="1566"/>
            </a:xfrm>
          </p:grpSpPr>
          <p:sp>
            <p:nvSpPr>
              <p:cNvPr id="26668" name="AutoShape 12">
                <a:extLst>
                  <a:ext uri="{FF2B5EF4-FFF2-40B4-BE49-F238E27FC236}">
                    <a16:creationId xmlns:a16="http://schemas.microsoft.com/office/drawing/2014/main" id="{36763388-8E62-4DFC-A07C-0A55154C4DE0}"/>
                  </a:ext>
                </a:extLst>
              </p:cNvPr>
              <p:cNvSpPr>
                <a:spLocks noChangeArrowheads="1"/>
              </p:cNvSpPr>
              <p:nvPr/>
            </p:nvSpPr>
            <p:spPr bwMode="auto">
              <a:xfrm>
                <a:off x="-152" y="2019"/>
                <a:ext cx="144" cy="1290"/>
              </a:xfrm>
              <a:prstGeom prst="roundRect">
                <a:avLst>
                  <a:gd name="adj" fmla="val 16667"/>
                </a:avLst>
              </a:prstGeom>
              <a:gradFill rotWithShape="1">
                <a:gsLst>
                  <a:gs pos="0">
                    <a:srgbClr val="8CADEA"/>
                  </a:gs>
                  <a:gs pos="50000">
                    <a:srgbClr val="BACCF0"/>
                  </a:gs>
                  <a:gs pos="100000">
                    <a:srgbClr val="DEE6F7"/>
                  </a:gs>
                </a:gsLst>
                <a:lin ang="10800000" scaled="1"/>
              </a:gradFill>
              <a:ln w="12700">
                <a:solidFill>
                  <a:srgbClr val="0070C0"/>
                </a:solidFill>
                <a:round/>
                <a:headEnd/>
                <a:tailEnd/>
              </a:ln>
              <a:effectLst>
                <a:outerShdw dist="28398" dir="3806097" algn="ctr" rotWithShape="0">
                  <a:srgbClr val="205867">
                    <a:alpha val="50000"/>
                  </a:srgbClr>
                </a:outerShdw>
              </a:effec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p>
            </p:txBody>
          </p:sp>
          <p:cxnSp>
            <p:nvCxnSpPr>
              <p:cNvPr id="26669" name="AutoShape 11">
                <a:extLst>
                  <a:ext uri="{FF2B5EF4-FFF2-40B4-BE49-F238E27FC236}">
                    <a16:creationId xmlns:a16="http://schemas.microsoft.com/office/drawing/2014/main" id="{2701887A-3A55-44AE-99AC-CD7C623C9E5E}"/>
                  </a:ext>
                </a:extLst>
              </p:cNvPr>
              <p:cNvCxnSpPr>
                <a:cxnSpLocks noChangeShapeType="1"/>
              </p:cNvCxnSpPr>
              <p:nvPr/>
            </p:nvCxnSpPr>
            <p:spPr bwMode="auto">
              <a:xfrm>
                <a:off x="-801" y="1976"/>
                <a:ext cx="1567" cy="1"/>
              </a:xfrm>
              <a:prstGeom prst="straightConnector1">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26670" name="AutoShape 10">
                <a:extLst>
                  <a:ext uri="{FF2B5EF4-FFF2-40B4-BE49-F238E27FC236}">
                    <a16:creationId xmlns:a16="http://schemas.microsoft.com/office/drawing/2014/main" id="{7ACB16D7-379A-4945-B432-B16CA20381D0}"/>
                  </a:ext>
                </a:extLst>
              </p:cNvPr>
              <p:cNvCxnSpPr>
                <a:cxnSpLocks noChangeShapeType="1"/>
              </p:cNvCxnSpPr>
              <p:nvPr/>
            </p:nvCxnSpPr>
            <p:spPr bwMode="auto">
              <a:xfrm>
                <a:off x="-801" y="2327"/>
                <a:ext cx="1567" cy="1"/>
              </a:xfrm>
              <a:prstGeom prst="straightConnector1">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26671" name="AutoShape 9">
                <a:extLst>
                  <a:ext uri="{FF2B5EF4-FFF2-40B4-BE49-F238E27FC236}">
                    <a16:creationId xmlns:a16="http://schemas.microsoft.com/office/drawing/2014/main" id="{673D84C7-A6FB-42CF-8D6A-E3C44FBCF6A5}"/>
                  </a:ext>
                </a:extLst>
              </p:cNvPr>
              <p:cNvCxnSpPr>
                <a:cxnSpLocks noChangeShapeType="1"/>
              </p:cNvCxnSpPr>
              <p:nvPr/>
            </p:nvCxnSpPr>
            <p:spPr bwMode="auto">
              <a:xfrm>
                <a:off x="-801" y="2691"/>
                <a:ext cx="1567" cy="1"/>
              </a:xfrm>
              <a:prstGeom prst="straightConnector1">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26672" name="AutoShape 8">
                <a:extLst>
                  <a:ext uri="{FF2B5EF4-FFF2-40B4-BE49-F238E27FC236}">
                    <a16:creationId xmlns:a16="http://schemas.microsoft.com/office/drawing/2014/main" id="{D92DA6FD-607F-4139-9123-76EEE719B39F}"/>
                  </a:ext>
                </a:extLst>
              </p:cNvPr>
              <p:cNvCxnSpPr>
                <a:cxnSpLocks noChangeShapeType="1"/>
              </p:cNvCxnSpPr>
              <p:nvPr/>
            </p:nvCxnSpPr>
            <p:spPr bwMode="auto">
              <a:xfrm>
                <a:off x="-801" y="3080"/>
                <a:ext cx="1567" cy="1"/>
              </a:xfrm>
              <a:prstGeom prst="straightConnector1">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26673" name="AutoShape 7">
                <a:extLst>
                  <a:ext uri="{FF2B5EF4-FFF2-40B4-BE49-F238E27FC236}">
                    <a16:creationId xmlns:a16="http://schemas.microsoft.com/office/drawing/2014/main" id="{16FC94F6-E8F3-4BD7-860E-A408E08CE202}"/>
                  </a:ext>
                </a:extLst>
              </p:cNvPr>
              <p:cNvCxnSpPr>
                <a:cxnSpLocks noChangeShapeType="1"/>
              </p:cNvCxnSpPr>
              <p:nvPr/>
            </p:nvCxnSpPr>
            <p:spPr bwMode="auto">
              <a:xfrm>
                <a:off x="-809" y="3384"/>
                <a:ext cx="1567" cy="1"/>
              </a:xfrm>
              <a:prstGeom prst="straightConnector1">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26674" name="AutoShape 5">
                <a:extLst>
                  <a:ext uri="{FF2B5EF4-FFF2-40B4-BE49-F238E27FC236}">
                    <a16:creationId xmlns:a16="http://schemas.microsoft.com/office/drawing/2014/main" id="{E24817F3-A94C-4AE1-99BC-CFBC9DDABC1C}"/>
                  </a:ext>
                </a:extLst>
              </p:cNvPr>
              <p:cNvCxnSpPr>
                <a:cxnSpLocks noChangeShapeType="1"/>
              </p:cNvCxnSpPr>
              <p:nvPr/>
            </p:nvCxnSpPr>
            <p:spPr bwMode="auto">
              <a:xfrm>
                <a:off x="-138" y="1819"/>
                <a:ext cx="590" cy="1"/>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grpSp>
        <p:graphicFrame>
          <p:nvGraphicFramePr>
            <p:cNvPr id="26666" name="Object 65">
              <a:extLst>
                <a:ext uri="{FF2B5EF4-FFF2-40B4-BE49-F238E27FC236}">
                  <a16:creationId xmlns:a16="http://schemas.microsoft.com/office/drawing/2014/main" id="{FD2E0DA1-F822-45C6-ABE7-5AF1A391B891}"/>
                </a:ext>
              </a:extLst>
            </p:cNvPr>
            <p:cNvGraphicFramePr>
              <a:graphicFrameLocks noChangeAspect="1"/>
            </p:cNvGraphicFramePr>
            <p:nvPr/>
          </p:nvGraphicFramePr>
          <p:xfrm>
            <a:off x="2643174" y="714356"/>
            <a:ext cx="338138" cy="473075"/>
          </p:xfrm>
          <a:graphic>
            <a:graphicData uri="http://schemas.openxmlformats.org/presentationml/2006/ole">
              <mc:AlternateContent xmlns:mc="http://schemas.openxmlformats.org/markup-compatibility/2006">
                <mc:Choice xmlns:v="urn:schemas-microsoft-com:vml" Requires="v">
                  <p:oleObj name="Equation" r:id="rId2" imgW="126725" imgH="177415" progId="Equation.DSMT4">
                    <p:embed/>
                  </p:oleObj>
                </mc:Choice>
                <mc:Fallback>
                  <p:oleObj name="Equation" r:id="rId2" imgW="126725" imgH="177415" progId="Equation.DSMT4">
                    <p:embed/>
                    <p:pic>
                      <p:nvPicPr>
                        <p:cNvPr id="0" name="Object 65"/>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643174" y="714356"/>
                          <a:ext cx="3381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7" name="Object 66">
              <a:extLst>
                <a:ext uri="{FF2B5EF4-FFF2-40B4-BE49-F238E27FC236}">
                  <a16:creationId xmlns:a16="http://schemas.microsoft.com/office/drawing/2014/main" id="{9FD85E0B-799E-4EF9-958D-687F440D6EF7}"/>
                </a:ext>
              </a:extLst>
            </p:cNvPr>
            <p:cNvGraphicFramePr>
              <a:graphicFrameLocks noChangeAspect="1"/>
            </p:cNvGraphicFramePr>
            <p:nvPr/>
          </p:nvGraphicFramePr>
          <p:xfrm>
            <a:off x="3071802" y="1428736"/>
            <a:ext cx="439738" cy="541338"/>
          </p:xfrm>
          <a:graphic>
            <a:graphicData uri="http://schemas.openxmlformats.org/presentationml/2006/ole">
              <mc:AlternateContent xmlns:mc="http://schemas.openxmlformats.org/markup-compatibility/2006">
                <mc:Choice xmlns:v="urn:schemas-microsoft-com:vml" Requires="v">
                  <p:oleObj name="Equation" r:id="rId4" imgW="164957" imgH="203024" progId="Equation.DSMT4">
                    <p:embed/>
                  </p:oleObj>
                </mc:Choice>
                <mc:Fallback>
                  <p:oleObj name="Equation" r:id="rId4" imgW="164957" imgH="203024" progId="Equation.DSMT4">
                    <p:embed/>
                    <p:pic>
                      <p:nvPicPr>
                        <p:cNvPr id="0" name="Object 66"/>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071802" y="1428736"/>
                          <a:ext cx="4397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6630" name="组合 58">
            <a:extLst>
              <a:ext uri="{FF2B5EF4-FFF2-40B4-BE49-F238E27FC236}">
                <a16:creationId xmlns:a16="http://schemas.microsoft.com/office/drawing/2014/main" id="{60B475A1-B5AA-4684-BDB1-5592E51FD737}"/>
              </a:ext>
            </a:extLst>
          </p:cNvPr>
          <p:cNvGrpSpPr>
            <a:grpSpLocks/>
          </p:cNvGrpSpPr>
          <p:nvPr/>
        </p:nvGrpSpPr>
        <p:grpSpPr bwMode="auto">
          <a:xfrm>
            <a:off x="4857750" y="1252538"/>
            <a:ext cx="3529013" cy="2541587"/>
            <a:chOff x="4857752" y="857232"/>
            <a:chExt cx="3529804" cy="2542034"/>
          </a:xfrm>
        </p:grpSpPr>
        <p:grpSp>
          <p:nvGrpSpPr>
            <p:cNvPr id="26636" name="Group 14">
              <a:extLst>
                <a:ext uri="{FF2B5EF4-FFF2-40B4-BE49-F238E27FC236}">
                  <a16:creationId xmlns:a16="http://schemas.microsoft.com/office/drawing/2014/main" id="{3BFEC9B0-C9E2-495B-982E-2FECD248E871}"/>
                </a:ext>
              </a:extLst>
            </p:cNvPr>
            <p:cNvGrpSpPr>
              <a:grpSpLocks noChangeAspect="1"/>
            </p:cNvGrpSpPr>
            <p:nvPr/>
          </p:nvGrpSpPr>
          <p:grpSpPr bwMode="auto">
            <a:xfrm>
              <a:off x="4857752" y="857232"/>
              <a:ext cx="3529804" cy="2542034"/>
              <a:chOff x="2548" y="1443"/>
              <a:chExt cx="2779" cy="2001"/>
            </a:xfrm>
          </p:grpSpPr>
          <p:sp>
            <p:nvSpPr>
              <p:cNvPr id="26639" name="AutoShape 44">
                <a:extLst>
                  <a:ext uri="{FF2B5EF4-FFF2-40B4-BE49-F238E27FC236}">
                    <a16:creationId xmlns:a16="http://schemas.microsoft.com/office/drawing/2014/main" id="{40BE0860-B14F-40D0-BC3F-E7C64D61DEA3}"/>
                  </a:ext>
                </a:extLst>
              </p:cNvPr>
              <p:cNvSpPr>
                <a:spLocks noChangeArrowheads="1"/>
              </p:cNvSpPr>
              <p:nvPr/>
            </p:nvSpPr>
            <p:spPr bwMode="auto">
              <a:xfrm>
                <a:off x="2986" y="2445"/>
                <a:ext cx="1829" cy="150"/>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p>
            </p:txBody>
          </p:sp>
          <p:grpSp>
            <p:nvGrpSpPr>
              <p:cNvPr id="26640" name="Group 39">
                <a:extLst>
                  <a:ext uri="{FF2B5EF4-FFF2-40B4-BE49-F238E27FC236}">
                    <a16:creationId xmlns:a16="http://schemas.microsoft.com/office/drawing/2014/main" id="{9DACB155-8614-4FF3-8812-224FE3038FEE}"/>
                  </a:ext>
                </a:extLst>
              </p:cNvPr>
              <p:cNvGrpSpPr>
                <a:grpSpLocks/>
              </p:cNvGrpSpPr>
              <p:nvPr/>
            </p:nvGrpSpPr>
            <p:grpSpPr bwMode="auto">
              <a:xfrm>
                <a:off x="2548" y="1443"/>
                <a:ext cx="2779" cy="376"/>
                <a:chOff x="4084" y="2379"/>
                <a:chExt cx="2779" cy="376"/>
              </a:xfrm>
            </p:grpSpPr>
            <p:sp>
              <p:nvSpPr>
                <p:cNvPr id="26661" name="Text Box 43">
                  <a:extLst>
                    <a:ext uri="{FF2B5EF4-FFF2-40B4-BE49-F238E27FC236}">
                      <a16:creationId xmlns:a16="http://schemas.microsoft.com/office/drawing/2014/main" id="{CAEFA515-EE81-4ED6-8488-D3D2B8BBA2C9}"/>
                    </a:ext>
                  </a:extLst>
                </p:cNvPr>
                <p:cNvSpPr txBox="1">
                  <a:spLocks noChangeArrowheads="1"/>
                </p:cNvSpPr>
                <p:nvPr/>
              </p:nvSpPr>
              <p:spPr bwMode="auto">
                <a:xfrm>
                  <a:off x="4084" y="237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62" name="Text Box 42">
                  <a:extLst>
                    <a:ext uri="{FF2B5EF4-FFF2-40B4-BE49-F238E27FC236}">
                      <a16:creationId xmlns:a16="http://schemas.microsoft.com/office/drawing/2014/main" id="{C0BC42B6-C1F1-4D1F-B576-A940C157CAD9}"/>
                    </a:ext>
                  </a:extLst>
                </p:cNvPr>
                <p:cNvSpPr txBox="1">
                  <a:spLocks noChangeArrowheads="1"/>
                </p:cNvSpPr>
                <p:nvPr/>
              </p:nvSpPr>
              <p:spPr bwMode="auto">
                <a:xfrm>
                  <a:off x="4860"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63" name="Text Box 41">
                  <a:extLst>
                    <a:ext uri="{FF2B5EF4-FFF2-40B4-BE49-F238E27FC236}">
                      <a16:creationId xmlns:a16="http://schemas.microsoft.com/office/drawing/2014/main" id="{8D146120-74A2-428A-82D0-D1D3A2DC9B85}"/>
                    </a:ext>
                  </a:extLst>
                </p:cNvPr>
                <p:cNvSpPr txBox="1">
                  <a:spLocks noChangeArrowheads="1"/>
                </p:cNvSpPr>
                <p:nvPr/>
              </p:nvSpPr>
              <p:spPr bwMode="auto">
                <a:xfrm>
                  <a:off x="5648"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64" name="Text Box 40">
                  <a:extLst>
                    <a:ext uri="{FF2B5EF4-FFF2-40B4-BE49-F238E27FC236}">
                      <a16:creationId xmlns:a16="http://schemas.microsoft.com/office/drawing/2014/main" id="{B95667CA-1BDC-4018-BF83-AEBAD9B5E3BA}"/>
                    </a:ext>
                  </a:extLst>
                </p:cNvPr>
                <p:cNvSpPr txBox="1">
                  <a:spLocks noChangeArrowheads="1"/>
                </p:cNvSpPr>
                <p:nvPr/>
              </p:nvSpPr>
              <p:spPr bwMode="auto">
                <a:xfrm>
                  <a:off x="6351"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26641" name="Group 34">
                <a:extLst>
                  <a:ext uri="{FF2B5EF4-FFF2-40B4-BE49-F238E27FC236}">
                    <a16:creationId xmlns:a16="http://schemas.microsoft.com/office/drawing/2014/main" id="{FB443F30-8BB0-4D1F-9C35-AA53A3228392}"/>
                  </a:ext>
                </a:extLst>
              </p:cNvPr>
              <p:cNvGrpSpPr>
                <a:grpSpLocks/>
              </p:cNvGrpSpPr>
              <p:nvPr/>
            </p:nvGrpSpPr>
            <p:grpSpPr bwMode="auto">
              <a:xfrm>
                <a:off x="2548" y="1967"/>
                <a:ext cx="2779" cy="376"/>
                <a:chOff x="4084" y="2379"/>
                <a:chExt cx="2779" cy="376"/>
              </a:xfrm>
            </p:grpSpPr>
            <p:sp>
              <p:nvSpPr>
                <p:cNvPr id="26657" name="Text Box 38">
                  <a:extLst>
                    <a:ext uri="{FF2B5EF4-FFF2-40B4-BE49-F238E27FC236}">
                      <a16:creationId xmlns:a16="http://schemas.microsoft.com/office/drawing/2014/main" id="{ACEEAA20-93DB-4127-91FF-FBDBA841347A}"/>
                    </a:ext>
                  </a:extLst>
                </p:cNvPr>
                <p:cNvSpPr txBox="1">
                  <a:spLocks noChangeArrowheads="1"/>
                </p:cNvSpPr>
                <p:nvPr/>
              </p:nvSpPr>
              <p:spPr bwMode="auto">
                <a:xfrm>
                  <a:off x="4084" y="237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58" name="Text Box 37">
                  <a:extLst>
                    <a:ext uri="{FF2B5EF4-FFF2-40B4-BE49-F238E27FC236}">
                      <a16:creationId xmlns:a16="http://schemas.microsoft.com/office/drawing/2014/main" id="{92F2EF9E-B315-4F0C-AB6C-600D03DDE207}"/>
                    </a:ext>
                  </a:extLst>
                </p:cNvPr>
                <p:cNvSpPr txBox="1">
                  <a:spLocks noChangeArrowheads="1"/>
                </p:cNvSpPr>
                <p:nvPr/>
              </p:nvSpPr>
              <p:spPr bwMode="auto">
                <a:xfrm>
                  <a:off x="4860"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59" name="Text Box 36">
                  <a:extLst>
                    <a:ext uri="{FF2B5EF4-FFF2-40B4-BE49-F238E27FC236}">
                      <a16:creationId xmlns:a16="http://schemas.microsoft.com/office/drawing/2014/main" id="{2690895F-E536-4A65-A461-8A21A1E5F531}"/>
                    </a:ext>
                  </a:extLst>
                </p:cNvPr>
                <p:cNvSpPr txBox="1">
                  <a:spLocks noChangeArrowheads="1"/>
                </p:cNvSpPr>
                <p:nvPr/>
              </p:nvSpPr>
              <p:spPr bwMode="auto">
                <a:xfrm>
                  <a:off x="5648"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60" name="Text Box 35">
                  <a:extLst>
                    <a:ext uri="{FF2B5EF4-FFF2-40B4-BE49-F238E27FC236}">
                      <a16:creationId xmlns:a16="http://schemas.microsoft.com/office/drawing/2014/main" id="{2F0A2F3B-0DD5-47C6-891E-1B42F7B0FC8D}"/>
                    </a:ext>
                  </a:extLst>
                </p:cNvPr>
                <p:cNvSpPr txBox="1">
                  <a:spLocks noChangeArrowheads="1"/>
                </p:cNvSpPr>
                <p:nvPr/>
              </p:nvSpPr>
              <p:spPr bwMode="auto">
                <a:xfrm>
                  <a:off x="6351"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26642" name="Group 29">
                <a:extLst>
                  <a:ext uri="{FF2B5EF4-FFF2-40B4-BE49-F238E27FC236}">
                    <a16:creationId xmlns:a16="http://schemas.microsoft.com/office/drawing/2014/main" id="{1D6AED06-33AB-4FC1-9A9D-F825887FBB3B}"/>
                  </a:ext>
                </a:extLst>
              </p:cNvPr>
              <p:cNvGrpSpPr>
                <a:grpSpLocks/>
              </p:cNvGrpSpPr>
              <p:nvPr/>
            </p:nvGrpSpPr>
            <p:grpSpPr bwMode="auto">
              <a:xfrm>
                <a:off x="2548" y="2516"/>
                <a:ext cx="2779" cy="376"/>
                <a:chOff x="4084" y="2379"/>
                <a:chExt cx="2779" cy="376"/>
              </a:xfrm>
            </p:grpSpPr>
            <p:sp>
              <p:nvSpPr>
                <p:cNvPr id="26653" name="Text Box 33">
                  <a:extLst>
                    <a:ext uri="{FF2B5EF4-FFF2-40B4-BE49-F238E27FC236}">
                      <a16:creationId xmlns:a16="http://schemas.microsoft.com/office/drawing/2014/main" id="{9D88DCDC-B206-412B-83BA-F0A29530A883}"/>
                    </a:ext>
                  </a:extLst>
                </p:cNvPr>
                <p:cNvSpPr txBox="1">
                  <a:spLocks noChangeArrowheads="1"/>
                </p:cNvSpPr>
                <p:nvPr/>
              </p:nvSpPr>
              <p:spPr bwMode="auto">
                <a:xfrm>
                  <a:off x="4084" y="237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54" name="Text Box 32">
                  <a:extLst>
                    <a:ext uri="{FF2B5EF4-FFF2-40B4-BE49-F238E27FC236}">
                      <a16:creationId xmlns:a16="http://schemas.microsoft.com/office/drawing/2014/main" id="{CBD16834-C7EE-4924-9A70-F8157123BB0C}"/>
                    </a:ext>
                  </a:extLst>
                </p:cNvPr>
                <p:cNvSpPr txBox="1">
                  <a:spLocks noChangeArrowheads="1"/>
                </p:cNvSpPr>
                <p:nvPr/>
              </p:nvSpPr>
              <p:spPr bwMode="auto">
                <a:xfrm>
                  <a:off x="4860"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55" name="Text Box 31">
                  <a:extLst>
                    <a:ext uri="{FF2B5EF4-FFF2-40B4-BE49-F238E27FC236}">
                      <a16:creationId xmlns:a16="http://schemas.microsoft.com/office/drawing/2014/main" id="{0EA75E42-FC81-48B1-8D04-C933E8E87063}"/>
                    </a:ext>
                  </a:extLst>
                </p:cNvPr>
                <p:cNvSpPr txBox="1">
                  <a:spLocks noChangeArrowheads="1"/>
                </p:cNvSpPr>
                <p:nvPr/>
              </p:nvSpPr>
              <p:spPr bwMode="auto">
                <a:xfrm>
                  <a:off x="5648"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56" name="Text Box 30">
                  <a:extLst>
                    <a:ext uri="{FF2B5EF4-FFF2-40B4-BE49-F238E27FC236}">
                      <a16:creationId xmlns:a16="http://schemas.microsoft.com/office/drawing/2014/main" id="{CB662CF5-FBB7-461E-8B04-1E63A2AB7CD9}"/>
                    </a:ext>
                  </a:extLst>
                </p:cNvPr>
                <p:cNvSpPr txBox="1">
                  <a:spLocks noChangeArrowheads="1"/>
                </p:cNvSpPr>
                <p:nvPr/>
              </p:nvSpPr>
              <p:spPr bwMode="auto">
                <a:xfrm>
                  <a:off x="6351"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26643" name="Group 24">
                <a:extLst>
                  <a:ext uri="{FF2B5EF4-FFF2-40B4-BE49-F238E27FC236}">
                    <a16:creationId xmlns:a16="http://schemas.microsoft.com/office/drawing/2014/main" id="{3D0A7C02-6261-4614-9103-32C297981A07}"/>
                  </a:ext>
                </a:extLst>
              </p:cNvPr>
              <p:cNvGrpSpPr>
                <a:grpSpLocks/>
              </p:cNvGrpSpPr>
              <p:nvPr/>
            </p:nvGrpSpPr>
            <p:grpSpPr bwMode="auto">
              <a:xfrm>
                <a:off x="2548" y="3068"/>
                <a:ext cx="2779" cy="376"/>
                <a:chOff x="4084" y="2379"/>
                <a:chExt cx="2779" cy="376"/>
              </a:xfrm>
            </p:grpSpPr>
            <p:sp>
              <p:nvSpPr>
                <p:cNvPr id="26649" name="Text Box 28">
                  <a:extLst>
                    <a:ext uri="{FF2B5EF4-FFF2-40B4-BE49-F238E27FC236}">
                      <a16:creationId xmlns:a16="http://schemas.microsoft.com/office/drawing/2014/main" id="{5D89A1AA-58F0-4E4B-88B2-9ECD4FFBA8D3}"/>
                    </a:ext>
                  </a:extLst>
                </p:cNvPr>
                <p:cNvSpPr txBox="1">
                  <a:spLocks noChangeArrowheads="1"/>
                </p:cNvSpPr>
                <p:nvPr/>
              </p:nvSpPr>
              <p:spPr bwMode="auto">
                <a:xfrm>
                  <a:off x="4084" y="237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50" name="Text Box 27">
                  <a:extLst>
                    <a:ext uri="{FF2B5EF4-FFF2-40B4-BE49-F238E27FC236}">
                      <a16:creationId xmlns:a16="http://schemas.microsoft.com/office/drawing/2014/main" id="{152FAFEB-044E-4E4E-B541-B8CABF1380FE}"/>
                    </a:ext>
                  </a:extLst>
                </p:cNvPr>
                <p:cNvSpPr txBox="1">
                  <a:spLocks noChangeArrowheads="1"/>
                </p:cNvSpPr>
                <p:nvPr/>
              </p:nvSpPr>
              <p:spPr bwMode="auto">
                <a:xfrm>
                  <a:off x="4860"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51" name="Text Box 26">
                  <a:extLst>
                    <a:ext uri="{FF2B5EF4-FFF2-40B4-BE49-F238E27FC236}">
                      <a16:creationId xmlns:a16="http://schemas.microsoft.com/office/drawing/2014/main" id="{8CDBDF22-203B-4BCC-ABD0-4832F6DF0684}"/>
                    </a:ext>
                  </a:extLst>
                </p:cNvPr>
                <p:cNvSpPr txBox="1">
                  <a:spLocks noChangeArrowheads="1"/>
                </p:cNvSpPr>
                <p:nvPr/>
              </p:nvSpPr>
              <p:spPr bwMode="auto">
                <a:xfrm>
                  <a:off x="5648"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6652" name="Text Box 25">
                  <a:extLst>
                    <a:ext uri="{FF2B5EF4-FFF2-40B4-BE49-F238E27FC236}">
                      <a16:creationId xmlns:a16="http://schemas.microsoft.com/office/drawing/2014/main" id="{EC13DEDB-4898-448B-A2E1-644965109839}"/>
                    </a:ext>
                  </a:extLst>
                </p:cNvPr>
                <p:cNvSpPr txBox="1">
                  <a:spLocks noChangeArrowheads="1"/>
                </p:cNvSpPr>
                <p:nvPr/>
              </p:nvSpPr>
              <p:spPr bwMode="auto">
                <a:xfrm>
                  <a:off x="6351" y="2379"/>
                  <a:ext cx="51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grpSp>
          <p:cxnSp>
            <p:nvCxnSpPr>
              <p:cNvPr id="26644" name="AutoShape 23">
                <a:extLst>
                  <a:ext uri="{FF2B5EF4-FFF2-40B4-BE49-F238E27FC236}">
                    <a16:creationId xmlns:a16="http://schemas.microsoft.com/office/drawing/2014/main" id="{EBB357B0-C186-4389-B3A5-EE89492F5818}"/>
                  </a:ext>
                </a:extLst>
              </p:cNvPr>
              <p:cNvCxnSpPr>
                <a:cxnSpLocks noChangeShapeType="1"/>
              </p:cNvCxnSpPr>
              <p:nvPr/>
            </p:nvCxnSpPr>
            <p:spPr bwMode="auto">
              <a:xfrm>
                <a:off x="3965" y="2342"/>
                <a:ext cx="659" cy="1"/>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6645" name="Text Box 21">
                <a:extLst>
                  <a:ext uri="{FF2B5EF4-FFF2-40B4-BE49-F238E27FC236}">
                    <a16:creationId xmlns:a16="http://schemas.microsoft.com/office/drawing/2014/main" id="{C658743A-A1BF-4A55-81FE-7ECFCA4FEEB3}"/>
                  </a:ext>
                </a:extLst>
              </p:cNvPr>
              <p:cNvSpPr txBox="1">
                <a:spLocks noChangeArrowheads="1"/>
              </p:cNvSpPr>
              <p:nvPr/>
            </p:nvSpPr>
            <p:spPr bwMode="auto">
              <a:xfrm>
                <a:off x="4504" y="2058"/>
                <a:ext cx="454"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p>
            </p:txBody>
          </p:sp>
          <p:sp>
            <p:nvSpPr>
              <p:cNvPr id="26646" name="Text Box 20">
                <a:extLst>
                  <a:ext uri="{FF2B5EF4-FFF2-40B4-BE49-F238E27FC236}">
                    <a16:creationId xmlns:a16="http://schemas.microsoft.com/office/drawing/2014/main" id="{F6B06C73-08A3-416D-AB19-796589996DA3}"/>
                  </a:ext>
                </a:extLst>
              </p:cNvPr>
              <p:cNvSpPr txBox="1">
                <a:spLocks noChangeArrowheads="1"/>
              </p:cNvSpPr>
              <p:nvPr/>
            </p:nvSpPr>
            <p:spPr bwMode="auto">
              <a:xfrm>
                <a:off x="2717" y="2287"/>
                <a:ext cx="454"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i="1">
                    <a:solidFill>
                      <a:srgbClr val="FFFFFF"/>
                    </a:solidFill>
                    <a:latin typeface="Times New Roman" panose="02020603050405020304" pitchFamily="18" charset="0"/>
                    <a:cs typeface="Times New Roman" panose="02020603050405020304" pitchFamily="18" charset="0"/>
                  </a:rPr>
                  <a:t>a</a:t>
                </a:r>
                <a:endParaRPr lang="en-US" altLang="zh-CN" sz="2800" b="1">
                  <a:solidFill>
                    <a:srgbClr val="FFFFFF"/>
                  </a:solidFill>
                </a:endParaRPr>
              </a:p>
            </p:txBody>
          </p:sp>
          <p:sp>
            <p:nvSpPr>
              <p:cNvPr id="26647" name="Text Box 19">
                <a:extLst>
                  <a:ext uri="{FF2B5EF4-FFF2-40B4-BE49-F238E27FC236}">
                    <a16:creationId xmlns:a16="http://schemas.microsoft.com/office/drawing/2014/main" id="{CC7736E9-F9F7-4B1F-8F81-4894B81C5FA8}"/>
                  </a:ext>
                </a:extLst>
              </p:cNvPr>
              <p:cNvSpPr txBox="1">
                <a:spLocks noChangeArrowheads="1"/>
              </p:cNvSpPr>
              <p:nvPr/>
            </p:nvSpPr>
            <p:spPr bwMode="auto">
              <a:xfrm>
                <a:off x="4794" y="2303"/>
                <a:ext cx="454"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i="1">
                    <a:solidFill>
                      <a:srgbClr val="FFFFFF"/>
                    </a:solidFill>
                    <a:latin typeface="Times New Roman" panose="02020603050405020304" pitchFamily="18" charset="0"/>
                    <a:cs typeface="Times New Roman" panose="02020603050405020304" pitchFamily="18" charset="0"/>
                  </a:rPr>
                  <a:t>b</a:t>
                </a:r>
                <a:endParaRPr lang="en-US" altLang="zh-CN" sz="2800" b="1">
                  <a:solidFill>
                    <a:srgbClr val="FFFFFF"/>
                  </a:solidFill>
                </a:endParaRPr>
              </a:p>
            </p:txBody>
          </p:sp>
          <p:sp>
            <p:nvSpPr>
              <p:cNvPr id="26648" name="Text Box 16">
                <a:extLst>
                  <a:ext uri="{FF2B5EF4-FFF2-40B4-BE49-F238E27FC236}">
                    <a16:creationId xmlns:a16="http://schemas.microsoft.com/office/drawing/2014/main" id="{9D03D237-F8C5-490E-8021-7EAE428B4742}"/>
                  </a:ext>
                </a:extLst>
              </p:cNvPr>
              <p:cNvSpPr txBox="1">
                <a:spLocks noChangeArrowheads="1"/>
              </p:cNvSpPr>
              <p:nvPr/>
            </p:nvSpPr>
            <p:spPr bwMode="auto">
              <a:xfrm>
                <a:off x="3575" y="2886"/>
                <a:ext cx="171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800"/>
              </a:p>
            </p:txBody>
          </p:sp>
        </p:grpSp>
        <p:graphicFrame>
          <p:nvGraphicFramePr>
            <p:cNvPr id="26637" name="Object 95">
              <a:extLst>
                <a:ext uri="{FF2B5EF4-FFF2-40B4-BE49-F238E27FC236}">
                  <a16:creationId xmlns:a16="http://schemas.microsoft.com/office/drawing/2014/main" id="{4EE9CCA2-1012-4512-AF68-1068287E56FD}"/>
                </a:ext>
              </a:extLst>
            </p:cNvPr>
            <p:cNvGraphicFramePr>
              <a:graphicFrameLocks noChangeAspect="1"/>
            </p:cNvGraphicFramePr>
            <p:nvPr/>
          </p:nvGraphicFramePr>
          <p:xfrm>
            <a:off x="6215074" y="857232"/>
            <a:ext cx="439737" cy="541338"/>
          </p:xfrm>
          <a:graphic>
            <a:graphicData uri="http://schemas.openxmlformats.org/presentationml/2006/ole">
              <mc:AlternateContent xmlns:mc="http://schemas.openxmlformats.org/markup-compatibility/2006">
                <mc:Choice xmlns:v="urn:schemas-microsoft-com:vml" Requires="v">
                  <p:oleObj name="Equation" r:id="rId6" imgW="164957" imgH="203024" progId="Equation.DSMT4">
                    <p:embed/>
                  </p:oleObj>
                </mc:Choice>
                <mc:Fallback>
                  <p:oleObj name="Equation" r:id="rId6" imgW="164957" imgH="203024" progId="Equation.DSMT4">
                    <p:embed/>
                    <p:pic>
                      <p:nvPicPr>
                        <p:cNvPr id="0" name="Object 95"/>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6215074" y="857232"/>
                          <a:ext cx="43973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8" name="Object 96">
              <a:extLst>
                <a:ext uri="{FF2B5EF4-FFF2-40B4-BE49-F238E27FC236}">
                  <a16:creationId xmlns:a16="http://schemas.microsoft.com/office/drawing/2014/main" id="{CAD87E3B-8C68-41BE-B360-16CDF899D415}"/>
                </a:ext>
              </a:extLst>
            </p:cNvPr>
            <p:cNvGraphicFramePr>
              <a:graphicFrameLocks noChangeAspect="1"/>
            </p:cNvGraphicFramePr>
            <p:nvPr/>
          </p:nvGraphicFramePr>
          <p:xfrm>
            <a:off x="7448573" y="1714488"/>
            <a:ext cx="338137" cy="473075"/>
          </p:xfrm>
          <a:graphic>
            <a:graphicData uri="http://schemas.openxmlformats.org/presentationml/2006/ole">
              <mc:AlternateContent xmlns:mc="http://schemas.openxmlformats.org/markup-compatibility/2006">
                <mc:Choice xmlns:v="urn:schemas-microsoft-com:vml" Requires="v">
                  <p:oleObj name="Equation" r:id="rId8" imgW="126725" imgH="177415" progId="Equation.DSMT4">
                    <p:embed/>
                  </p:oleObj>
                </mc:Choice>
                <mc:Fallback>
                  <p:oleObj name="Equation" r:id="rId8" imgW="126725" imgH="177415" progId="Equation.DSMT4">
                    <p:embed/>
                    <p:pic>
                      <p:nvPicPr>
                        <p:cNvPr id="0" name="Object 96"/>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7448573" y="1714488"/>
                          <a:ext cx="3381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6631" name="组合 59">
            <a:extLst>
              <a:ext uri="{FF2B5EF4-FFF2-40B4-BE49-F238E27FC236}">
                <a16:creationId xmlns:a16="http://schemas.microsoft.com/office/drawing/2014/main" id="{9A9F99AB-59FA-485F-AAE7-FF88C9842DB7}"/>
              </a:ext>
            </a:extLst>
          </p:cNvPr>
          <p:cNvGrpSpPr>
            <a:grpSpLocks/>
          </p:cNvGrpSpPr>
          <p:nvPr/>
        </p:nvGrpSpPr>
        <p:grpSpPr bwMode="auto">
          <a:xfrm>
            <a:off x="5715000" y="2932113"/>
            <a:ext cx="1893888" cy="1390650"/>
            <a:chOff x="5715008" y="2428868"/>
            <a:chExt cx="1893888" cy="1390655"/>
          </a:xfrm>
        </p:grpSpPr>
        <p:cxnSp>
          <p:nvCxnSpPr>
            <p:cNvPr id="55" name="直接箭头连接符 54">
              <a:extLst>
                <a:ext uri="{FF2B5EF4-FFF2-40B4-BE49-F238E27FC236}">
                  <a16:creationId xmlns:a16="http://schemas.microsoft.com/office/drawing/2014/main" id="{99FFC546-066F-45F1-A2FA-F765CEFF5532}"/>
                </a:ext>
              </a:extLst>
            </p:cNvPr>
            <p:cNvCxnSpPr/>
            <p:nvPr/>
          </p:nvCxnSpPr>
          <p:spPr>
            <a:xfrm rot="5400000">
              <a:off x="6214276" y="2785263"/>
              <a:ext cx="714378" cy="1587"/>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26635" name="Object 99">
              <a:extLst>
                <a:ext uri="{FF2B5EF4-FFF2-40B4-BE49-F238E27FC236}">
                  <a16:creationId xmlns:a16="http://schemas.microsoft.com/office/drawing/2014/main" id="{8DCD5AB5-7ACF-41B3-95A6-2E13DC3E79F7}"/>
                </a:ext>
              </a:extLst>
            </p:cNvPr>
            <p:cNvGraphicFramePr>
              <a:graphicFrameLocks noChangeAspect="1"/>
            </p:cNvGraphicFramePr>
            <p:nvPr/>
          </p:nvGraphicFramePr>
          <p:xfrm>
            <a:off x="5715008" y="3143248"/>
            <a:ext cx="1893888" cy="676275"/>
          </p:xfrm>
          <a:graphic>
            <a:graphicData uri="http://schemas.openxmlformats.org/presentationml/2006/ole">
              <mc:AlternateContent xmlns:mc="http://schemas.openxmlformats.org/markup-compatibility/2006">
                <mc:Choice xmlns:v="urn:schemas-microsoft-com:vml" Requires="v">
                  <p:oleObj name="Equation" r:id="rId9" imgW="710891" imgH="253890" progId="Equation.DSMT4">
                    <p:embed/>
                  </p:oleObj>
                </mc:Choice>
                <mc:Fallback>
                  <p:oleObj name="Equation" r:id="rId9" imgW="710891" imgH="253890" progId="Equation.DSMT4">
                    <p:embed/>
                    <p:pic>
                      <p:nvPicPr>
                        <p:cNvPr id="0" name="Object 99"/>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5715008" y="3143248"/>
                          <a:ext cx="18938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632" name="TextBox 60">
            <a:extLst>
              <a:ext uri="{FF2B5EF4-FFF2-40B4-BE49-F238E27FC236}">
                <a16:creationId xmlns:a16="http://schemas.microsoft.com/office/drawing/2014/main" id="{16D26D3E-AAA5-4DC0-9988-9AFA42B4A402}"/>
              </a:ext>
            </a:extLst>
          </p:cNvPr>
          <p:cNvSpPr txBox="1">
            <a:spLocks noChangeArrowheads="1"/>
          </p:cNvSpPr>
          <p:nvPr/>
        </p:nvSpPr>
        <p:spPr bwMode="auto">
          <a:xfrm>
            <a:off x="857250" y="4500563"/>
            <a:ext cx="72151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b="1">
                <a:solidFill>
                  <a:srgbClr val="FFC000"/>
                </a:solidFill>
                <a:latin typeface="华文中宋" panose="02010600040101010101" pitchFamily="2" charset="-122"/>
                <a:ea typeface="华文中宋" panose="02010600040101010101" pitchFamily="2" charset="-122"/>
              </a:rPr>
              <a:t>注意：</a:t>
            </a:r>
            <a:r>
              <a:rPr lang="zh-CN" altLang="en-US" sz="2800" b="1">
                <a:solidFill>
                  <a:srgbClr val="FFFFFF"/>
                </a:solidFill>
                <a:latin typeface="华文中宋" panose="02010600040101010101" pitchFamily="2" charset="-122"/>
                <a:ea typeface="华文中宋" panose="02010600040101010101" pitchFamily="2" charset="-122"/>
              </a:rPr>
              <a:t>只有当导线横切磁感线时，才会产生动生电动势。</a:t>
            </a:r>
          </a:p>
        </p:txBody>
      </p:sp>
      <p:sp>
        <p:nvSpPr>
          <p:cNvPr id="26633" name="TextBox 61">
            <a:extLst>
              <a:ext uri="{FF2B5EF4-FFF2-40B4-BE49-F238E27FC236}">
                <a16:creationId xmlns:a16="http://schemas.microsoft.com/office/drawing/2014/main" id="{346B9C5A-38AA-41FC-9C60-14396E5D5490}"/>
              </a:ext>
            </a:extLst>
          </p:cNvPr>
          <p:cNvSpPr txBox="1">
            <a:spLocks noChangeArrowheads="1"/>
          </p:cNvSpPr>
          <p:nvPr/>
        </p:nvSpPr>
        <p:spPr bwMode="auto">
          <a:xfrm>
            <a:off x="0" y="0"/>
            <a:ext cx="1452563"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600" b="1">
                <a:solidFill>
                  <a:srgbClr val="FF0000"/>
                </a:solidFill>
                <a:latin typeface="方正姚体" panose="02010601030101010101" pitchFamily="2" charset="-122"/>
                <a:ea typeface="方正姚体" panose="02010601030101010101" pitchFamily="2" charset="-122"/>
              </a:rPr>
              <a:t>讨论 </a:t>
            </a:r>
            <a:r>
              <a:rPr lang="en-US" altLang="zh-CN" sz="3600" b="1">
                <a:solidFill>
                  <a:srgbClr val="FF0000"/>
                </a:solidFill>
                <a:latin typeface="方正姚体" panose="02010601030101010101" pitchFamily="2" charset="-122"/>
                <a:ea typeface="方正姚体" panose="02010601030101010101" pitchFamily="2" charset="-122"/>
              </a:rPr>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a:extLst>
              <a:ext uri="{FF2B5EF4-FFF2-40B4-BE49-F238E27FC236}">
                <a16:creationId xmlns:a16="http://schemas.microsoft.com/office/drawing/2014/main" id="{94D73C7F-B9F7-4E5F-9640-C398C31359BA}"/>
              </a:ext>
            </a:extLst>
          </p:cNvPr>
          <p:cNvSpPr txBox="1">
            <a:spLocks noChangeArrowheads="1"/>
          </p:cNvSpPr>
          <p:nvPr/>
        </p:nvSpPr>
        <p:spPr bwMode="auto">
          <a:xfrm>
            <a:off x="111125" y="314325"/>
            <a:ext cx="8899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00"/>
                </a:solidFill>
                <a:latin typeface="Times New Roman" panose="02020603050405020304" pitchFamily="18" charset="0"/>
                <a:ea typeface="华文中宋" panose="02010600040101010101" pitchFamily="2" charset="-122"/>
              </a:rPr>
              <a:t>◆</a:t>
            </a:r>
            <a:r>
              <a:rPr lang="zh-CN" altLang="en-US" sz="2800" b="1">
                <a:solidFill>
                  <a:srgbClr val="FFFFFF"/>
                </a:solidFill>
                <a:latin typeface="Times New Roman" panose="02020603050405020304" pitchFamily="18" charset="0"/>
                <a:ea typeface="华文中宋" panose="02010600040101010101" pitchFamily="2" charset="-122"/>
              </a:rPr>
              <a:t>在任意的稳恒磁场中，</a:t>
            </a:r>
            <a:r>
              <a:rPr lang="zh-CN" altLang="en-US" sz="2800" b="1">
                <a:solidFill>
                  <a:srgbClr val="FFFF00"/>
                </a:solidFill>
                <a:latin typeface="Times New Roman" panose="02020603050405020304" pitchFamily="18" charset="0"/>
                <a:ea typeface="华文中宋" panose="02010600040101010101" pitchFamily="2" charset="-122"/>
              </a:rPr>
              <a:t>任意形状的导线</a:t>
            </a:r>
            <a:r>
              <a:rPr lang="zh-CN" altLang="en-US" sz="2800" b="1">
                <a:solidFill>
                  <a:srgbClr val="FFFFFF"/>
                </a:solidFill>
                <a:latin typeface="Times New Roman" panose="02020603050405020304" pitchFamily="18" charset="0"/>
                <a:ea typeface="华文中宋" panose="02010600040101010101" pitchFamily="2" charset="-122"/>
              </a:rPr>
              <a:t>因运动或形变</a:t>
            </a:r>
          </a:p>
        </p:txBody>
      </p:sp>
      <p:sp>
        <p:nvSpPr>
          <p:cNvPr id="27651" name="Text Box 5">
            <a:extLst>
              <a:ext uri="{FF2B5EF4-FFF2-40B4-BE49-F238E27FC236}">
                <a16:creationId xmlns:a16="http://schemas.microsoft.com/office/drawing/2014/main" id="{8979EC3F-9AD5-49B6-A1EC-AEE26428C99F}"/>
              </a:ext>
            </a:extLst>
          </p:cNvPr>
          <p:cNvSpPr txBox="1">
            <a:spLocks noChangeArrowheads="1"/>
          </p:cNvSpPr>
          <p:nvPr/>
        </p:nvSpPr>
        <p:spPr bwMode="auto">
          <a:xfrm>
            <a:off x="1046163" y="2878138"/>
            <a:ext cx="6954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Times New Roman" panose="02020603050405020304" pitchFamily="18" charset="0"/>
                <a:ea typeface="华文中宋" panose="02010600040101010101" pitchFamily="2" charset="-122"/>
              </a:rPr>
              <a:t>整个导体或回路 </a:t>
            </a:r>
            <a:r>
              <a:rPr lang="en-US" altLang="zh-CN" sz="2800" b="1" i="1">
                <a:solidFill>
                  <a:srgbClr val="FFFFFF"/>
                </a:solidFill>
                <a:latin typeface="Times New Roman" panose="02020603050405020304" pitchFamily="18" charset="0"/>
                <a:ea typeface="华文中宋" panose="02010600040101010101" pitchFamily="2" charset="-122"/>
              </a:rPr>
              <a:t>L </a:t>
            </a:r>
            <a:r>
              <a:rPr lang="zh-CN" altLang="en-US" sz="2800" b="1">
                <a:solidFill>
                  <a:srgbClr val="FFFFFF"/>
                </a:solidFill>
                <a:latin typeface="Times New Roman" panose="02020603050405020304" pitchFamily="18" charset="0"/>
                <a:ea typeface="华文中宋" panose="02010600040101010101" pitchFamily="2" charset="-122"/>
              </a:rPr>
              <a:t>中产生的</a:t>
            </a:r>
            <a:r>
              <a:rPr lang="zh-CN" altLang="en-US" sz="2800" b="1">
                <a:solidFill>
                  <a:srgbClr val="FFFF00"/>
                </a:solidFill>
                <a:latin typeface="Times New Roman" panose="02020603050405020304" pitchFamily="18" charset="0"/>
                <a:ea typeface="华文中宋" panose="02010600040101010101" pitchFamily="2" charset="-122"/>
              </a:rPr>
              <a:t>动生电动势</a:t>
            </a:r>
            <a:r>
              <a:rPr lang="zh-CN" altLang="en-US" sz="2800" b="1">
                <a:solidFill>
                  <a:srgbClr val="FFFFFF"/>
                </a:solidFill>
                <a:latin typeface="Times New Roman" panose="02020603050405020304" pitchFamily="18" charset="0"/>
                <a:ea typeface="华文中宋" panose="02010600040101010101" pitchFamily="2" charset="-122"/>
              </a:rPr>
              <a:t>为</a:t>
            </a:r>
          </a:p>
        </p:txBody>
      </p:sp>
      <p:sp>
        <p:nvSpPr>
          <p:cNvPr id="4" name="Rectangle 9">
            <a:extLst>
              <a:ext uri="{FF2B5EF4-FFF2-40B4-BE49-F238E27FC236}">
                <a16:creationId xmlns:a16="http://schemas.microsoft.com/office/drawing/2014/main" id="{4059FA3E-1996-49E8-B91C-6994E1467E37}"/>
              </a:ext>
            </a:extLst>
          </p:cNvPr>
          <p:cNvSpPr>
            <a:spLocks noChangeArrowheads="1"/>
          </p:cNvSpPr>
          <p:nvPr/>
        </p:nvSpPr>
        <p:spPr bwMode="auto">
          <a:xfrm>
            <a:off x="2887663" y="3697288"/>
            <a:ext cx="3095625" cy="2124075"/>
          </a:xfrm>
          <a:prstGeom prst="rect">
            <a:avLst/>
          </a:prstGeom>
          <a:solidFill>
            <a:srgbClr val="FFFFFF"/>
          </a:solidFill>
          <a:ln w="38100">
            <a:solidFill>
              <a:srgbClr val="FF66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27653" name="Group 45">
            <a:extLst>
              <a:ext uri="{FF2B5EF4-FFF2-40B4-BE49-F238E27FC236}">
                <a16:creationId xmlns:a16="http://schemas.microsoft.com/office/drawing/2014/main" id="{184BE017-03C8-4653-89A5-02506970D147}"/>
              </a:ext>
            </a:extLst>
          </p:cNvPr>
          <p:cNvGrpSpPr>
            <a:grpSpLocks/>
          </p:cNvGrpSpPr>
          <p:nvPr/>
        </p:nvGrpSpPr>
        <p:grpSpPr bwMode="auto">
          <a:xfrm>
            <a:off x="3055938" y="3811588"/>
            <a:ext cx="2774950" cy="762000"/>
            <a:chOff x="1383" y="2405"/>
            <a:chExt cx="1748" cy="480"/>
          </a:xfrm>
        </p:grpSpPr>
        <p:graphicFrame>
          <p:nvGraphicFramePr>
            <p:cNvPr id="27685" name="Object 7">
              <a:extLst>
                <a:ext uri="{FF2B5EF4-FFF2-40B4-BE49-F238E27FC236}">
                  <a16:creationId xmlns:a16="http://schemas.microsoft.com/office/drawing/2014/main" id="{477B3653-AAF9-434C-90A9-E4C54C6F7825}"/>
                </a:ext>
              </a:extLst>
            </p:cNvPr>
            <p:cNvGraphicFramePr>
              <a:graphicFrameLocks noChangeAspect="1"/>
            </p:cNvGraphicFramePr>
            <p:nvPr/>
          </p:nvGraphicFramePr>
          <p:xfrm>
            <a:off x="1593" y="2405"/>
            <a:ext cx="1538" cy="480"/>
          </p:xfrm>
          <a:graphic>
            <a:graphicData uri="http://schemas.openxmlformats.org/presentationml/2006/ole">
              <mc:AlternateContent xmlns:mc="http://schemas.openxmlformats.org/markup-compatibility/2006">
                <mc:Choice xmlns:v="urn:schemas-microsoft-com:vml" Requires="v">
                  <p:oleObj name="Equation" r:id="rId2" imgW="977476" imgH="304668" progId="Equation.DSMT4">
                    <p:embed/>
                  </p:oleObj>
                </mc:Choice>
                <mc:Fallback>
                  <p:oleObj name="Equation" r:id="rId2" imgW="977476" imgH="304668"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 y="2405"/>
                          <a:ext cx="153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86" name="Group 23">
              <a:extLst>
                <a:ext uri="{FF2B5EF4-FFF2-40B4-BE49-F238E27FC236}">
                  <a16:creationId xmlns:a16="http://schemas.microsoft.com/office/drawing/2014/main" id="{E7F1598D-34FE-4FD7-A6D9-EAA954A5E5D4}"/>
                </a:ext>
              </a:extLst>
            </p:cNvPr>
            <p:cNvGrpSpPr>
              <a:grpSpLocks/>
            </p:cNvGrpSpPr>
            <p:nvPr/>
          </p:nvGrpSpPr>
          <p:grpSpPr bwMode="auto">
            <a:xfrm>
              <a:off x="1383" y="2515"/>
              <a:ext cx="165" cy="215"/>
              <a:chOff x="2407" y="1969"/>
              <a:chExt cx="254" cy="293"/>
            </a:xfrm>
          </p:grpSpPr>
          <p:grpSp>
            <p:nvGrpSpPr>
              <p:cNvPr id="27687" name="Group 24">
                <a:extLst>
                  <a:ext uri="{FF2B5EF4-FFF2-40B4-BE49-F238E27FC236}">
                    <a16:creationId xmlns:a16="http://schemas.microsoft.com/office/drawing/2014/main" id="{03442C7E-3F3C-47D1-ABA2-20B42E0177BC}"/>
                  </a:ext>
                </a:extLst>
              </p:cNvPr>
              <p:cNvGrpSpPr>
                <a:grpSpLocks/>
              </p:cNvGrpSpPr>
              <p:nvPr/>
            </p:nvGrpSpPr>
            <p:grpSpPr bwMode="auto">
              <a:xfrm>
                <a:off x="2413" y="1978"/>
                <a:ext cx="248" cy="284"/>
                <a:chOff x="2799" y="1070"/>
                <a:chExt cx="1235" cy="1528"/>
              </a:xfrm>
            </p:grpSpPr>
            <p:sp>
              <p:nvSpPr>
                <p:cNvPr id="27693" name="Arc 25">
                  <a:extLst>
                    <a:ext uri="{FF2B5EF4-FFF2-40B4-BE49-F238E27FC236}">
                      <a16:creationId xmlns:a16="http://schemas.microsoft.com/office/drawing/2014/main" id="{14943734-E36E-47AA-8778-7DB50AD801B3}"/>
                    </a:ext>
                  </a:extLst>
                </p:cNvPr>
                <p:cNvSpPr>
                  <a:spLocks/>
                </p:cNvSpPr>
                <p:nvPr/>
              </p:nvSpPr>
              <p:spPr bwMode="auto">
                <a:xfrm rot="-1415830">
                  <a:off x="2799" y="1711"/>
                  <a:ext cx="1061" cy="887"/>
                </a:xfrm>
                <a:custGeom>
                  <a:avLst/>
                  <a:gdLst>
                    <a:gd name="T0" fmla="*/ 0 w 42419"/>
                    <a:gd name="T1" fmla="*/ 0 h 43200"/>
                    <a:gd name="T2" fmla="*/ 0 w 42419"/>
                    <a:gd name="T3" fmla="*/ 0 h 43200"/>
                    <a:gd name="T4" fmla="*/ 0 w 42419"/>
                    <a:gd name="T5" fmla="*/ 0 h 43200"/>
                    <a:gd name="T6" fmla="*/ 0 60000 65536"/>
                    <a:gd name="T7" fmla="*/ 0 60000 65536"/>
                    <a:gd name="T8" fmla="*/ 0 60000 65536"/>
                    <a:gd name="T9" fmla="*/ 0 w 42419"/>
                    <a:gd name="T10" fmla="*/ 0 h 43200"/>
                    <a:gd name="T11" fmla="*/ 42419 w 42419"/>
                    <a:gd name="T12" fmla="*/ 43200 h 43200"/>
                  </a:gdLst>
                  <a:ahLst/>
                  <a:cxnLst>
                    <a:cxn ang="T6">
                      <a:pos x="T0" y="T1"/>
                    </a:cxn>
                    <a:cxn ang="T7">
                      <a:pos x="T2" y="T3"/>
                    </a:cxn>
                    <a:cxn ang="T8">
                      <a:pos x="T4" y="T5"/>
                    </a:cxn>
                  </a:cxnLst>
                  <a:rect l="T9" t="T10" r="T11" b="T12"/>
                  <a:pathLst>
                    <a:path w="42419" h="43200" fill="none"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path>
                    <a:path w="42419" h="43200" stroke="0"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lnTo>
                        <a:pt x="21600" y="21600"/>
                      </a:lnTo>
                      <a:lnTo>
                        <a:pt x="42419" y="27354"/>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4" name="Arc 26">
                  <a:extLst>
                    <a:ext uri="{FF2B5EF4-FFF2-40B4-BE49-F238E27FC236}">
                      <a16:creationId xmlns:a16="http://schemas.microsoft.com/office/drawing/2014/main" id="{9375F556-4ECB-4B34-BE21-D1E0D8C98775}"/>
                    </a:ext>
                  </a:extLst>
                </p:cNvPr>
                <p:cNvSpPr>
                  <a:spLocks/>
                </p:cNvSpPr>
                <p:nvPr/>
              </p:nvSpPr>
              <p:spPr bwMode="auto">
                <a:xfrm rot="-1415830">
                  <a:off x="3159" y="1070"/>
                  <a:ext cx="875" cy="611"/>
                </a:xfrm>
                <a:custGeom>
                  <a:avLst/>
                  <a:gdLst>
                    <a:gd name="T0" fmla="*/ 0 w 43200"/>
                    <a:gd name="T1" fmla="*/ 0 h 41520"/>
                    <a:gd name="T2" fmla="*/ 0 w 43200"/>
                    <a:gd name="T3" fmla="*/ 0 h 41520"/>
                    <a:gd name="T4" fmla="*/ 0 w 43200"/>
                    <a:gd name="T5" fmla="*/ 0 h 41520"/>
                    <a:gd name="T6" fmla="*/ 0 60000 65536"/>
                    <a:gd name="T7" fmla="*/ 0 60000 65536"/>
                    <a:gd name="T8" fmla="*/ 0 60000 65536"/>
                    <a:gd name="T9" fmla="*/ 0 w 43200"/>
                    <a:gd name="T10" fmla="*/ 0 h 41520"/>
                    <a:gd name="T11" fmla="*/ 43200 w 43200"/>
                    <a:gd name="T12" fmla="*/ 41520 h 41520"/>
                  </a:gdLst>
                  <a:ahLst/>
                  <a:cxnLst>
                    <a:cxn ang="T6">
                      <a:pos x="T0" y="T1"/>
                    </a:cxn>
                    <a:cxn ang="T7">
                      <a:pos x="T2" y="T3"/>
                    </a:cxn>
                    <a:cxn ang="T8">
                      <a:pos x="T4" y="T5"/>
                    </a:cxn>
                  </a:cxnLst>
                  <a:rect l="T9" t="T10" r="T11" b="T12"/>
                  <a:pathLst>
                    <a:path w="43200" h="41520" fill="none"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path>
                    <a:path w="43200" h="41520" stroke="0"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lnTo>
                        <a:pt x="21600" y="21600"/>
                      </a:lnTo>
                      <a:lnTo>
                        <a:pt x="13248" y="41519"/>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5" name="Arc 27">
                  <a:extLst>
                    <a:ext uri="{FF2B5EF4-FFF2-40B4-BE49-F238E27FC236}">
                      <a16:creationId xmlns:a16="http://schemas.microsoft.com/office/drawing/2014/main" id="{D46298BE-9627-40C1-A8DA-D3F171BBFCA9}"/>
                    </a:ext>
                  </a:extLst>
                </p:cNvPr>
                <p:cNvSpPr>
                  <a:spLocks/>
                </p:cNvSpPr>
                <p:nvPr/>
              </p:nvSpPr>
              <p:spPr bwMode="auto">
                <a:xfrm rot="-1415830">
                  <a:off x="3576" y="1255"/>
                  <a:ext cx="412" cy="295"/>
                </a:xfrm>
                <a:custGeom>
                  <a:avLst/>
                  <a:gdLst>
                    <a:gd name="T0" fmla="*/ 0 w 38956"/>
                    <a:gd name="T1" fmla="*/ 0 h 43200"/>
                    <a:gd name="T2" fmla="*/ 0 w 38956"/>
                    <a:gd name="T3" fmla="*/ 0 h 43200"/>
                    <a:gd name="T4" fmla="*/ 0 w 38956"/>
                    <a:gd name="T5" fmla="*/ 0 h 43200"/>
                    <a:gd name="T6" fmla="*/ 0 60000 65536"/>
                    <a:gd name="T7" fmla="*/ 0 60000 65536"/>
                    <a:gd name="T8" fmla="*/ 0 60000 65536"/>
                    <a:gd name="T9" fmla="*/ 0 w 38956"/>
                    <a:gd name="T10" fmla="*/ 0 h 43200"/>
                    <a:gd name="T11" fmla="*/ 38956 w 38956"/>
                    <a:gd name="T12" fmla="*/ 43200 h 43200"/>
                  </a:gdLst>
                  <a:ahLst/>
                  <a:cxnLst>
                    <a:cxn ang="T6">
                      <a:pos x="T0" y="T1"/>
                    </a:cxn>
                    <a:cxn ang="T7">
                      <a:pos x="T2" y="T3"/>
                    </a:cxn>
                    <a:cxn ang="T8">
                      <a:pos x="T4" y="T5"/>
                    </a:cxn>
                  </a:cxnLst>
                  <a:rect l="T9" t="T10" r="T11" b="T12"/>
                  <a:pathLst>
                    <a:path w="38956" h="43200" fill="none"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path>
                    <a:path w="38956" h="43200" stroke="0"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lnTo>
                        <a:pt x="21600" y="21600"/>
                      </a:lnTo>
                      <a:lnTo>
                        <a:pt x="38956" y="34458"/>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6" name="Arc 28">
                  <a:extLst>
                    <a:ext uri="{FF2B5EF4-FFF2-40B4-BE49-F238E27FC236}">
                      <a16:creationId xmlns:a16="http://schemas.microsoft.com/office/drawing/2014/main" id="{CDF45291-1757-4846-81B9-BD0A3E538FEB}"/>
                    </a:ext>
                  </a:extLst>
                </p:cNvPr>
                <p:cNvSpPr>
                  <a:spLocks/>
                </p:cNvSpPr>
                <p:nvPr/>
              </p:nvSpPr>
              <p:spPr bwMode="auto">
                <a:xfrm rot="-1415830">
                  <a:off x="3083" y="1919"/>
                  <a:ext cx="776" cy="380"/>
                </a:xfrm>
                <a:custGeom>
                  <a:avLst/>
                  <a:gdLst>
                    <a:gd name="T0" fmla="*/ 0 w 43200"/>
                    <a:gd name="T1" fmla="*/ 0 h 30267"/>
                    <a:gd name="T2" fmla="*/ 0 w 43200"/>
                    <a:gd name="T3" fmla="*/ 0 h 30267"/>
                    <a:gd name="T4" fmla="*/ 0 w 43200"/>
                    <a:gd name="T5" fmla="*/ 0 h 30267"/>
                    <a:gd name="T6" fmla="*/ 0 60000 65536"/>
                    <a:gd name="T7" fmla="*/ 0 60000 65536"/>
                    <a:gd name="T8" fmla="*/ 0 60000 65536"/>
                    <a:gd name="T9" fmla="*/ 0 w 43200"/>
                    <a:gd name="T10" fmla="*/ 0 h 30267"/>
                    <a:gd name="T11" fmla="*/ 43200 w 43200"/>
                    <a:gd name="T12" fmla="*/ 30267 h 30267"/>
                  </a:gdLst>
                  <a:ahLst/>
                  <a:cxnLst>
                    <a:cxn ang="T6">
                      <a:pos x="T0" y="T1"/>
                    </a:cxn>
                    <a:cxn ang="T7">
                      <a:pos x="T2" y="T3"/>
                    </a:cxn>
                    <a:cxn ang="T8">
                      <a:pos x="T4" y="T5"/>
                    </a:cxn>
                  </a:cxnLst>
                  <a:rect l="T9" t="T10" r="T11" b="T12"/>
                  <a:pathLst>
                    <a:path w="43200" h="30267" fill="none"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path>
                    <a:path w="43200" h="30267" stroke="0"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lnTo>
                        <a:pt x="21600" y="21600"/>
                      </a:lnTo>
                      <a:lnTo>
                        <a:pt x="1815" y="30266"/>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7688" name="Group 29">
                <a:extLst>
                  <a:ext uri="{FF2B5EF4-FFF2-40B4-BE49-F238E27FC236}">
                    <a16:creationId xmlns:a16="http://schemas.microsoft.com/office/drawing/2014/main" id="{AB142D7F-282B-45B7-BD58-47A70F9E1069}"/>
                  </a:ext>
                </a:extLst>
              </p:cNvPr>
              <p:cNvGrpSpPr>
                <a:grpSpLocks/>
              </p:cNvGrpSpPr>
              <p:nvPr/>
            </p:nvGrpSpPr>
            <p:grpSpPr bwMode="auto">
              <a:xfrm>
                <a:off x="2407" y="1969"/>
                <a:ext cx="248" cy="284"/>
                <a:chOff x="2799" y="1070"/>
                <a:chExt cx="1235" cy="1528"/>
              </a:xfrm>
            </p:grpSpPr>
            <p:sp>
              <p:nvSpPr>
                <p:cNvPr id="27689" name="Arc 30">
                  <a:extLst>
                    <a:ext uri="{FF2B5EF4-FFF2-40B4-BE49-F238E27FC236}">
                      <a16:creationId xmlns:a16="http://schemas.microsoft.com/office/drawing/2014/main" id="{C6323651-1122-45B7-B632-C076E1FF52D9}"/>
                    </a:ext>
                  </a:extLst>
                </p:cNvPr>
                <p:cNvSpPr>
                  <a:spLocks/>
                </p:cNvSpPr>
                <p:nvPr/>
              </p:nvSpPr>
              <p:spPr bwMode="auto">
                <a:xfrm rot="-1415830">
                  <a:off x="2799" y="1711"/>
                  <a:ext cx="1061" cy="887"/>
                </a:xfrm>
                <a:custGeom>
                  <a:avLst/>
                  <a:gdLst>
                    <a:gd name="T0" fmla="*/ 0 w 42419"/>
                    <a:gd name="T1" fmla="*/ 0 h 43200"/>
                    <a:gd name="T2" fmla="*/ 0 w 42419"/>
                    <a:gd name="T3" fmla="*/ 0 h 43200"/>
                    <a:gd name="T4" fmla="*/ 0 w 42419"/>
                    <a:gd name="T5" fmla="*/ 0 h 43200"/>
                    <a:gd name="T6" fmla="*/ 0 60000 65536"/>
                    <a:gd name="T7" fmla="*/ 0 60000 65536"/>
                    <a:gd name="T8" fmla="*/ 0 60000 65536"/>
                    <a:gd name="T9" fmla="*/ 0 w 42419"/>
                    <a:gd name="T10" fmla="*/ 0 h 43200"/>
                    <a:gd name="T11" fmla="*/ 42419 w 42419"/>
                    <a:gd name="T12" fmla="*/ 43200 h 43200"/>
                  </a:gdLst>
                  <a:ahLst/>
                  <a:cxnLst>
                    <a:cxn ang="T6">
                      <a:pos x="T0" y="T1"/>
                    </a:cxn>
                    <a:cxn ang="T7">
                      <a:pos x="T2" y="T3"/>
                    </a:cxn>
                    <a:cxn ang="T8">
                      <a:pos x="T4" y="T5"/>
                    </a:cxn>
                  </a:cxnLst>
                  <a:rect l="T9" t="T10" r="T11" b="T12"/>
                  <a:pathLst>
                    <a:path w="42419" h="43200" fill="none"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path>
                    <a:path w="42419" h="43200" stroke="0"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lnTo>
                        <a:pt x="21600" y="21600"/>
                      </a:lnTo>
                      <a:lnTo>
                        <a:pt x="42419" y="27354"/>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0" name="Arc 31">
                  <a:extLst>
                    <a:ext uri="{FF2B5EF4-FFF2-40B4-BE49-F238E27FC236}">
                      <a16:creationId xmlns:a16="http://schemas.microsoft.com/office/drawing/2014/main" id="{828F49C4-69C7-4150-9751-53730BF9258B}"/>
                    </a:ext>
                  </a:extLst>
                </p:cNvPr>
                <p:cNvSpPr>
                  <a:spLocks/>
                </p:cNvSpPr>
                <p:nvPr/>
              </p:nvSpPr>
              <p:spPr bwMode="auto">
                <a:xfrm rot="-1415830">
                  <a:off x="3159" y="1070"/>
                  <a:ext cx="875" cy="611"/>
                </a:xfrm>
                <a:custGeom>
                  <a:avLst/>
                  <a:gdLst>
                    <a:gd name="T0" fmla="*/ 0 w 43200"/>
                    <a:gd name="T1" fmla="*/ 0 h 41520"/>
                    <a:gd name="T2" fmla="*/ 0 w 43200"/>
                    <a:gd name="T3" fmla="*/ 0 h 41520"/>
                    <a:gd name="T4" fmla="*/ 0 w 43200"/>
                    <a:gd name="T5" fmla="*/ 0 h 41520"/>
                    <a:gd name="T6" fmla="*/ 0 60000 65536"/>
                    <a:gd name="T7" fmla="*/ 0 60000 65536"/>
                    <a:gd name="T8" fmla="*/ 0 60000 65536"/>
                    <a:gd name="T9" fmla="*/ 0 w 43200"/>
                    <a:gd name="T10" fmla="*/ 0 h 41520"/>
                    <a:gd name="T11" fmla="*/ 43200 w 43200"/>
                    <a:gd name="T12" fmla="*/ 41520 h 41520"/>
                  </a:gdLst>
                  <a:ahLst/>
                  <a:cxnLst>
                    <a:cxn ang="T6">
                      <a:pos x="T0" y="T1"/>
                    </a:cxn>
                    <a:cxn ang="T7">
                      <a:pos x="T2" y="T3"/>
                    </a:cxn>
                    <a:cxn ang="T8">
                      <a:pos x="T4" y="T5"/>
                    </a:cxn>
                  </a:cxnLst>
                  <a:rect l="T9" t="T10" r="T11" b="T12"/>
                  <a:pathLst>
                    <a:path w="43200" h="41520" fill="none"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path>
                    <a:path w="43200" h="41520" stroke="0"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lnTo>
                        <a:pt x="21600" y="21600"/>
                      </a:lnTo>
                      <a:lnTo>
                        <a:pt x="13248" y="41519"/>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1" name="Arc 32">
                  <a:extLst>
                    <a:ext uri="{FF2B5EF4-FFF2-40B4-BE49-F238E27FC236}">
                      <a16:creationId xmlns:a16="http://schemas.microsoft.com/office/drawing/2014/main" id="{6E92C79C-35F4-45DE-A774-0E7F5A42D696}"/>
                    </a:ext>
                  </a:extLst>
                </p:cNvPr>
                <p:cNvSpPr>
                  <a:spLocks/>
                </p:cNvSpPr>
                <p:nvPr/>
              </p:nvSpPr>
              <p:spPr bwMode="auto">
                <a:xfrm rot="-1415830">
                  <a:off x="3576" y="1255"/>
                  <a:ext cx="412" cy="295"/>
                </a:xfrm>
                <a:custGeom>
                  <a:avLst/>
                  <a:gdLst>
                    <a:gd name="T0" fmla="*/ 0 w 38956"/>
                    <a:gd name="T1" fmla="*/ 0 h 43200"/>
                    <a:gd name="T2" fmla="*/ 0 w 38956"/>
                    <a:gd name="T3" fmla="*/ 0 h 43200"/>
                    <a:gd name="T4" fmla="*/ 0 w 38956"/>
                    <a:gd name="T5" fmla="*/ 0 h 43200"/>
                    <a:gd name="T6" fmla="*/ 0 60000 65536"/>
                    <a:gd name="T7" fmla="*/ 0 60000 65536"/>
                    <a:gd name="T8" fmla="*/ 0 60000 65536"/>
                    <a:gd name="T9" fmla="*/ 0 w 38956"/>
                    <a:gd name="T10" fmla="*/ 0 h 43200"/>
                    <a:gd name="T11" fmla="*/ 38956 w 38956"/>
                    <a:gd name="T12" fmla="*/ 43200 h 43200"/>
                  </a:gdLst>
                  <a:ahLst/>
                  <a:cxnLst>
                    <a:cxn ang="T6">
                      <a:pos x="T0" y="T1"/>
                    </a:cxn>
                    <a:cxn ang="T7">
                      <a:pos x="T2" y="T3"/>
                    </a:cxn>
                    <a:cxn ang="T8">
                      <a:pos x="T4" y="T5"/>
                    </a:cxn>
                  </a:cxnLst>
                  <a:rect l="T9" t="T10" r="T11" b="T12"/>
                  <a:pathLst>
                    <a:path w="38956" h="43200" fill="none"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path>
                    <a:path w="38956" h="43200" stroke="0"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lnTo>
                        <a:pt x="21600" y="21600"/>
                      </a:lnTo>
                      <a:lnTo>
                        <a:pt x="38956" y="34458"/>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2" name="Arc 33">
                  <a:extLst>
                    <a:ext uri="{FF2B5EF4-FFF2-40B4-BE49-F238E27FC236}">
                      <a16:creationId xmlns:a16="http://schemas.microsoft.com/office/drawing/2014/main" id="{55784995-2F5F-42C4-B3B8-3028CE4B5515}"/>
                    </a:ext>
                  </a:extLst>
                </p:cNvPr>
                <p:cNvSpPr>
                  <a:spLocks/>
                </p:cNvSpPr>
                <p:nvPr/>
              </p:nvSpPr>
              <p:spPr bwMode="auto">
                <a:xfrm rot="-1415830">
                  <a:off x="3083" y="1919"/>
                  <a:ext cx="776" cy="380"/>
                </a:xfrm>
                <a:custGeom>
                  <a:avLst/>
                  <a:gdLst>
                    <a:gd name="T0" fmla="*/ 0 w 43200"/>
                    <a:gd name="T1" fmla="*/ 0 h 30267"/>
                    <a:gd name="T2" fmla="*/ 0 w 43200"/>
                    <a:gd name="T3" fmla="*/ 0 h 30267"/>
                    <a:gd name="T4" fmla="*/ 0 w 43200"/>
                    <a:gd name="T5" fmla="*/ 0 h 30267"/>
                    <a:gd name="T6" fmla="*/ 0 60000 65536"/>
                    <a:gd name="T7" fmla="*/ 0 60000 65536"/>
                    <a:gd name="T8" fmla="*/ 0 60000 65536"/>
                    <a:gd name="T9" fmla="*/ 0 w 43200"/>
                    <a:gd name="T10" fmla="*/ 0 h 30267"/>
                    <a:gd name="T11" fmla="*/ 43200 w 43200"/>
                    <a:gd name="T12" fmla="*/ 30267 h 30267"/>
                  </a:gdLst>
                  <a:ahLst/>
                  <a:cxnLst>
                    <a:cxn ang="T6">
                      <a:pos x="T0" y="T1"/>
                    </a:cxn>
                    <a:cxn ang="T7">
                      <a:pos x="T2" y="T3"/>
                    </a:cxn>
                    <a:cxn ang="T8">
                      <a:pos x="T4" y="T5"/>
                    </a:cxn>
                  </a:cxnLst>
                  <a:rect l="T9" t="T10" r="T11" b="T12"/>
                  <a:pathLst>
                    <a:path w="43200" h="30267" fill="none"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path>
                    <a:path w="43200" h="30267" stroke="0"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lnTo>
                        <a:pt x="21600" y="21600"/>
                      </a:lnTo>
                      <a:lnTo>
                        <a:pt x="1815" y="30266"/>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grpSp>
        <p:nvGrpSpPr>
          <p:cNvPr id="27654" name="Group 34">
            <a:extLst>
              <a:ext uri="{FF2B5EF4-FFF2-40B4-BE49-F238E27FC236}">
                <a16:creationId xmlns:a16="http://schemas.microsoft.com/office/drawing/2014/main" id="{22D4B9B8-98E5-4034-BECB-B62BAE3AD2A7}"/>
              </a:ext>
            </a:extLst>
          </p:cNvPr>
          <p:cNvGrpSpPr>
            <a:grpSpLocks/>
          </p:cNvGrpSpPr>
          <p:nvPr/>
        </p:nvGrpSpPr>
        <p:grpSpPr bwMode="auto">
          <a:xfrm>
            <a:off x="3079750" y="4964113"/>
            <a:ext cx="261938" cy="341312"/>
            <a:chOff x="2407" y="1969"/>
            <a:chExt cx="254" cy="293"/>
          </a:xfrm>
        </p:grpSpPr>
        <p:grpSp>
          <p:nvGrpSpPr>
            <p:cNvPr id="27675" name="Group 35">
              <a:extLst>
                <a:ext uri="{FF2B5EF4-FFF2-40B4-BE49-F238E27FC236}">
                  <a16:creationId xmlns:a16="http://schemas.microsoft.com/office/drawing/2014/main" id="{D22897DB-C06B-421F-9EA6-C5DDD41FE1F4}"/>
                </a:ext>
              </a:extLst>
            </p:cNvPr>
            <p:cNvGrpSpPr>
              <a:grpSpLocks/>
            </p:cNvGrpSpPr>
            <p:nvPr/>
          </p:nvGrpSpPr>
          <p:grpSpPr bwMode="auto">
            <a:xfrm>
              <a:off x="2413" y="1978"/>
              <a:ext cx="248" cy="284"/>
              <a:chOff x="2799" y="1070"/>
              <a:chExt cx="1235" cy="1528"/>
            </a:xfrm>
          </p:grpSpPr>
          <p:sp>
            <p:nvSpPr>
              <p:cNvPr id="27681" name="Arc 36">
                <a:extLst>
                  <a:ext uri="{FF2B5EF4-FFF2-40B4-BE49-F238E27FC236}">
                    <a16:creationId xmlns:a16="http://schemas.microsoft.com/office/drawing/2014/main" id="{B2207796-1D67-4C06-B6F2-0A87E364FFAE}"/>
                  </a:ext>
                </a:extLst>
              </p:cNvPr>
              <p:cNvSpPr>
                <a:spLocks/>
              </p:cNvSpPr>
              <p:nvPr/>
            </p:nvSpPr>
            <p:spPr bwMode="auto">
              <a:xfrm rot="-1415830">
                <a:off x="2799" y="1711"/>
                <a:ext cx="1061" cy="887"/>
              </a:xfrm>
              <a:custGeom>
                <a:avLst/>
                <a:gdLst>
                  <a:gd name="T0" fmla="*/ 0 w 42419"/>
                  <a:gd name="T1" fmla="*/ 0 h 43200"/>
                  <a:gd name="T2" fmla="*/ 0 w 42419"/>
                  <a:gd name="T3" fmla="*/ 0 h 43200"/>
                  <a:gd name="T4" fmla="*/ 0 w 42419"/>
                  <a:gd name="T5" fmla="*/ 0 h 43200"/>
                  <a:gd name="T6" fmla="*/ 0 60000 65536"/>
                  <a:gd name="T7" fmla="*/ 0 60000 65536"/>
                  <a:gd name="T8" fmla="*/ 0 60000 65536"/>
                  <a:gd name="T9" fmla="*/ 0 w 42419"/>
                  <a:gd name="T10" fmla="*/ 0 h 43200"/>
                  <a:gd name="T11" fmla="*/ 42419 w 42419"/>
                  <a:gd name="T12" fmla="*/ 43200 h 43200"/>
                </a:gdLst>
                <a:ahLst/>
                <a:cxnLst>
                  <a:cxn ang="T6">
                    <a:pos x="T0" y="T1"/>
                  </a:cxn>
                  <a:cxn ang="T7">
                    <a:pos x="T2" y="T3"/>
                  </a:cxn>
                  <a:cxn ang="T8">
                    <a:pos x="T4" y="T5"/>
                  </a:cxn>
                </a:cxnLst>
                <a:rect l="T9" t="T10" r="T11" b="T12"/>
                <a:pathLst>
                  <a:path w="42419" h="43200" fill="none"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path>
                  <a:path w="42419" h="43200" stroke="0"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lnTo>
                      <a:pt x="21600" y="21600"/>
                    </a:lnTo>
                    <a:lnTo>
                      <a:pt x="42419" y="27354"/>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2" name="Arc 37">
                <a:extLst>
                  <a:ext uri="{FF2B5EF4-FFF2-40B4-BE49-F238E27FC236}">
                    <a16:creationId xmlns:a16="http://schemas.microsoft.com/office/drawing/2014/main" id="{DC3480DF-3CE6-4960-8E83-E6058ADA8801}"/>
                  </a:ext>
                </a:extLst>
              </p:cNvPr>
              <p:cNvSpPr>
                <a:spLocks/>
              </p:cNvSpPr>
              <p:nvPr/>
            </p:nvSpPr>
            <p:spPr bwMode="auto">
              <a:xfrm rot="-1415830">
                <a:off x="3159" y="1070"/>
                <a:ext cx="875" cy="611"/>
              </a:xfrm>
              <a:custGeom>
                <a:avLst/>
                <a:gdLst>
                  <a:gd name="T0" fmla="*/ 0 w 43200"/>
                  <a:gd name="T1" fmla="*/ 0 h 41520"/>
                  <a:gd name="T2" fmla="*/ 0 w 43200"/>
                  <a:gd name="T3" fmla="*/ 0 h 41520"/>
                  <a:gd name="T4" fmla="*/ 0 w 43200"/>
                  <a:gd name="T5" fmla="*/ 0 h 41520"/>
                  <a:gd name="T6" fmla="*/ 0 60000 65536"/>
                  <a:gd name="T7" fmla="*/ 0 60000 65536"/>
                  <a:gd name="T8" fmla="*/ 0 60000 65536"/>
                  <a:gd name="T9" fmla="*/ 0 w 43200"/>
                  <a:gd name="T10" fmla="*/ 0 h 41520"/>
                  <a:gd name="T11" fmla="*/ 43200 w 43200"/>
                  <a:gd name="T12" fmla="*/ 41520 h 41520"/>
                </a:gdLst>
                <a:ahLst/>
                <a:cxnLst>
                  <a:cxn ang="T6">
                    <a:pos x="T0" y="T1"/>
                  </a:cxn>
                  <a:cxn ang="T7">
                    <a:pos x="T2" y="T3"/>
                  </a:cxn>
                  <a:cxn ang="T8">
                    <a:pos x="T4" y="T5"/>
                  </a:cxn>
                </a:cxnLst>
                <a:rect l="T9" t="T10" r="T11" b="T12"/>
                <a:pathLst>
                  <a:path w="43200" h="41520" fill="none"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path>
                  <a:path w="43200" h="41520" stroke="0"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lnTo>
                      <a:pt x="21600" y="21600"/>
                    </a:lnTo>
                    <a:lnTo>
                      <a:pt x="13248" y="41519"/>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3" name="Arc 38">
                <a:extLst>
                  <a:ext uri="{FF2B5EF4-FFF2-40B4-BE49-F238E27FC236}">
                    <a16:creationId xmlns:a16="http://schemas.microsoft.com/office/drawing/2014/main" id="{E6A94BC4-561A-4FB3-A2C8-2F2EA1992A95}"/>
                  </a:ext>
                </a:extLst>
              </p:cNvPr>
              <p:cNvSpPr>
                <a:spLocks/>
              </p:cNvSpPr>
              <p:nvPr/>
            </p:nvSpPr>
            <p:spPr bwMode="auto">
              <a:xfrm rot="-1415830">
                <a:off x="3576" y="1255"/>
                <a:ext cx="412" cy="295"/>
              </a:xfrm>
              <a:custGeom>
                <a:avLst/>
                <a:gdLst>
                  <a:gd name="T0" fmla="*/ 0 w 38956"/>
                  <a:gd name="T1" fmla="*/ 0 h 43200"/>
                  <a:gd name="T2" fmla="*/ 0 w 38956"/>
                  <a:gd name="T3" fmla="*/ 0 h 43200"/>
                  <a:gd name="T4" fmla="*/ 0 w 38956"/>
                  <a:gd name="T5" fmla="*/ 0 h 43200"/>
                  <a:gd name="T6" fmla="*/ 0 60000 65536"/>
                  <a:gd name="T7" fmla="*/ 0 60000 65536"/>
                  <a:gd name="T8" fmla="*/ 0 60000 65536"/>
                  <a:gd name="T9" fmla="*/ 0 w 38956"/>
                  <a:gd name="T10" fmla="*/ 0 h 43200"/>
                  <a:gd name="T11" fmla="*/ 38956 w 38956"/>
                  <a:gd name="T12" fmla="*/ 43200 h 43200"/>
                </a:gdLst>
                <a:ahLst/>
                <a:cxnLst>
                  <a:cxn ang="T6">
                    <a:pos x="T0" y="T1"/>
                  </a:cxn>
                  <a:cxn ang="T7">
                    <a:pos x="T2" y="T3"/>
                  </a:cxn>
                  <a:cxn ang="T8">
                    <a:pos x="T4" y="T5"/>
                  </a:cxn>
                </a:cxnLst>
                <a:rect l="T9" t="T10" r="T11" b="T12"/>
                <a:pathLst>
                  <a:path w="38956" h="43200" fill="none"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path>
                  <a:path w="38956" h="43200" stroke="0"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lnTo>
                      <a:pt x="21600" y="21600"/>
                    </a:lnTo>
                    <a:lnTo>
                      <a:pt x="38956" y="34458"/>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4" name="Arc 39">
                <a:extLst>
                  <a:ext uri="{FF2B5EF4-FFF2-40B4-BE49-F238E27FC236}">
                    <a16:creationId xmlns:a16="http://schemas.microsoft.com/office/drawing/2014/main" id="{566B4127-E0E9-456D-979E-E244792C9F2F}"/>
                  </a:ext>
                </a:extLst>
              </p:cNvPr>
              <p:cNvSpPr>
                <a:spLocks/>
              </p:cNvSpPr>
              <p:nvPr/>
            </p:nvSpPr>
            <p:spPr bwMode="auto">
              <a:xfrm rot="-1415830">
                <a:off x="3083" y="1919"/>
                <a:ext cx="776" cy="380"/>
              </a:xfrm>
              <a:custGeom>
                <a:avLst/>
                <a:gdLst>
                  <a:gd name="T0" fmla="*/ 0 w 43200"/>
                  <a:gd name="T1" fmla="*/ 0 h 30267"/>
                  <a:gd name="T2" fmla="*/ 0 w 43200"/>
                  <a:gd name="T3" fmla="*/ 0 h 30267"/>
                  <a:gd name="T4" fmla="*/ 0 w 43200"/>
                  <a:gd name="T5" fmla="*/ 0 h 30267"/>
                  <a:gd name="T6" fmla="*/ 0 60000 65536"/>
                  <a:gd name="T7" fmla="*/ 0 60000 65536"/>
                  <a:gd name="T8" fmla="*/ 0 60000 65536"/>
                  <a:gd name="T9" fmla="*/ 0 w 43200"/>
                  <a:gd name="T10" fmla="*/ 0 h 30267"/>
                  <a:gd name="T11" fmla="*/ 43200 w 43200"/>
                  <a:gd name="T12" fmla="*/ 30267 h 30267"/>
                </a:gdLst>
                <a:ahLst/>
                <a:cxnLst>
                  <a:cxn ang="T6">
                    <a:pos x="T0" y="T1"/>
                  </a:cxn>
                  <a:cxn ang="T7">
                    <a:pos x="T2" y="T3"/>
                  </a:cxn>
                  <a:cxn ang="T8">
                    <a:pos x="T4" y="T5"/>
                  </a:cxn>
                </a:cxnLst>
                <a:rect l="T9" t="T10" r="T11" b="T12"/>
                <a:pathLst>
                  <a:path w="43200" h="30267" fill="none"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path>
                  <a:path w="43200" h="30267" stroke="0"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lnTo>
                      <a:pt x="21600" y="21600"/>
                    </a:lnTo>
                    <a:lnTo>
                      <a:pt x="1815" y="30266"/>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7676" name="Group 40">
              <a:extLst>
                <a:ext uri="{FF2B5EF4-FFF2-40B4-BE49-F238E27FC236}">
                  <a16:creationId xmlns:a16="http://schemas.microsoft.com/office/drawing/2014/main" id="{C9DE9153-FB34-4EEB-B885-D0D800534DF5}"/>
                </a:ext>
              </a:extLst>
            </p:cNvPr>
            <p:cNvGrpSpPr>
              <a:grpSpLocks/>
            </p:cNvGrpSpPr>
            <p:nvPr/>
          </p:nvGrpSpPr>
          <p:grpSpPr bwMode="auto">
            <a:xfrm>
              <a:off x="2407" y="1969"/>
              <a:ext cx="248" cy="284"/>
              <a:chOff x="2799" y="1070"/>
              <a:chExt cx="1235" cy="1528"/>
            </a:xfrm>
          </p:grpSpPr>
          <p:sp>
            <p:nvSpPr>
              <p:cNvPr id="27677" name="Arc 41">
                <a:extLst>
                  <a:ext uri="{FF2B5EF4-FFF2-40B4-BE49-F238E27FC236}">
                    <a16:creationId xmlns:a16="http://schemas.microsoft.com/office/drawing/2014/main" id="{A0CB50CC-CC7C-4A12-BED8-F3F1E3B92297}"/>
                  </a:ext>
                </a:extLst>
              </p:cNvPr>
              <p:cNvSpPr>
                <a:spLocks/>
              </p:cNvSpPr>
              <p:nvPr/>
            </p:nvSpPr>
            <p:spPr bwMode="auto">
              <a:xfrm rot="-1415830">
                <a:off x="2799" y="1711"/>
                <a:ext cx="1061" cy="887"/>
              </a:xfrm>
              <a:custGeom>
                <a:avLst/>
                <a:gdLst>
                  <a:gd name="T0" fmla="*/ 0 w 42419"/>
                  <a:gd name="T1" fmla="*/ 0 h 43200"/>
                  <a:gd name="T2" fmla="*/ 0 w 42419"/>
                  <a:gd name="T3" fmla="*/ 0 h 43200"/>
                  <a:gd name="T4" fmla="*/ 0 w 42419"/>
                  <a:gd name="T5" fmla="*/ 0 h 43200"/>
                  <a:gd name="T6" fmla="*/ 0 60000 65536"/>
                  <a:gd name="T7" fmla="*/ 0 60000 65536"/>
                  <a:gd name="T8" fmla="*/ 0 60000 65536"/>
                  <a:gd name="T9" fmla="*/ 0 w 42419"/>
                  <a:gd name="T10" fmla="*/ 0 h 43200"/>
                  <a:gd name="T11" fmla="*/ 42419 w 42419"/>
                  <a:gd name="T12" fmla="*/ 43200 h 43200"/>
                </a:gdLst>
                <a:ahLst/>
                <a:cxnLst>
                  <a:cxn ang="T6">
                    <a:pos x="T0" y="T1"/>
                  </a:cxn>
                  <a:cxn ang="T7">
                    <a:pos x="T2" y="T3"/>
                  </a:cxn>
                  <a:cxn ang="T8">
                    <a:pos x="T4" y="T5"/>
                  </a:cxn>
                </a:cxnLst>
                <a:rect l="T9" t="T10" r="T11" b="T12"/>
                <a:pathLst>
                  <a:path w="42419" h="43200" fill="none"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path>
                  <a:path w="42419" h="43200" stroke="0"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lnTo>
                      <a:pt x="21600" y="21600"/>
                    </a:lnTo>
                    <a:lnTo>
                      <a:pt x="42419" y="27354"/>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8" name="Arc 42">
                <a:extLst>
                  <a:ext uri="{FF2B5EF4-FFF2-40B4-BE49-F238E27FC236}">
                    <a16:creationId xmlns:a16="http://schemas.microsoft.com/office/drawing/2014/main" id="{581B5762-F960-42DF-8959-F10FBA0FA22A}"/>
                  </a:ext>
                </a:extLst>
              </p:cNvPr>
              <p:cNvSpPr>
                <a:spLocks/>
              </p:cNvSpPr>
              <p:nvPr/>
            </p:nvSpPr>
            <p:spPr bwMode="auto">
              <a:xfrm rot="-1415830">
                <a:off x="3159" y="1070"/>
                <a:ext cx="875" cy="611"/>
              </a:xfrm>
              <a:custGeom>
                <a:avLst/>
                <a:gdLst>
                  <a:gd name="T0" fmla="*/ 0 w 43200"/>
                  <a:gd name="T1" fmla="*/ 0 h 41520"/>
                  <a:gd name="T2" fmla="*/ 0 w 43200"/>
                  <a:gd name="T3" fmla="*/ 0 h 41520"/>
                  <a:gd name="T4" fmla="*/ 0 w 43200"/>
                  <a:gd name="T5" fmla="*/ 0 h 41520"/>
                  <a:gd name="T6" fmla="*/ 0 60000 65536"/>
                  <a:gd name="T7" fmla="*/ 0 60000 65536"/>
                  <a:gd name="T8" fmla="*/ 0 60000 65536"/>
                  <a:gd name="T9" fmla="*/ 0 w 43200"/>
                  <a:gd name="T10" fmla="*/ 0 h 41520"/>
                  <a:gd name="T11" fmla="*/ 43200 w 43200"/>
                  <a:gd name="T12" fmla="*/ 41520 h 41520"/>
                </a:gdLst>
                <a:ahLst/>
                <a:cxnLst>
                  <a:cxn ang="T6">
                    <a:pos x="T0" y="T1"/>
                  </a:cxn>
                  <a:cxn ang="T7">
                    <a:pos x="T2" y="T3"/>
                  </a:cxn>
                  <a:cxn ang="T8">
                    <a:pos x="T4" y="T5"/>
                  </a:cxn>
                </a:cxnLst>
                <a:rect l="T9" t="T10" r="T11" b="T12"/>
                <a:pathLst>
                  <a:path w="43200" h="41520" fill="none"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path>
                  <a:path w="43200" h="41520" stroke="0"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lnTo>
                      <a:pt x="21600" y="21600"/>
                    </a:lnTo>
                    <a:lnTo>
                      <a:pt x="13248" y="41519"/>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9" name="Arc 43">
                <a:extLst>
                  <a:ext uri="{FF2B5EF4-FFF2-40B4-BE49-F238E27FC236}">
                    <a16:creationId xmlns:a16="http://schemas.microsoft.com/office/drawing/2014/main" id="{7622BD71-D534-4356-983F-DBF0EBE12077}"/>
                  </a:ext>
                </a:extLst>
              </p:cNvPr>
              <p:cNvSpPr>
                <a:spLocks/>
              </p:cNvSpPr>
              <p:nvPr/>
            </p:nvSpPr>
            <p:spPr bwMode="auto">
              <a:xfrm rot="-1415830">
                <a:off x="3576" y="1255"/>
                <a:ext cx="412" cy="295"/>
              </a:xfrm>
              <a:custGeom>
                <a:avLst/>
                <a:gdLst>
                  <a:gd name="T0" fmla="*/ 0 w 38956"/>
                  <a:gd name="T1" fmla="*/ 0 h 43200"/>
                  <a:gd name="T2" fmla="*/ 0 w 38956"/>
                  <a:gd name="T3" fmla="*/ 0 h 43200"/>
                  <a:gd name="T4" fmla="*/ 0 w 38956"/>
                  <a:gd name="T5" fmla="*/ 0 h 43200"/>
                  <a:gd name="T6" fmla="*/ 0 60000 65536"/>
                  <a:gd name="T7" fmla="*/ 0 60000 65536"/>
                  <a:gd name="T8" fmla="*/ 0 60000 65536"/>
                  <a:gd name="T9" fmla="*/ 0 w 38956"/>
                  <a:gd name="T10" fmla="*/ 0 h 43200"/>
                  <a:gd name="T11" fmla="*/ 38956 w 38956"/>
                  <a:gd name="T12" fmla="*/ 43200 h 43200"/>
                </a:gdLst>
                <a:ahLst/>
                <a:cxnLst>
                  <a:cxn ang="T6">
                    <a:pos x="T0" y="T1"/>
                  </a:cxn>
                  <a:cxn ang="T7">
                    <a:pos x="T2" y="T3"/>
                  </a:cxn>
                  <a:cxn ang="T8">
                    <a:pos x="T4" y="T5"/>
                  </a:cxn>
                </a:cxnLst>
                <a:rect l="T9" t="T10" r="T11" b="T12"/>
                <a:pathLst>
                  <a:path w="38956" h="43200" fill="none"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path>
                  <a:path w="38956" h="43200" stroke="0"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lnTo>
                      <a:pt x="21600" y="21600"/>
                    </a:lnTo>
                    <a:lnTo>
                      <a:pt x="38956" y="34458"/>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0" name="Arc 44">
                <a:extLst>
                  <a:ext uri="{FF2B5EF4-FFF2-40B4-BE49-F238E27FC236}">
                    <a16:creationId xmlns:a16="http://schemas.microsoft.com/office/drawing/2014/main" id="{C901EC97-3C07-442E-8352-916E1599DCDB}"/>
                  </a:ext>
                </a:extLst>
              </p:cNvPr>
              <p:cNvSpPr>
                <a:spLocks/>
              </p:cNvSpPr>
              <p:nvPr/>
            </p:nvSpPr>
            <p:spPr bwMode="auto">
              <a:xfrm rot="-1415830">
                <a:off x="3083" y="1919"/>
                <a:ext cx="776" cy="380"/>
              </a:xfrm>
              <a:custGeom>
                <a:avLst/>
                <a:gdLst>
                  <a:gd name="T0" fmla="*/ 0 w 43200"/>
                  <a:gd name="T1" fmla="*/ 0 h 30267"/>
                  <a:gd name="T2" fmla="*/ 0 w 43200"/>
                  <a:gd name="T3" fmla="*/ 0 h 30267"/>
                  <a:gd name="T4" fmla="*/ 0 w 43200"/>
                  <a:gd name="T5" fmla="*/ 0 h 30267"/>
                  <a:gd name="T6" fmla="*/ 0 60000 65536"/>
                  <a:gd name="T7" fmla="*/ 0 60000 65536"/>
                  <a:gd name="T8" fmla="*/ 0 60000 65536"/>
                  <a:gd name="T9" fmla="*/ 0 w 43200"/>
                  <a:gd name="T10" fmla="*/ 0 h 30267"/>
                  <a:gd name="T11" fmla="*/ 43200 w 43200"/>
                  <a:gd name="T12" fmla="*/ 30267 h 30267"/>
                </a:gdLst>
                <a:ahLst/>
                <a:cxnLst>
                  <a:cxn ang="T6">
                    <a:pos x="T0" y="T1"/>
                  </a:cxn>
                  <a:cxn ang="T7">
                    <a:pos x="T2" y="T3"/>
                  </a:cxn>
                  <a:cxn ang="T8">
                    <a:pos x="T4" y="T5"/>
                  </a:cxn>
                </a:cxnLst>
                <a:rect l="T9" t="T10" r="T11" b="T12"/>
                <a:pathLst>
                  <a:path w="43200" h="30267" fill="none"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path>
                  <a:path w="43200" h="30267" stroke="0"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lnTo>
                      <a:pt x="21600" y="21600"/>
                    </a:lnTo>
                    <a:lnTo>
                      <a:pt x="1815" y="30266"/>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27655" name="组合 47">
            <a:extLst>
              <a:ext uri="{FF2B5EF4-FFF2-40B4-BE49-F238E27FC236}">
                <a16:creationId xmlns:a16="http://schemas.microsoft.com/office/drawing/2014/main" id="{06580B40-7FAB-4760-A899-986151C2C612}"/>
              </a:ext>
            </a:extLst>
          </p:cNvPr>
          <p:cNvGrpSpPr>
            <a:grpSpLocks/>
          </p:cNvGrpSpPr>
          <p:nvPr/>
        </p:nvGrpSpPr>
        <p:grpSpPr bwMode="auto">
          <a:xfrm>
            <a:off x="274638" y="1108075"/>
            <a:ext cx="5297487" cy="1303338"/>
            <a:chOff x="274638" y="1349378"/>
            <a:chExt cx="5297488" cy="1303339"/>
          </a:xfrm>
        </p:grpSpPr>
        <p:grpSp>
          <p:nvGrpSpPr>
            <p:cNvPr id="27658" name="Group 48">
              <a:extLst>
                <a:ext uri="{FF2B5EF4-FFF2-40B4-BE49-F238E27FC236}">
                  <a16:creationId xmlns:a16="http://schemas.microsoft.com/office/drawing/2014/main" id="{E770EC71-900B-4140-A95D-CE69987DFCBF}"/>
                </a:ext>
              </a:extLst>
            </p:cNvPr>
            <p:cNvGrpSpPr>
              <a:grpSpLocks/>
            </p:cNvGrpSpPr>
            <p:nvPr/>
          </p:nvGrpSpPr>
          <p:grpSpPr bwMode="auto">
            <a:xfrm>
              <a:off x="274638" y="1349378"/>
              <a:ext cx="5297488" cy="1303339"/>
              <a:chOff x="173" y="850"/>
              <a:chExt cx="3337" cy="821"/>
            </a:xfrm>
          </p:grpSpPr>
          <p:grpSp>
            <p:nvGrpSpPr>
              <p:cNvPr id="27660" name="Group 47">
                <a:extLst>
                  <a:ext uri="{FF2B5EF4-FFF2-40B4-BE49-F238E27FC236}">
                    <a16:creationId xmlns:a16="http://schemas.microsoft.com/office/drawing/2014/main" id="{2BF20A53-B293-4DD5-8C3B-5CA335D00B7B}"/>
                  </a:ext>
                </a:extLst>
              </p:cNvPr>
              <p:cNvGrpSpPr>
                <a:grpSpLocks/>
              </p:cNvGrpSpPr>
              <p:nvPr/>
            </p:nvGrpSpPr>
            <p:grpSpPr bwMode="auto">
              <a:xfrm>
                <a:off x="173" y="850"/>
                <a:ext cx="3337" cy="821"/>
                <a:chOff x="173" y="850"/>
                <a:chExt cx="3337" cy="821"/>
              </a:xfrm>
            </p:grpSpPr>
            <p:graphicFrame>
              <p:nvGraphicFramePr>
                <p:cNvPr id="27673" name="Object 2">
                  <a:extLst>
                    <a:ext uri="{FF2B5EF4-FFF2-40B4-BE49-F238E27FC236}">
                      <a16:creationId xmlns:a16="http://schemas.microsoft.com/office/drawing/2014/main" id="{4687AE21-50E5-45CC-BE7A-1800247E7D64}"/>
                    </a:ext>
                  </a:extLst>
                </p:cNvPr>
                <p:cNvGraphicFramePr>
                  <a:graphicFrameLocks noChangeAspect="1"/>
                </p:cNvGraphicFramePr>
                <p:nvPr/>
              </p:nvGraphicFramePr>
              <p:xfrm>
                <a:off x="1889" y="1290"/>
                <a:ext cx="1621" cy="381"/>
              </p:xfrm>
              <a:graphic>
                <a:graphicData uri="http://schemas.openxmlformats.org/presentationml/2006/ole">
                  <mc:AlternateContent xmlns:mc="http://schemas.openxmlformats.org/markup-compatibility/2006">
                    <mc:Choice xmlns:v="urn:schemas-microsoft-com:vml" Requires="v">
                      <p:oleObj name="Equation" r:id="rId4" imgW="1028254" imgH="241195" progId="Equation.DSMT4">
                        <p:embed/>
                      </p:oleObj>
                    </mc:Choice>
                    <mc:Fallback>
                      <p:oleObj name="Equation" r:id="rId4" imgW="1028254" imgH="241195"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 y="1290"/>
                              <a:ext cx="1621" cy="381"/>
                            </a:xfrm>
                            <a:prstGeom prst="rect">
                              <a:avLst/>
                            </a:pr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74" name="Text Box 8">
                  <a:extLst>
                    <a:ext uri="{FF2B5EF4-FFF2-40B4-BE49-F238E27FC236}">
                      <a16:creationId xmlns:a16="http://schemas.microsoft.com/office/drawing/2014/main" id="{F00845D7-1287-4FAA-8F7D-0F39E3B9A7CA}"/>
                    </a:ext>
                  </a:extLst>
                </p:cNvPr>
                <p:cNvSpPr txBox="1">
                  <a:spLocks noChangeArrowheads="1"/>
                </p:cNvSpPr>
                <p:nvPr/>
              </p:nvSpPr>
              <p:spPr bwMode="auto">
                <a:xfrm>
                  <a:off x="173" y="850"/>
                  <a:ext cx="3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Times New Roman" panose="02020603050405020304" pitchFamily="18" charset="0"/>
                      <a:ea typeface="华文中宋" panose="02010600040101010101" pitchFamily="2" charset="-122"/>
                    </a:rPr>
                    <a:t>任一线元 </a:t>
                  </a:r>
                  <a:r>
                    <a:rPr lang="en-US" altLang="zh-CN" sz="2800" b="1">
                      <a:solidFill>
                        <a:srgbClr val="FFFFFF"/>
                      </a:solidFill>
                      <a:latin typeface="Times New Roman" panose="02020603050405020304" pitchFamily="18" charset="0"/>
                      <a:ea typeface="华文中宋" panose="02010600040101010101" pitchFamily="2" charset="-122"/>
                    </a:rPr>
                    <a:t>d</a:t>
                  </a:r>
                  <a:r>
                    <a:rPr lang="en-US" altLang="zh-CN" sz="2800" b="1" i="1">
                      <a:solidFill>
                        <a:srgbClr val="FFFFFF"/>
                      </a:solidFill>
                      <a:latin typeface="Times New Roman" panose="02020603050405020304" pitchFamily="18" charset="0"/>
                      <a:ea typeface="华文中宋" panose="02010600040101010101" pitchFamily="2" charset="-122"/>
                    </a:rPr>
                    <a:t>l </a:t>
                  </a:r>
                  <a:r>
                    <a:rPr lang="zh-CN" altLang="en-US" sz="2800" b="1">
                      <a:solidFill>
                        <a:srgbClr val="FFFFFF"/>
                      </a:solidFill>
                      <a:latin typeface="Times New Roman" panose="02020603050405020304" pitchFamily="18" charset="0"/>
                      <a:ea typeface="华文中宋" panose="02010600040101010101" pitchFamily="2" charset="-122"/>
                    </a:rPr>
                    <a:t>的速度为 </a:t>
                  </a:r>
                  <a:r>
                    <a:rPr lang="en-US" altLang="zh-CN" sz="2800" b="1" i="1">
                      <a:solidFill>
                        <a:srgbClr val="FFFFFF"/>
                      </a:solidFill>
                      <a:latin typeface="Book Antiqua" panose="02040602050305030304" pitchFamily="18" charset="0"/>
                      <a:ea typeface="华文中宋" panose="02010600040101010101" pitchFamily="2" charset="-122"/>
                    </a:rPr>
                    <a:t>v</a:t>
                  </a:r>
                  <a:r>
                    <a:rPr lang="zh-CN" altLang="en-US" sz="2800" b="1">
                      <a:solidFill>
                        <a:srgbClr val="FFFFFF"/>
                      </a:solidFill>
                      <a:latin typeface="Times New Roman" panose="02020603050405020304" pitchFamily="18" charset="0"/>
                      <a:ea typeface="华文中宋" panose="02010600040101010101" pitchFamily="2" charset="-122"/>
                    </a:rPr>
                    <a:t>，</a:t>
                  </a:r>
                </a:p>
              </p:txBody>
            </p:sp>
          </p:grpSp>
          <p:sp>
            <p:nvSpPr>
              <p:cNvPr id="27661" name="Line 11">
                <a:extLst>
                  <a:ext uri="{FF2B5EF4-FFF2-40B4-BE49-F238E27FC236}">
                    <a16:creationId xmlns:a16="http://schemas.microsoft.com/office/drawing/2014/main" id="{1B0AEBCA-1A0F-4B39-9557-96509451BAED}"/>
                  </a:ext>
                </a:extLst>
              </p:cNvPr>
              <p:cNvSpPr>
                <a:spLocks noChangeShapeType="1"/>
              </p:cNvSpPr>
              <p:nvPr/>
            </p:nvSpPr>
            <p:spPr bwMode="auto">
              <a:xfrm>
                <a:off x="2385" y="945"/>
                <a:ext cx="129" cy="0"/>
              </a:xfrm>
              <a:prstGeom prst="line">
                <a:avLst/>
              </a:prstGeom>
              <a:noFill/>
              <a:ln w="1905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662" name="Group 12">
                <a:extLst>
                  <a:ext uri="{FF2B5EF4-FFF2-40B4-BE49-F238E27FC236}">
                    <a16:creationId xmlns:a16="http://schemas.microsoft.com/office/drawing/2014/main" id="{33BC1551-E143-463F-85AD-CFDBFFD5F4D3}"/>
                  </a:ext>
                </a:extLst>
              </p:cNvPr>
              <p:cNvGrpSpPr>
                <a:grpSpLocks/>
              </p:cNvGrpSpPr>
              <p:nvPr/>
            </p:nvGrpSpPr>
            <p:grpSpPr bwMode="auto">
              <a:xfrm>
                <a:off x="2064" y="1381"/>
                <a:ext cx="165" cy="215"/>
                <a:chOff x="2407" y="1969"/>
                <a:chExt cx="254" cy="293"/>
              </a:xfrm>
            </p:grpSpPr>
            <p:grpSp>
              <p:nvGrpSpPr>
                <p:cNvPr id="27663" name="Group 13">
                  <a:extLst>
                    <a:ext uri="{FF2B5EF4-FFF2-40B4-BE49-F238E27FC236}">
                      <a16:creationId xmlns:a16="http://schemas.microsoft.com/office/drawing/2014/main" id="{229109FA-E916-4F04-8267-F2531D44C2FD}"/>
                    </a:ext>
                  </a:extLst>
                </p:cNvPr>
                <p:cNvGrpSpPr>
                  <a:grpSpLocks/>
                </p:cNvGrpSpPr>
                <p:nvPr/>
              </p:nvGrpSpPr>
              <p:grpSpPr bwMode="auto">
                <a:xfrm>
                  <a:off x="2413" y="1978"/>
                  <a:ext cx="248" cy="284"/>
                  <a:chOff x="2799" y="1070"/>
                  <a:chExt cx="1235" cy="1528"/>
                </a:xfrm>
              </p:grpSpPr>
              <p:sp>
                <p:nvSpPr>
                  <p:cNvPr id="27669" name="Arc 14">
                    <a:extLst>
                      <a:ext uri="{FF2B5EF4-FFF2-40B4-BE49-F238E27FC236}">
                        <a16:creationId xmlns:a16="http://schemas.microsoft.com/office/drawing/2014/main" id="{93ABF673-A310-447C-9C69-BBB59DF9B091}"/>
                      </a:ext>
                    </a:extLst>
                  </p:cNvPr>
                  <p:cNvSpPr>
                    <a:spLocks/>
                  </p:cNvSpPr>
                  <p:nvPr/>
                </p:nvSpPr>
                <p:spPr bwMode="auto">
                  <a:xfrm rot="-1415830">
                    <a:off x="2799" y="1711"/>
                    <a:ext cx="1061" cy="887"/>
                  </a:xfrm>
                  <a:custGeom>
                    <a:avLst/>
                    <a:gdLst>
                      <a:gd name="T0" fmla="*/ 0 w 42419"/>
                      <a:gd name="T1" fmla="*/ 0 h 43200"/>
                      <a:gd name="T2" fmla="*/ 0 w 42419"/>
                      <a:gd name="T3" fmla="*/ 0 h 43200"/>
                      <a:gd name="T4" fmla="*/ 0 w 42419"/>
                      <a:gd name="T5" fmla="*/ 0 h 43200"/>
                      <a:gd name="T6" fmla="*/ 0 60000 65536"/>
                      <a:gd name="T7" fmla="*/ 0 60000 65536"/>
                      <a:gd name="T8" fmla="*/ 0 60000 65536"/>
                      <a:gd name="T9" fmla="*/ 0 w 42419"/>
                      <a:gd name="T10" fmla="*/ 0 h 43200"/>
                      <a:gd name="T11" fmla="*/ 42419 w 42419"/>
                      <a:gd name="T12" fmla="*/ 43200 h 43200"/>
                    </a:gdLst>
                    <a:ahLst/>
                    <a:cxnLst>
                      <a:cxn ang="T6">
                        <a:pos x="T0" y="T1"/>
                      </a:cxn>
                      <a:cxn ang="T7">
                        <a:pos x="T2" y="T3"/>
                      </a:cxn>
                      <a:cxn ang="T8">
                        <a:pos x="T4" y="T5"/>
                      </a:cxn>
                    </a:cxnLst>
                    <a:rect l="T9" t="T10" r="T11" b="T12"/>
                    <a:pathLst>
                      <a:path w="42419" h="43200" fill="none"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path>
                      <a:path w="42419" h="43200" stroke="0"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lnTo>
                          <a:pt x="21600" y="21600"/>
                        </a:lnTo>
                        <a:lnTo>
                          <a:pt x="42419" y="27354"/>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0" name="Arc 15">
                    <a:extLst>
                      <a:ext uri="{FF2B5EF4-FFF2-40B4-BE49-F238E27FC236}">
                        <a16:creationId xmlns:a16="http://schemas.microsoft.com/office/drawing/2014/main" id="{4C0E2C90-0AE8-40F4-873D-40F122312706}"/>
                      </a:ext>
                    </a:extLst>
                  </p:cNvPr>
                  <p:cNvSpPr>
                    <a:spLocks/>
                  </p:cNvSpPr>
                  <p:nvPr/>
                </p:nvSpPr>
                <p:spPr bwMode="auto">
                  <a:xfrm rot="-1415830">
                    <a:off x="3159" y="1070"/>
                    <a:ext cx="875" cy="611"/>
                  </a:xfrm>
                  <a:custGeom>
                    <a:avLst/>
                    <a:gdLst>
                      <a:gd name="T0" fmla="*/ 0 w 43200"/>
                      <a:gd name="T1" fmla="*/ 0 h 41520"/>
                      <a:gd name="T2" fmla="*/ 0 w 43200"/>
                      <a:gd name="T3" fmla="*/ 0 h 41520"/>
                      <a:gd name="T4" fmla="*/ 0 w 43200"/>
                      <a:gd name="T5" fmla="*/ 0 h 41520"/>
                      <a:gd name="T6" fmla="*/ 0 60000 65536"/>
                      <a:gd name="T7" fmla="*/ 0 60000 65536"/>
                      <a:gd name="T8" fmla="*/ 0 60000 65536"/>
                      <a:gd name="T9" fmla="*/ 0 w 43200"/>
                      <a:gd name="T10" fmla="*/ 0 h 41520"/>
                      <a:gd name="T11" fmla="*/ 43200 w 43200"/>
                      <a:gd name="T12" fmla="*/ 41520 h 41520"/>
                    </a:gdLst>
                    <a:ahLst/>
                    <a:cxnLst>
                      <a:cxn ang="T6">
                        <a:pos x="T0" y="T1"/>
                      </a:cxn>
                      <a:cxn ang="T7">
                        <a:pos x="T2" y="T3"/>
                      </a:cxn>
                      <a:cxn ang="T8">
                        <a:pos x="T4" y="T5"/>
                      </a:cxn>
                    </a:cxnLst>
                    <a:rect l="T9" t="T10" r="T11" b="T12"/>
                    <a:pathLst>
                      <a:path w="43200" h="41520" fill="none"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path>
                      <a:path w="43200" h="41520" stroke="0"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lnTo>
                          <a:pt x="21600" y="21600"/>
                        </a:lnTo>
                        <a:lnTo>
                          <a:pt x="13248" y="41519"/>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1" name="Arc 16">
                    <a:extLst>
                      <a:ext uri="{FF2B5EF4-FFF2-40B4-BE49-F238E27FC236}">
                        <a16:creationId xmlns:a16="http://schemas.microsoft.com/office/drawing/2014/main" id="{DB69D4C2-F53C-40C6-B770-9E99FDADCE1F}"/>
                      </a:ext>
                    </a:extLst>
                  </p:cNvPr>
                  <p:cNvSpPr>
                    <a:spLocks/>
                  </p:cNvSpPr>
                  <p:nvPr/>
                </p:nvSpPr>
                <p:spPr bwMode="auto">
                  <a:xfrm rot="-1415830">
                    <a:off x="3576" y="1255"/>
                    <a:ext cx="412" cy="295"/>
                  </a:xfrm>
                  <a:custGeom>
                    <a:avLst/>
                    <a:gdLst>
                      <a:gd name="T0" fmla="*/ 0 w 38956"/>
                      <a:gd name="T1" fmla="*/ 0 h 43200"/>
                      <a:gd name="T2" fmla="*/ 0 w 38956"/>
                      <a:gd name="T3" fmla="*/ 0 h 43200"/>
                      <a:gd name="T4" fmla="*/ 0 w 38956"/>
                      <a:gd name="T5" fmla="*/ 0 h 43200"/>
                      <a:gd name="T6" fmla="*/ 0 60000 65536"/>
                      <a:gd name="T7" fmla="*/ 0 60000 65536"/>
                      <a:gd name="T8" fmla="*/ 0 60000 65536"/>
                      <a:gd name="T9" fmla="*/ 0 w 38956"/>
                      <a:gd name="T10" fmla="*/ 0 h 43200"/>
                      <a:gd name="T11" fmla="*/ 38956 w 38956"/>
                      <a:gd name="T12" fmla="*/ 43200 h 43200"/>
                    </a:gdLst>
                    <a:ahLst/>
                    <a:cxnLst>
                      <a:cxn ang="T6">
                        <a:pos x="T0" y="T1"/>
                      </a:cxn>
                      <a:cxn ang="T7">
                        <a:pos x="T2" y="T3"/>
                      </a:cxn>
                      <a:cxn ang="T8">
                        <a:pos x="T4" y="T5"/>
                      </a:cxn>
                    </a:cxnLst>
                    <a:rect l="T9" t="T10" r="T11" b="T12"/>
                    <a:pathLst>
                      <a:path w="38956" h="43200" fill="none"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path>
                      <a:path w="38956" h="43200" stroke="0"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lnTo>
                          <a:pt x="21600" y="21600"/>
                        </a:lnTo>
                        <a:lnTo>
                          <a:pt x="38956" y="34458"/>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2" name="Arc 17">
                    <a:extLst>
                      <a:ext uri="{FF2B5EF4-FFF2-40B4-BE49-F238E27FC236}">
                        <a16:creationId xmlns:a16="http://schemas.microsoft.com/office/drawing/2014/main" id="{2818284D-1E17-4B29-80BD-9A9AE9A73007}"/>
                      </a:ext>
                    </a:extLst>
                  </p:cNvPr>
                  <p:cNvSpPr>
                    <a:spLocks/>
                  </p:cNvSpPr>
                  <p:nvPr/>
                </p:nvSpPr>
                <p:spPr bwMode="auto">
                  <a:xfrm rot="-1415830">
                    <a:off x="3083" y="1919"/>
                    <a:ext cx="776" cy="380"/>
                  </a:xfrm>
                  <a:custGeom>
                    <a:avLst/>
                    <a:gdLst>
                      <a:gd name="T0" fmla="*/ 0 w 43200"/>
                      <a:gd name="T1" fmla="*/ 0 h 30267"/>
                      <a:gd name="T2" fmla="*/ 0 w 43200"/>
                      <a:gd name="T3" fmla="*/ 0 h 30267"/>
                      <a:gd name="T4" fmla="*/ 0 w 43200"/>
                      <a:gd name="T5" fmla="*/ 0 h 30267"/>
                      <a:gd name="T6" fmla="*/ 0 60000 65536"/>
                      <a:gd name="T7" fmla="*/ 0 60000 65536"/>
                      <a:gd name="T8" fmla="*/ 0 60000 65536"/>
                      <a:gd name="T9" fmla="*/ 0 w 43200"/>
                      <a:gd name="T10" fmla="*/ 0 h 30267"/>
                      <a:gd name="T11" fmla="*/ 43200 w 43200"/>
                      <a:gd name="T12" fmla="*/ 30267 h 30267"/>
                    </a:gdLst>
                    <a:ahLst/>
                    <a:cxnLst>
                      <a:cxn ang="T6">
                        <a:pos x="T0" y="T1"/>
                      </a:cxn>
                      <a:cxn ang="T7">
                        <a:pos x="T2" y="T3"/>
                      </a:cxn>
                      <a:cxn ang="T8">
                        <a:pos x="T4" y="T5"/>
                      </a:cxn>
                    </a:cxnLst>
                    <a:rect l="T9" t="T10" r="T11" b="T12"/>
                    <a:pathLst>
                      <a:path w="43200" h="30267" fill="none"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path>
                      <a:path w="43200" h="30267" stroke="0"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lnTo>
                          <a:pt x="21600" y="21600"/>
                        </a:lnTo>
                        <a:lnTo>
                          <a:pt x="1815" y="30266"/>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7664" name="Group 18">
                  <a:extLst>
                    <a:ext uri="{FF2B5EF4-FFF2-40B4-BE49-F238E27FC236}">
                      <a16:creationId xmlns:a16="http://schemas.microsoft.com/office/drawing/2014/main" id="{8B23F709-7595-42BF-813F-71D543487EC1}"/>
                    </a:ext>
                  </a:extLst>
                </p:cNvPr>
                <p:cNvGrpSpPr>
                  <a:grpSpLocks/>
                </p:cNvGrpSpPr>
                <p:nvPr/>
              </p:nvGrpSpPr>
              <p:grpSpPr bwMode="auto">
                <a:xfrm>
                  <a:off x="2407" y="1969"/>
                  <a:ext cx="248" cy="284"/>
                  <a:chOff x="2799" y="1070"/>
                  <a:chExt cx="1235" cy="1528"/>
                </a:xfrm>
              </p:grpSpPr>
              <p:sp>
                <p:nvSpPr>
                  <p:cNvPr id="27665" name="Arc 19">
                    <a:extLst>
                      <a:ext uri="{FF2B5EF4-FFF2-40B4-BE49-F238E27FC236}">
                        <a16:creationId xmlns:a16="http://schemas.microsoft.com/office/drawing/2014/main" id="{FEDC722D-6DFA-40E7-B95E-EA11DCCAB392}"/>
                      </a:ext>
                    </a:extLst>
                  </p:cNvPr>
                  <p:cNvSpPr>
                    <a:spLocks/>
                  </p:cNvSpPr>
                  <p:nvPr/>
                </p:nvSpPr>
                <p:spPr bwMode="auto">
                  <a:xfrm rot="-1415830">
                    <a:off x="2799" y="1711"/>
                    <a:ext cx="1061" cy="887"/>
                  </a:xfrm>
                  <a:custGeom>
                    <a:avLst/>
                    <a:gdLst>
                      <a:gd name="T0" fmla="*/ 0 w 42419"/>
                      <a:gd name="T1" fmla="*/ 0 h 43200"/>
                      <a:gd name="T2" fmla="*/ 0 w 42419"/>
                      <a:gd name="T3" fmla="*/ 0 h 43200"/>
                      <a:gd name="T4" fmla="*/ 0 w 42419"/>
                      <a:gd name="T5" fmla="*/ 0 h 43200"/>
                      <a:gd name="T6" fmla="*/ 0 60000 65536"/>
                      <a:gd name="T7" fmla="*/ 0 60000 65536"/>
                      <a:gd name="T8" fmla="*/ 0 60000 65536"/>
                      <a:gd name="T9" fmla="*/ 0 w 42419"/>
                      <a:gd name="T10" fmla="*/ 0 h 43200"/>
                      <a:gd name="T11" fmla="*/ 42419 w 42419"/>
                      <a:gd name="T12" fmla="*/ 43200 h 43200"/>
                    </a:gdLst>
                    <a:ahLst/>
                    <a:cxnLst>
                      <a:cxn ang="T6">
                        <a:pos x="T0" y="T1"/>
                      </a:cxn>
                      <a:cxn ang="T7">
                        <a:pos x="T2" y="T3"/>
                      </a:cxn>
                      <a:cxn ang="T8">
                        <a:pos x="T4" y="T5"/>
                      </a:cxn>
                    </a:cxnLst>
                    <a:rect l="T9" t="T10" r="T11" b="T12"/>
                    <a:pathLst>
                      <a:path w="42419" h="43200" fill="none"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path>
                      <a:path w="42419" h="43200" stroke="0" extrusionOk="0">
                        <a:moveTo>
                          <a:pt x="42419" y="27354"/>
                        </a:moveTo>
                        <a:cubicBezTo>
                          <a:pt x="39831" y="36716"/>
                          <a:pt x="31313" y="43199"/>
                          <a:pt x="21600" y="43200"/>
                        </a:cubicBezTo>
                        <a:cubicBezTo>
                          <a:pt x="9670" y="43200"/>
                          <a:pt x="0" y="33529"/>
                          <a:pt x="0" y="21600"/>
                        </a:cubicBezTo>
                        <a:cubicBezTo>
                          <a:pt x="0" y="9670"/>
                          <a:pt x="9670" y="0"/>
                          <a:pt x="21600" y="0"/>
                        </a:cubicBezTo>
                        <a:cubicBezTo>
                          <a:pt x="27497" y="-1"/>
                          <a:pt x="33138" y="2411"/>
                          <a:pt x="37213" y="6673"/>
                        </a:cubicBezTo>
                        <a:lnTo>
                          <a:pt x="21600" y="21600"/>
                        </a:lnTo>
                        <a:lnTo>
                          <a:pt x="42419" y="27354"/>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66" name="Arc 20">
                    <a:extLst>
                      <a:ext uri="{FF2B5EF4-FFF2-40B4-BE49-F238E27FC236}">
                        <a16:creationId xmlns:a16="http://schemas.microsoft.com/office/drawing/2014/main" id="{0BE3C06B-59A7-4305-AA53-ABE5907DB21C}"/>
                      </a:ext>
                    </a:extLst>
                  </p:cNvPr>
                  <p:cNvSpPr>
                    <a:spLocks/>
                  </p:cNvSpPr>
                  <p:nvPr/>
                </p:nvSpPr>
                <p:spPr bwMode="auto">
                  <a:xfrm rot="-1415830">
                    <a:off x="3159" y="1070"/>
                    <a:ext cx="875" cy="611"/>
                  </a:xfrm>
                  <a:custGeom>
                    <a:avLst/>
                    <a:gdLst>
                      <a:gd name="T0" fmla="*/ 0 w 43200"/>
                      <a:gd name="T1" fmla="*/ 0 h 41520"/>
                      <a:gd name="T2" fmla="*/ 0 w 43200"/>
                      <a:gd name="T3" fmla="*/ 0 h 41520"/>
                      <a:gd name="T4" fmla="*/ 0 w 43200"/>
                      <a:gd name="T5" fmla="*/ 0 h 41520"/>
                      <a:gd name="T6" fmla="*/ 0 60000 65536"/>
                      <a:gd name="T7" fmla="*/ 0 60000 65536"/>
                      <a:gd name="T8" fmla="*/ 0 60000 65536"/>
                      <a:gd name="T9" fmla="*/ 0 w 43200"/>
                      <a:gd name="T10" fmla="*/ 0 h 41520"/>
                      <a:gd name="T11" fmla="*/ 43200 w 43200"/>
                      <a:gd name="T12" fmla="*/ 41520 h 41520"/>
                    </a:gdLst>
                    <a:ahLst/>
                    <a:cxnLst>
                      <a:cxn ang="T6">
                        <a:pos x="T0" y="T1"/>
                      </a:cxn>
                      <a:cxn ang="T7">
                        <a:pos x="T2" y="T3"/>
                      </a:cxn>
                      <a:cxn ang="T8">
                        <a:pos x="T4" y="T5"/>
                      </a:cxn>
                    </a:cxnLst>
                    <a:rect l="T9" t="T10" r="T11" b="T12"/>
                    <a:pathLst>
                      <a:path w="43200" h="41520" fill="none"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path>
                      <a:path w="43200" h="41520" stroke="0" extrusionOk="0">
                        <a:moveTo>
                          <a:pt x="13248" y="41519"/>
                        </a:moveTo>
                        <a:cubicBezTo>
                          <a:pt x="5222" y="38155"/>
                          <a:pt x="0" y="30302"/>
                          <a:pt x="0" y="21600"/>
                        </a:cubicBezTo>
                        <a:cubicBezTo>
                          <a:pt x="0" y="9670"/>
                          <a:pt x="9670" y="0"/>
                          <a:pt x="21600" y="0"/>
                        </a:cubicBezTo>
                        <a:cubicBezTo>
                          <a:pt x="33529" y="0"/>
                          <a:pt x="43200" y="9670"/>
                          <a:pt x="43200" y="21600"/>
                        </a:cubicBezTo>
                        <a:cubicBezTo>
                          <a:pt x="43200" y="25698"/>
                          <a:pt x="42033" y="29713"/>
                          <a:pt x="39837" y="33174"/>
                        </a:cubicBezTo>
                        <a:lnTo>
                          <a:pt x="21600" y="21600"/>
                        </a:lnTo>
                        <a:lnTo>
                          <a:pt x="13248" y="41519"/>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67" name="Arc 21">
                    <a:extLst>
                      <a:ext uri="{FF2B5EF4-FFF2-40B4-BE49-F238E27FC236}">
                        <a16:creationId xmlns:a16="http://schemas.microsoft.com/office/drawing/2014/main" id="{BE118249-D097-44F5-88AE-21ECE469D7D1}"/>
                      </a:ext>
                    </a:extLst>
                  </p:cNvPr>
                  <p:cNvSpPr>
                    <a:spLocks/>
                  </p:cNvSpPr>
                  <p:nvPr/>
                </p:nvSpPr>
                <p:spPr bwMode="auto">
                  <a:xfrm rot="-1415830">
                    <a:off x="3576" y="1255"/>
                    <a:ext cx="412" cy="295"/>
                  </a:xfrm>
                  <a:custGeom>
                    <a:avLst/>
                    <a:gdLst>
                      <a:gd name="T0" fmla="*/ 0 w 38956"/>
                      <a:gd name="T1" fmla="*/ 0 h 43200"/>
                      <a:gd name="T2" fmla="*/ 0 w 38956"/>
                      <a:gd name="T3" fmla="*/ 0 h 43200"/>
                      <a:gd name="T4" fmla="*/ 0 w 38956"/>
                      <a:gd name="T5" fmla="*/ 0 h 43200"/>
                      <a:gd name="T6" fmla="*/ 0 60000 65536"/>
                      <a:gd name="T7" fmla="*/ 0 60000 65536"/>
                      <a:gd name="T8" fmla="*/ 0 60000 65536"/>
                      <a:gd name="T9" fmla="*/ 0 w 38956"/>
                      <a:gd name="T10" fmla="*/ 0 h 43200"/>
                      <a:gd name="T11" fmla="*/ 38956 w 38956"/>
                      <a:gd name="T12" fmla="*/ 43200 h 43200"/>
                    </a:gdLst>
                    <a:ahLst/>
                    <a:cxnLst>
                      <a:cxn ang="T6">
                        <a:pos x="T0" y="T1"/>
                      </a:cxn>
                      <a:cxn ang="T7">
                        <a:pos x="T2" y="T3"/>
                      </a:cxn>
                      <a:cxn ang="T8">
                        <a:pos x="T4" y="T5"/>
                      </a:cxn>
                    </a:cxnLst>
                    <a:rect l="T9" t="T10" r="T11" b="T12"/>
                    <a:pathLst>
                      <a:path w="38956" h="43200" fill="none"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path>
                      <a:path w="38956" h="43200" stroke="0" extrusionOk="0">
                        <a:moveTo>
                          <a:pt x="38956" y="34458"/>
                        </a:moveTo>
                        <a:cubicBezTo>
                          <a:pt x="34882" y="39956"/>
                          <a:pt x="28443" y="43199"/>
                          <a:pt x="21600" y="43200"/>
                        </a:cubicBezTo>
                        <a:cubicBezTo>
                          <a:pt x="9670" y="43200"/>
                          <a:pt x="0" y="33529"/>
                          <a:pt x="0" y="21600"/>
                        </a:cubicBezTo>
                        <a:cubicBezTo>
                          <a:pt x="0" y="9670"/>
                          <a:pt x="9670" y="0"/>
                          <a:pt x="21600" y="0"/>
                        </a:cubicBezTo>
                        <a:cubicBezTo>
                          <a:pt x="23795" y="-1"/>
                          <a:pt x="25979" y="334"/>
                          <a:pt x="28073" y="993"/>
                        </a:cubicBezTo>
                        <a:lnTo>
                          <a:pt x="21600" y="21600"/>
                        </a:lnTo>
                        <a:lnTo>
                          <a:pt x="38956" y="34458"/>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68" name="Arc 22">
                    <a:extLst>
                      <a:ext uri="{FF2B5EF4-FFF2-40B4-BE49-F238E27FC236}">
                        <a16:creationId xmlns:a16="http://schemas.microsoft.com/office/drawing/2014/main" id="{54326C21-9804-4E49-A0E3-C4196320A5E1}"/>
                      </a:ext>
                    </a:extLst>
                  </p:cNvPr>
                  <p:cNvSpPr>
                    <a:spLocks/>
                  </p:cNvSpPr>
                  <p:nvPr/>
                </p:nvSpPr>
                <p:spPr bwMode="auto">
                  <a:xfrm rot="-1415830">
                    <a:off x="3083" y="1919"/>
                    <a:ext cx="776" cy="380"/>
                  </a:xfrm>
                  <a:custGeom>
                    <a:avLst/>
                    <a:gdLst>
                      <a:gd name="T0" fmla="*/ 0 w 43200"/>
                      <a:gd name="T1" fmla="*/ 0 h 30267"/>
                      <a:gd name="T2" fmla="*/ 0 w 43200"/>
                      <a:gd name="T3" fmla="*/ 0 h 30267"/>
                      <a:gd name="T4" fmla="*/ 0 w 43200"/>
                      <a:gd name="T5" fmla="*/ 0 h 30267"/>
                      <a:gd name="T6" fmla="*/ 0 60000 65536"/>
                      <a:gd name="T7" fmla="*/ 0 60000 65536"/>
                      <a:gd name="T8" fmla="*/ 0 60000 65536"/>
                      <a:gd name="T9" fmla="*/ 0 w 43200"/>
                      <a:gd name="T10" fmla="*/ 0 h 30267"/>
                      <a:gd name="T11" fmla="*/ 43200 w 43200"/>
                      <a:gd name="T12" fmla="*/ 30267 h 30267"/>
                    </a:gdLst>
                    <a:ahLst/>
                    <a:cxnLst>
                      <a:cxn ang="T6">
                        <a:pos x="T0" y="T1"/>
                      </a:cxn>
                      <a:cxn ang="T7">
                        <a:pos x="T2" y="T3"/>
                      </a:cxn>
                      <a:cxn ang="T8">
                        <a:pos x="T4" y="T5"/>
                      </a:cxn>
                    </a:cxnLst>
                    <a:rect l="T9" t="T10" r="T11" b="T12"/>
                    <a:pathLst>
                      <a:path w="43200" h="30267" fill="none"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path>
                      <a:path w="43200" h="30267" stroke="0" extrusionOk="0">
                        <a:moveTo>
                          <a:pt x="1815" y="30266"/>
                        </a:moveTo>
                        <a:cubicBezTo>
                          <a:pt x="618" y="27534"/>
                          <a:pt x="0" y="24583"/>
                          <a:pt x="0" y="21600"/>
                        </a:cubicBezTo>
                        <a:cubicBezTo>
                          <a:pt x="0" y="9670"/>
                          <a:pt x="9670" y="0"/>
                          <a:pt x="21600" y="0"/>
                        </a:cubicBezTo>
                        <a:cubicBezTo>
                          <a:pt x="33529" y="0"/>
                          <a:pt x="43200" y="9670"/>
                          <a:pt x="43200" y="21600"/>
                        </a:cubicBezTo>
                        <a:cubicBezTo>
                          <a:pt x="43200" y="23162"/>
                          <a:pt x="43030" y="24719"/>
                          <a:pt x="42694" y="26244"/>
                        </a:cubicBezTo>
                        <a:lnTo>
                          <a:pt x="21600" y="21600"/>
                        </a:lnTo>
                        <a:lnTo>
                          <a:pt x="1815" y="30266"/>
                        </a:lnTo>
                        <a:close/>
                      </a:path>
                    </a:pathLst>
                  </a:custGeom>
                  <a:noFill/>
                  <a:ln w="2857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sp>
          <p:nvSpPr>
            <p:cNvPr id="27659" name="Line 11">
              <a:extLst>
                <a:ext uri="{FF2B5EF4-FFF2-40B4-BE49-F238E27FC236}">
                  <a16:creationId xmlns:a16="http://schemas.microsoft.com/office/drawing/2014/main" id="{5C460E14-2E1B-4790-BFD5-53ACA47E56B9}"/>
                </a:ext>
              </a:extLst>
            </p:cNvPr>
            <p:cNvSpPr>
              <a:spLocks noChangeShapeType="1"/>
            </p:cNvSpPr>
            <p:nvPr/>
          </p:nvSpPr>
          <p:spPr bwMode="auto">
            <a:xfrm>
              <a:off x="2071670" y="1428736"/>
              <a:ext cx="204788" cy="0"/>
            </a:xfrm>
            <a:prstGeom prst="line">
              <a:avLst/>
            </a:prstGeom>
            <a:noFill/>
            <a:ln w="1905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7656" name="Object 96">
            <a:extLst>
              <a:ext uri="{FF2B5EF4-FFF2-40B4-BE49-F238E27FC236}">
                <a16:creationId xmlns:a16="http://schemas.microsoft.com/office/drawing/2014/main" id="{C05B8B4C-338A-4B9E-8107-8F69377BD10F}"/>
              </a:ext>
            </a:extLst>
          </p:cNvPr>
          <p:cNvGraphicFramePr>
            <a:graphicFrameLocks noChangeAspect="1"/>
          </p:cNvGraphicFramePr>
          <p:nvPr/>
        </p:nvGraphicFramePr>
        <p:xfrm>
          <a:off x="3389313" y="4751388"/>
          <a:ext cx="2335212" cy="1014412"/>
        </p:xfrm>
        <a:graphic>
          <a:graphicData uri="http://schemas.openxmlformats.org/presentationml/2006/ole">
            <mc:AlternateContent xmlns:mc="http://schemas.openxmlformats.org/markup-compatibility/2006">
              <mc:Choice xmlns:v="urn:schemas-microsoft-com:vml" Requires="v">
                <p:oleObj name="Equation" r:id="rId6" imgW="876300" imgH="381000" progId="Equation.3">
                  <p:embed/>
                </p:oleObj>
              </mc:Choice>
              <mc:Fallback>
                <p:oleObj name="Equation" r:id="rId6" imgW="876300" imgH="381000" progId="Equation.3">
                  <p:embed/>
                  <p:pic>
                    <p:nvPicPr>
                      <p:cNvPr id="0" name="Object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3" y="4751388"/>
                        <a:ext cx="2335212" cy="101441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27657" name="WordArt 104">
            <a:extLst>
              <a:ext uri="{FF2B5EF4-FFF2-40B4-BE49-F238E27FC236}">
                <a16:creationId xmlns:a16="http://schemas.microsoft.com/office/drawing/2014/main" id="{97609F61-97C9-43E1-B6AE-BD989943586D}"/>
              </a:ext>
            </a:extLst>
          </p:cNvPr>
          <p:cNvSpPr>
            <a:spLocks noChangeArrowheads="1" noChangeShapeType="1" noTextEdit="1"/>
          </p:cNvSpPr>
          <p:nvPr/>
        </p:nvSpPr>
        <p:spPr bwMode="auto">
          <a:xfrm>
            <a:off x="274638" y="6121400"/>
            <a:ext cx="8686800" cy="407988"/>
          </a:xfrm>
          <a:prstGeom prst="rect">
            <a:avLst/>
          </a:prstGeom>
        </p:spPr>
        <p:txBody>
          <a:bodyPr wrap="none" fromWordArt="1">
            <a:prstTxWarp prst="textPlain">
              <a:avLst>
                <a:gd name="adj" fmla="val 50000"/>
              </a:avLst>
            </a:prstTxWarp>
          </a:bodyPr>
          <a:lstStyle/>
          <a:p>
            <a:pPr algn="ctr"/>
            <a:r>
              <a:rPr lang="zh-CN" altLang="en-US" b="1" kern="10">
                <a:ln w="9525">
                  <a:solidFill>
                    <a:srgbClr val="FF0000"/>
                  </a:solidFill>
                  <a:round/>
                  <a:headEnd/>
                  <a:tailEnd/>
                </a:ln>
                <a:solidFill>
                  <a:srgbClr val="85FFE0"/>
                </a:solidFill>
                <a:effectLst>
                  <a:outerShdw dist="35921" dir="2700000" algn="ctr" rotWithShape="0">
                    <a:srgbClr val="C0C0C0">
                      <a:alpha val="79999"/>
                    </a:srgbClr>
                  </a:outerShdw>
                </a:effectLst>
                <a:latin typeface="宋体" panose="02010600030101010101" pitchFamily="2" charset="-122"/>
              </a:rPr>
              <a:t>洛伦兹力并不做功，但起了传递和转换能量的作用。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4">
            <a:extLst>
              <a:ext uri="{FF2B5EF4-FFF2-40B4-BE49-F238E27FC236}">
                <a16:creationId xmlns:a16="http://schemas.microsoft.com/office/drawing/2014/main" id="{22F2D2CC-B708-4CD4-806D-85F517E50194}"/>
              </a:ext>
            </a:extLst>
          </p:cNvPr>
          <p:cNvGrpSpPr>
            <a:grpSpLocks/>
          </p:cNvGrpSpPr>
          <p:nvPr/>
        </p:nvGrpSpPr>
        <p:grpSpPr bwMode="auto">
          <a:xfrm>
            <a:off x="5564188" y="2132013"/>
            <a:ext cx="3219450" cy="3784600"/>
            <a:chOff x="305" y="312"/>
            <a:chExt cx="2028" cy="2384"/>
          </a:xfrm>
        </p:grpSpPr>
        <p:sp>
          <p:nvSpPr>
            <p:cNvPr id="28734" name="WordArt 5">
              <a:extLst>
                <a:ext uri="{FF2B5EF4-FFF2-40B4-BE49-F238E27FC236}">
                  <a16:creationId xmlns:a16="http://schemas.microsoft.com/office/drawing/2014/main" id="{6DFD0364-0134-41AE-8A2E-753AA6E0A045}"/>
                </a:ext>
              </a:extLst>
            </p:cNvPr>
            <p:cNvSpPr>
              <a:spLocks noChangeArrowheads="1" noChangeShapeType="1" noTextEdit="1"/>
            </p:cNvSpPr>
            <p:nvPr/>
          </p:nvSpPr>
          <p:spPr bwMode="auto">
            <a:xfrm>
              <a:off x="1677" y="2162"/>
              <a:ext cx="432" cy="315"/>
            </a:xfrm>
            <a:prstGeom prst="rect">
              <a:avLst/>
            </a:prstGeom>
          </p:spPr>
          <p:txBody>
            <a:bodyPr wrap="none" fromWordArt="1">
              <a:prstTxWarp prst="textPlain">
                <a:avLst>
                  <a:gd name="adj" fmla="val 55991"/>
                </a:avLst>
              </a:prstTxWarp>
            </a:bodyPr>
            <a:lstStyle/>
            <a:p>
              <a:pPr algn="ctr"/>
              <a:r>
                <a:rPr lang="en-US" altLang="zh-CN" sz="800" b="1" i="1" kern="10">
                  <a:ln w="9525">
                    <a:solidFill>
                      <a:srgbClr val="808080"/>
                    </a:solidFill>
                    <a:round/>
                    <a:headEnd/>
                    <a:tailEnd/>
                  </a:ln>
                  <a:solidFill>
                    <a:srgbClr val="FFFF00"/>
                  </a:solidFill>
                  <a:latin typeface="Times New Roman" panose="02020603050405020304" pitchFamily="18" charset="0"/>
                  <a:cs typeface="Times New Roman" panose="02020603050405020304" pitchFamily="18" charset="0"/>
                </a:rPr>
                <a:t>B</a:t>
              </a:r>
              <a:endParaRPr lang="zh-CN" altLang="en-US" sz="800" b="1" i="1" kern="10">
                <a:ln w="9525">
                  <a:solidFill>
                    <a:srgbClr val="808080"/>
                  </a:solidFill>
                  <a:round/>
                  <a:headEnd/>
                  <a:tailEnd/>
                </a:ln>
                <a:solidFill>
                  <a:srgbClr val="FFFF00"/>
                </a:solidFill>
                <a:latin typeface="Times New Roman" panose="02020603050405020304" pitchFamily="18" charset="0"/>
                <a:cs typeface="Times New Roman" panose="02020603050405020304" pitchFamily="18" charset="0"/>
              </a:endParaRPr>
            </a:p>
          </p:txBody>
        </p:sp>
        <p:grpSp>
          <p:nvGrpSpPr>
            <p:cNvPr id="28735" name="Group 6">
              <a:extLst>
                <a:ext uri="{FF2B5EF4-FFF2-40B4-BE49-F238E27FC236}">
                  <a16:creationId xmlns:a16="http://schemas.microsoft.com/office/drawing/2014/main" id="{F2600280-7B5C-4046-8FE2-7CCEDFC72997}"/>
                </a:ext>
              </a:extLst>
            </p:cNvPr>
            <p:cNvGrpSpPr>
              <a:grpSpLocks/>
            </p:cNvGrpSpPr>
            <p:nvPr/>
          </p:nvGrpSpPr>
          <p:grpSpPr bwMode="auto">
            <a:xfrm rot="10800000">
              <a:off x="305" y="312"/>
              <a:ext cx="2028" cy="2384"/>
              <a:chOff x="2039" y="1769"/>
              <a:chExt cx="1044" cy="1042"/>
            </a:xfrm>
          </p:grpSpPr>
          <p:grpSp>
            <p:nvGrpSpPr>
              <p:cNvPr id="28736" name="Group 7">
                <a:extLst>
                  <a:ext uri="{FF2B5EF4-FFF2-40B4-BE49-F238E27FC236}">
                    <a16:creationId xmlns:a16="http://schemas.microsoft.com/office/drawing/2014/main" id="{E636D560-E338-4287-8B5B-7A4D5E1CDB7F}"/>
                  </a:ext>
                </a:extLst>
              </p:cNvPr>
              <p:cNvGrpSpPr>
                <a:grpSpLocks/>
              </p:cNvGrpSpPr>
              <p:nvPr/>
            </p:nvGrpSpPr>
            <p:grpSpPr bwMode="auto">
              <a:xfrm>
                <a:off x="2039" y="1774"/>
                <a:ext cx="388" cy="1037"/>
                <a:chOff x="2039" y="1774"/>
                <a:chExt cx="388" cy="1037"/>
              </a:xfrm>
            </p:grpSpPr>
            <p:sp>
              <p:nvSpPr>
                <p:cNvPr id="28746" name="Oval 8">
                  <a:extLst>
                    <a:ext uri="{FF2B5EF4-FFF2-40B4-BE49-F238E27FC236}">
                      <a16:creationId xmlns:a16="http://schemas.microsoft.com/office/drawing/2014/main" id="{52D67BDB-50DF-4541-9DE3-839C176C919B}"/>
                    </a:ext>
                  </a:extLst>
                </p:cNvPr>
                <p:cNvSpPr>
                  <a:spLocks noChangeArrowheads="1"/>
                </p:cNvSpPr>
                <p:nvPr/>
              </p:nvSpPr>
              <p:spPr bwMode="auto">
                <a:xfrm>
                  <a:off x="2039" y="1778"/>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7" name="Oval 9">
                  <a:extLst>
                    <a:ext uri="{FF2B5EF4-FFF2-40B4-BE49-F238E27FC236}">
                      <a16:creationId xmlns:a16="http://schemas.microsoft.com/office/drawing/2014/main" id="{1476AF94-1EB0-4998-BCF2-D19FB960B6E8}"/>
                    </a:ext>
                  </a:extLst>
                </p:cNvPr>
                <p:cNvSpPr>
                  <a:spLocks noChangeArrowheads="1"/>
                </p:cNvSpPr>
                <p:nvPr/>
              </p:nvSpPr>
              <p:spPr bwMode="auto">
                <a:xfrm>
                  <a:off x="2371" y="2110"/>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8" name="Oval 10">
                  <a:extLst>
                    <a:ext uri="{FF2B5EF4-FFF2-40B4-BE49-F238E27FC236}">
                      <a16:creationId xmlns:a16="http://schemas.microsoft.com/office/drawing/2014/main" id="{98584160-750D-4F03-8278-9A187CBB5C05}"/>
                    </a:ext>
                  </a:extLst>
                </p:cNvPr>
                <p:cNvSpPr>
                  <a:spLocks noChangeArrowheads="1"/>
                </p:cNvSpPr>
                <p:nvPr/>
              </p:nvSpPr>
              <p:spPr bwMode="auto">
                <a:xfrm>
                  <a:off x="2042" y="2104"/>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9" name="Oval 11">
                  <a:extLst>
                    <a:ext uri="{FF2B5EF4-FFF2-40B4-BE49-F238E27FC236}">
                      <a16:creationId xmlns:a16="http://schemas.microsoft.com/office/drawing/2014/main" id="{806BB200-14F5-429C-ACD6-A8DC843244D5}"/>
                    </a:ext>
                  </a:extLst>
                </p:cNvPr>
                <p:cNvSpPr>
                  <a:spLocks noChangeArrowheads="1"/>
                </p:cNvSpPr>
                <p:nvPr/>
              </p:nvSpPr>
              <p:spPr bwMode="auto">
                <a:xfrm>
                  <a:off x="2358" y="1774"/>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50" name="Oval 12">
                  <a:extLst>
                    <a:ext uri="{FF2B5EF4-FFF2-40B4-BE49-F238E27FC236}">
                      <a16:creationId xmlns:a16="http://schemas.microsoft.com/office/drawing/2014/main" id="{CD984709-0295-4895-A735-C9E5ED33821B}"/>
                    </a:ext>
                  </a:extLst>
                </p:cNvPr>
                <p:cNvSpPr>
                  <a:spLocks noChangeArrowheads="1"/>
                </p:cNvSpPr>
                <p:nvPr/>
              </p:nvSpPr>
              <p:spPr bwMode="auto">
                <a:xfrm>
                  <a:off x="2049" y="2429"/>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51" name="Oval 13">
                  <a:extLst>
                    <a:ext uri="{FF2B5EF4-FFF2-40B4-BE49-F238E27FC236}">
                      <a16:creationId xmlns:a16="http://schemas.microsoft.com/office/drawing/2014/main" id="{D5FBA43C-4C5D-4F8C-8E82-959D0EA68724}"/>
                    </a:ext>
                  </a:extLst>
                </p:cNvPr>
                <p:cNvSpPr>
                  <a:spLocks noChangeArrowheads="1"/>
                </p:cNvSpPr>
                <p:nvPr/>
              </p:nvSpPr>
              <p:spPr bwMode="auto">
                <a:xfrm>
                  <a:off x="2367" y="2753"/>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52" name="Oval 14">
                  <a:extLst>
                    <a:ext uri="{FF2B5EF4-FFF2-40B4-BE49-F238E27FC236}">
                      <a16:creationId xmlns:a16="http://schemas.microsoft.com/office/drawing/2014/main" id="{372A0168-BAA7-4BE0-B6AD-11468037151C}"/>
                    </a:ext>
                  </a:extLst>
                </p:cNvPr>
                <p:cNvSpPr>
                  <a:spLocks noChangeArrowheads="1"/>
                </p:cNvSpPr>
                <p:nvPr/>
              </p:nvSpPr>
              <p:spPr bwMode="auto">
                <a:xfrm>
                  <a:off x="2044" y="2755"/>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53" name="Oval 15">
                  <a:extLst>
                    <a:ext uri="{FF2B5EF4-FFF2-40B4-BE49-F238E27FC236}">
                      <a16:creationId xmlns:a16="http://schemas.microsoft.com/office/drawing/2014/main" id="{9119FED8-56C5-4321-9EEB-BD8D4B69E4CE}"/>
                    </a:ext>
                  </a:extLst>
                </p:cNvPr>
                <p:cNvSpPr>
                  <a:spLocks noChangeArrowheads="1"/>
                </p:cNvSpPr>
                <p:nvPr/>
              </p:nvSpPr>
              <p:spPr bwMode="auto">
                <a:xfrm>
                  <a:off x="2368" y="2425"/>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28737" name="Group 16">
                <a:extLst>
                  <a:ext uri="{FF2B5EF4-FFF2-40B4-BE49-F238E27FC236}">
                    <a16:creationId xmlns:a16="http://schemas.microsoft.com/office/drawing/2014/main" id="{28B7468D-04AA-414A-8A23-B3A3A9F1F2D2}"/>
                  </a:ext>
                </a:extLst>
              </p:cNvPr>
              <p:cNvGrpSpPr>
                <a:grpSpLocks/>
              </p:cNvGrpSpPr>
              <p:nvPr/>
            </p:nvGrpSpPr>
            <p:grpSpPr bwMode="auto">
              <a:xfrm>
                <a:off x="2695" y="1769"/>
                <a:ext cx="388" cy="1037"/>
                <a:chOff x="2039" y="1774"/>
                <a:chExt cx="388" cy="1037"/>
              </a:xfrm>
            </p:grpSpPr>
            <p:sp>
              <p:nvSpPr>
                <p:cNvPr id="28738" name="Oval 17">
                  <a:extLst>
                    <a:ext uri="{FF2B5EF4-FFF2-40B4-BE49-F238E27FC236}">
                      <a16:creationId xmlns:a16="http://schemas.microsoft.com/office/drawing/2014/main" id="{96C751CE-AA7E-446E-BCBC-11B3A17AEF7B}"/>
                    </a:ext>
                  </a:extLst>
                </p:cNvPr>
                <p:cNvSpPr>
                  <a:spLocks noChangeArrowheads="1"/>
                </p:cNvSpPr>
                <p:nvPr/>
              </p:nvSpPr>
              <p:spPr bwMode="auto">
                <a:xfrm>
                  <a:off x="2039" y="1778"/>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39" name="Oval 18">
                  <a:extLst>
                    <a:ext uri="{FF2B5EF4-FFF2-40B4-BE49-F238E27FC236}">
                      <a16:creationId xmlns:a16="http://schemas.microsoft.com/office/drawing/2014/main" id="{1BDF529D-4CEE-4DAE-B1C0-571B502602A7}"/>
                    </a:ext>
                  </a:extLst>
                </p:cNvPr>
                <p:cNvSpPr>
                  <a:spLocks noChangeArrowheads="1"/>
                </p:cNvSpPr>
                <p:nvPr/>
              </p:nvSpPr>
              <p:spPr bwMode="auto">
                <a:xfrm>
                  <a:off x="2371" y="2110"/>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0" name="Oval 19">
                  <a:extLst>
                    <a:ext uri="{FF2B5EF4-FFF2-40B4-BE49-F238E27FC236}">
                      <a16:creationId xmlns:a16="http://schemas.microsoft.com/office/drawing/2014/main" id="{E3316A94-5C3A-4399-9D3B-A282559F5BBE}"/>
                    </a:ext>
                  </a:extLst>
                </p:cNvPr>
                <p:cNvSpPr>
                  <a:spLocks noChangeArrowheads="1"/>
                </p:cNvSpPr>
                <p:nvPr/>
              </p:nvSpPr>
              <p:spPr bwMode="auto">
                <a:xfrm>
                  <a:off x="2042" y="2104"/>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1" name="Oval 20">
                  <a:extLst>
                    <a:ext uri="{FF2B5EF4-FFF2-40B4-BE49-F238E27FC236}">
                      <a16:creationId xmlns:a16="http://schemas.microsoft.com/office/drawing/2014/main" id="{57528BB4-1038-433E-8399-F04EBD4AAD08}"/>
                    </a:ext>
                  </a:extLst>
                </p:cNvPr>
                <p:cNvSpPr>
                  <a:spLocks noChangeArrowheads="1"/>
                </p:cNvSpPr>
                <p:nvPr/>
              </p:nvSpPr>
              <p:spPr bwMode="auto">
                <a:xfrm>
                  <a:off x="2358" y="1774"/>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2" name="Oval 21">
                  <a:extLst>
                    <a:ext uri="{FF2B5EF4-FFF2-40B4-BE49-F238E27FC236}">
                      <a16:creationId xmlns:a16="http://schemas.microsoft.com/office/drawing/2014/main" id="{D4D72A11-B5EC-46FA-9B46-60EFFB2AB5DA}"/>
                    </a:ext>
                  </a:extLst>
                </p:cNvPr>
                <p:cNvSpPr>
                  <a:spLocks noChangeArrowheads="1"/>
                </p:cNvSpPr>
                <p:nvPr/>
              </p:nvSpPr>
              <p:spPr bwMode="auto">
                <a:xfrm>
                  <a:off x="2049" y="2429"/>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3" name="Oval 22">
                  <a:extLst>
                    <a:ext uri="{FF2B5EF4-FFF2-40B4-BE49-F238E27FC236}">
                      <a16:creationId xmlns:a16="http://schemas.microsoft.com/office/drawing/2014/main" id="{2C829E94-D798-4B04-93C2-BDBAF7B33F81}"/>
                    </a:ext>
                  </a:extLst>
                </p:cNvPr>
                <p:cNvSpPr>
                  <a:spLocks noChangeArrowheads="1"/>
                </p:cNvSpPr>
                <p:nvPr/>
              </p:nvSpPr>
              <p:spPr bwMode="auto">
                <a:xfrm>
                  <a:off x="2367" y="2753"/>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4" name="Oval 23">
                  <a:extLst>
                    <a:ext uri="{FF2B5EF4-FFF2-40B4-BE49-F238E27FC236}">
                      <a16:creationId xmlns:a16="http://schemas.microsoft.com/office/drawing/2014/main" id="{0E9DAB60-9253-4C37-B9AA-BCBFBCC0B0FA}"/>
                    </a:ext>
                  </a:extLst>
                </p:cNvPr>
                <p:cNvSpPr>
                  <a:spLocks noChangeArrowheads="1"/>
                </p:cNvSpPr>
                <p:nvPr/>
              </p:nvSpPr>
              <p:spPr bwMode="auto">
                <a:xfrm>
                  <a:off x="2044" y="2755"/>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45" name="Oval 24">
                  <a:extLst>
                    <a:ext uri="{FF2B5EF4-FFF2-40B4-BE49-F238E27FC236}">
                      <a16:creationId xmlns:a16="http://schemas.microsoft.com/office/drawing/2014/main" id="{5F31FE06-8648-47A1-9E5F-20887D16707D}"/>
                    </a:ext>
                  </a:extLst>
                </p:cNvPr>
                <p:cNvSpPr>
                  <a:spLocks noChangeArrowheads="1"/>
                </p:cNvSpPr>
                <p:nvPr/>
              </p:nvSpPr>
              <p:spPr bwMode="auto">
                <a:xfrm>
                  <a:off x="2368" y="2425"/>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grpSp>
      <p:grpSp>
        <p:nvGrpSpPr>
          <p:cNvPr id="28675" name="Group 76">
            <a:extLst>
              <a:ext uri="{FF2B5EF4-FFF2-40B4-BE49-F238E27FC236}">
                <a16:creationId xmlns:a16="http://schemas.microsoft.com/office/drawing/2014/main" id="{5ED92D89-3795-4A65-804C-B8BCA12C2492}"/>
              </a:ext>
            </a:extLst>
          </p:cNvPr>
          <p:cNvGrpSpPr>
            <a:grpSpLocks/>
          </p:cNvGrpSpPr>
          <p:nvPr/>
        </p:nvGrpSpPr>
        <p:grpSpPr bwMode="auto">
          <a:xfrm>
            <a:off x="6594475" y="1893888"/>
            <a:ext cx="2092325" cy="4140200"/>
            <a:chOff x="4154" y="1451"/>
            <a:chExt cx="1318" cy="2608"/>
          </a:xfrm>
        </p:grpSpPr>
        <p:grpSp>
          <p:nvGrpSpPr>
            <p:cNvPr id="28724" name="Group 31">
              <a:extLst>
                <a:ext uri="{FF2B5EF4-FFF2-40B4-BE49-F238E27FC236}">
                  <a16:creationId xmlns:a16="http://schemas.microsoft.com/office/drawing/2014/main" id="{E046DBD1-F095-46DA-B834-507FE65DA26E}"/>
                </a:ext>
              </a:extLst>
            </p:cNvPr>
            <p:cNvGrpSpPr>
              <a:grpSpLocks/>
            </p:cNvGrpSpPr>
            <p:nvPr/>
          </p:nvGrpSpPr>
          <p:grpSpPr bwMode="auto">
            <a:xfrm>
              <a:off x="4407" y="1451"/>
              <a:ext cx="252" cy="2608"/>
              <a:chOff x="1144" y="45"/>
              <a:chExt cx="252" cy="2608"/>
            </a:xfrm>
          </p:grpSpPr>
          <p:sp>
            <p:nvSpPr>
              <p:cNvPr id="28731" name="Rectangle 32">
                <a:extLst>
                  <a:ext uri="{FF2B5EF4-FFF2-40B4-BE49-F238E27FC236}">
                    <a16:creationId xmlns:a16="http://schemas.microsoft.com/office/drawing/2014/main" id="{54B48D2C-EAED-45E4-8DF4-0BA087502717}"/>
                  </a:ext>
                </a:extLst>
              </p:cNvPr>
              <p:cNvSpPr>
                <a:spLocks noChangeArrowheads="1"/>
              </p:cNvSpPr>
              <p:nvPr/>
            </p:nvSpPr>
            <p:spPr bwMode="auto">
              <a:xfrm>
                <a:off x="1144" y="326"/>
                <a:ext cx="252" cy="2054"/>
              </a:xfrm>
              <a:prstGeom prst="rect">
                <a:avLst/>
              </a:prstGeom>
              <a:gradFill rotWithShape="0">
                <a:gsLst>
                  <a:gs pos="0">
                    <a:srgbClr val="2A2A00"/>
                  </a:gs>
                  <a:gs pos="50000">
                    <a:srgbClr val="FFFF00"/>
                  </a:gs>
                  <a:gs pos="100000">
                    <a:srgbClr val="2A2A00"/>
                  </a:gs>
                </a:gsLst>
                <a:lin ang="0" scaled="1"/>
              </a:gra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32" name="WordArt 33">
                <a:extLst>
                  <a:ext uri="{FF2B5EF4-FFF2-40B4-BE49-F238E27FC236}">
                    <a16:creationId xmlns:a16="http://schemas.microsoft.com/office/drawing/2014/main" id="{2CAFF844-7C51-4444-BB05-04C63EC9B7FE}"/>
                  </a:ext>
                </a:extLst>
              </p:cNvPr>
              <p:cNvSpPr>
                <a:spLocks noChangeArrowheads="1" noChangeShapeType="1" noTextEdit="1"/>
              </p:cNvSpPr>
              <p:nvPr/>
            </p:nvSpPr>
            <p:spPr bwMode="auto">
              <a:xfrm>
                <a:off x="1158" y="2433"/>
                <a:ext cx="179" cy="220"/>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a</a:t>
                </a:r>
                <a:endParaRPr lang="zh-CN" altLang="en-US"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sp>
            <p:nvSpPr>
              <p:cNvPr id="28733" name="WordArt 34">
                <a:extLst>
                  <a:ext uri="{FF2B5EF4-FFF2-40B4-BE49-F238E27FC236}">
                    <a16:creationId xmlns:a16="http://schemas.microsoft.com/office/drawing/2014/main" id="{59478876-EC0E-4095-975B-E6EF6BDF10BA}"/>
                  </a:ext>
                </a:extLst>
              </p:cNvPr>
              <p:cNvSpPr>
                <a:spLocks noChangeArrowheads="1" noChangeShapeType="1" noTextEdit="1"/>
              </p:cNvSpPr>
              <p:nvPr/>
            </p:nvSpPr>
            <p:spPr bwMode="auto">
              <a:xfrm>
                <a:off x="1181" y="45"/>
                <a:ext cx="179" cy="220"/>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b</a:t>
                </a:r>
                <a:endParaRPr lang="zh-CN" altLang="en-US"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grpSp>
        <p:sp>
          <p:nvSpPr>
            <p:cNvPr id="28725" name="Line 36">
              <a:extLst>
                <a:ext uri="{FF2B5EF4-FFF2-40B4-BE49-F238E27FC236}">
                  <a16:creationId xmlns:a16="http://schemas.microsoft.com/office/drawing/2014/main" id="{9B675A8B-4D8B-494D-A210-3013AF46E687}"/>
                </a:ext>
              </a:extLst>
            </p:cNvPr>
            <p:cNvSpPr>
              <a:spLocks noChangeShapeType="1"/>
            </p:cNvSpPr>
            <p:nvPr/>
          </p:nvSpPr>
          <p:spPr bwMode="auto">
            <a:xfrm flipV="1">
              <a:off x="4665" y="2793"/>
              <a:ext cx="771" cy="10"/>
            </a:xfrm>
            <a:prstGeom prst="line">
              <a:avLst/>
            </a:prstGeom>
            <a:noFill/>
            <a:ln w="57150">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726" name="WordArt 37">
              <a:extLst>
                <a:ext uri="{FF2B5EF4-FFF2-40B4-BE49-F238E27FC236}">
                  <a16:creationId xmlns:a16="http://schemas.microsoft.com/office/drawing/2014/main" id="{0665AA96-D964-467A-A074-3781B098155A}"/>
                </a:ext>
              </a:extLst>
            </p:cNvPr>
            <p:cNvSpPr>
              <a:spLocks noChangeArrowheads="1" noChangeShapeType="1" noTextEdit="1"/>
            </p:cNvSpPr>
            <p:nvPr/>
          </p:nvSpPr>
          <p:spPr bwMode="auto">
            <a:xfrm>
              <a:off x="5262" y="2912"/>
              <a:ext cx="210" cy="204"/>
            </a:xfrm>
            <a:prstGeom prst="rect">
              <a:avLst/>
            </a:prstGeom>
          </p:spPr>
          <p:txBody>
            <a:bodyPr wrap="none" fromWordArt="1">
              <a:prstTxWarp prst="textPlain">
                <a:avLst>
                  <a:gd name="adj" fmla="val 54014"/>
                </a:avLst>
              </a:prstTxWarp>
            </a:bodyPr>
            <a:lstStyle/>
            <a:p>
              <a:pPr algn="ctr"/>
              <a:r>
                <a:rPr lang="en-US" altLang="zh-CN" sz="3600" i="1" kern="10">
                  <a:ln w="38100">
                    <a:solidFill>
                      <a:srgbClr val="FFFF00"/>
                    </a:solidFill>
                    <a:round/>
                    <a:headEnd/>
                    <a:tailEnd/>
                  </a:ln>
                  <a:solidFill>
                    <a:srgbClr val="FFFF00"/>
                  </a:solidFill>
                  <a:latin typeface="Book Antiqua" panose="02040602050305030304" pitchFamily="18" charset="0"/>
                </a:rPr>
                <a:t>v</a:t>
              </a:r>
              <a:endParaRPr lang="zh-CN" altLang="en-US" sz="3600" i="1" kern="10">
                <a:ln w="38100">
                  <a:solidFill>
                    <a:srgbClr val="FFFF00"/>
                  </a:solidFill>
                  <a:round/>
                  <a:headEnd/>
                  <a:tailEnd/>
                </a:ln>
                <a:solidFill>
                  <a:srgbClr val="FFFF00"/>
                </a:solidFill>
                <a:latin typeface="Book Antiqua" panose="02040602050305030304" pitchFamily="18" charset="0"/>
              </a:endParaRPr>
            </a:p>
          </p:txBody>
        </p:sp>
        <p:grpSp>
          <p:nvGrpSpPr>
            <p:cNvPr id="28727" name="Group 39">
              <a:extLst>
                <a:ext uri="{FF2B5EF4-FFF2-40B4-BE49-F238E27FC236}">
                  <a16:creationId xmlns:a16="http://schemas.microsoft.com/office/drawing/2014/main" id="{84D5DE53-7423-48F8-AAE6-3859D1BFBA71}"/>
                </a:ext>
              </a:extLst>
            </p:cNvPr>
            <p:cNvGrpSpPr>
              <a:grpSpLocks/>
            </p:cNvGrpSpPr>
            <p:nvPr/>
          </p:nvGrpSpPr>
          <p:grpSpPr bwMode="auto">
            <a:xfrm>
              <a:off x="4436" y="2717"/>
              <a:ext cx="189" cy="189"/>
              <a:chOff x="1236" y="1236"/>
              <a:chExt cx="189" cy="189"/>
            </a:xfrm>
          </p:grpSpPr>
          <p:sp>
            <p:nvSpPr>
              <p:cNvPr id="28729" name="Oval 40">
                <a:extLst>
                  <a:ext uri="{FF2B5EF4-FFF2-40B4-BE49-F238E27FC236}">
                    <a16:creationId xmlns:a16="http://schemas.microsoft.com/office/drawing/2014/main" id="{13E980C9-D226-4839-9025-B24FB3BD8A2C}"/>
                  </a:ext>
                </a:extLst>
              </p:cNvPr>
              <p:cNvSpPr>
                <a:spLocks noChangeArrowheads="1"/>
              </p:cNvSpPr>
              <p:nvPr/>
            </p:nvSpPr>
            <p:spPr bwMode="auto">
              <a:xfrm>
                <a:off x="1236" y="1236"/>
                <a:ext cx="189" cy="189"/>
              </a:xfrm>
              <a:prstGeom prst="ellipse">
                <a:avLst/>
              </a:prstGeom>
              <a:gradFill rotWithShape="0">
                <a:gsLst>
                  <a:gs pos="0">
                    <a:srgbClr val="FF0000"/>
                  </a:gs>
                  <a:gs pos="100000">
                    <a:srgbClr val="760000"/>
                  </a:gs>
                </a:gsLst>
                <a:lin ang="2700000" scaled="1"/>
              </a:gradFill>
              <a:ln w="28575">
                <a:solidFill>
                  <a:srgbClr val="FFFFFF"/>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8730" name="WordArt 41">
                <a:extLst>
                  <a:ext uri="{FF2B5EF4-FFF2-40B4-BE49-F238E27FC236}">
                    <a16:creationId xmlns:a16="http://schemas.microsoft.com/office/drawing/2014/main" id="{6A74D11E-AB63-4FD2-B085-2F2DC04212CF}"/>
                  </a:ext>
                </a:extLst>
              </p:cNvPr>
              <p:cNvSpPr>
                <a:spLocks noChangeArrowheads="1" noChangeShapeType="1" noTextEdit="1"/>
              </p:cNvSpPr>
              <p:nvPr/>
            </p:nvSpPr>
            <p:spPr bwMode="auto">
              <a:xfrm>
                <a:off x="1267" y="1311"/>
                <a:ext cx="126" cy="40"/>
              </a:xfrm>
              <a:prstGeom prst="rect">
                <a:avLst/>
              </a:prstGeom>
            </p:spPr>
            <p:txBody>
              <a:bodyPr wrap="none" fromWordArt="1">
                <a:prstTxWarp prst="textPlain">
                  <a:avLst>
                    <a:gd name="adj" fmla="val 50000"/>
                  </a:avLst>
                </a:prstTxWarp>
              </a:bodyPr>
              <a:lstStyle/>
              <a:p>
                <a:pPr algn="ctr"/>
                <a:r>
                  <a:rPr lang="en-US" altLang="zh-CN" sz="3600" b="1" kern="10">
                    <a:ln w="19050">
                      <a:solidFill>
                        <a:srgbClr val="FFFFFF"/>
                      </a:solidFill>
                      <a:round/>
                      <a:headEnd/>
                      <a:tailEnd/>
                    </a:ln>
                    <a:solidFill>
                      <a:srgbClr val="FFFFFF"/>
                    </a:solidFill>
                    <a:latin typeface="黑体" panose="02010609060101010101" pitchFamily="49" charset="-122"/>
                    <a:ea typeface="黑体" panose="02010609060101010101" pitchFamily="49" charset="-122"/>
                  </a:rPr>
                  <a:t>-</a:t>
                </a:r>
                <a:endParaRPr lang="zh-CN" altLang="en-US" sz="3600" b="1" kern="10">
                  <a:ln w="19050">
                    <a:solidFill>
                      <a:srgbClr val="FFFFFF"/>
                    </a:solidFill>
                    <a:round/>
                    <a:headEnd/>
                    <a:tailEnd/>
                  </a:ln>
                  <a:solidFill>
                    <a:srgbClr val="FFFFFF"/>
                  </a:solidFill>
                  <a:latin typeface="黑体" panose="02010609060101010101" pitchFamily="49" charset="-122"/>
                  <a:ea typeface="黑体" panose="02010609060101010101" pitchFamily="49" charset="-122"/>
                </a:endParaRPr>
              </a:p>
            </p:txBody>
          </p:sp>
        </p:grpSp>
        <p:sp>
          <p:nvSpPr>
            <p:cNvPr id="28728" name="WordArt 43">
              <a:extLst>
                <a:ext uri="{FF2B5EF4-FFF2-40B4-BE49-F238E27FC236}">
                  <a16:creationId xmlns:a16="http://schemas.microsoft.com/office/drawing/2014/main" id="{C173C588-1484-4DA9-9F16-ADC58FD6B272}"/>
                </a:ext>
              </a:extLst>
            </p:cNvPr>
            <p:cNvSpPr>
              <a:spLocks noChangeArrowheads="1" noChangeShapeType="1" noTextEdit="1"/>
            </p:cNvSpPr>
            <p:nvPr/>
          </p:nvSpPr>
          <p:spPr bwMode="auto">
            <a:xfrm>
              <a:off x="4154" y="2902"/>
              <a:ext cx="177" cy="25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solidFill>
                    <a:srgbClr val="FFFF00"/>
                  </a:solidFill>
                  <a:latin typeface="Times New Roman" panose="02020603050405020304" pitchFamily="18" charset="0"/>
                  <a:cs typeface="Times New Roman" panose="02020603050405020304" pitchFamily="18" charset="0"/>
                </a:rPr>
                <a:t>q</a:t>
              </a:r>
              <a:endParaRPr lang="zh-CN" altLang="en-US" sz="3600" i="1" kern="10">
                <a:ln w="9525">
                  <a:solidFill>
                    <a:srgbClr val="000000"/>
                  </a:solidFill>
                  <a:round/>
                  <a:headEnd/>
                  <a:tailEnd/>
                </a:ln>
                <a:solidFill>
                  <a:srgbClr val="FFFF00"/>
                </a:solidFill>
                <a:latin typeface="Times New Roman" panose="02020603050405020304" pitchFamily="18" charset="0"/>
                <a:cs typeface="Times New Roman" panose="02020603050405020304" pitchFamily="18" charset="0"/>
              </a:endParaRPr>
            </a:p>
          </p:txBody>
        </p:sp>
      </p:grpSp>
      <p:grpSp>
        <p:nvGrpSpPr>
          <p:cNvPr id="28676" name="Group 57">
            <a:extLst>
              <a:ext uri="{FF2B5EF4-FFF2-40B4-BE49-F238E27FC236}">
                <a16:creationId xmlns:a16="http://schemas.microsoft.com/office/drawing/2014/main" id="{7F2D189B-35D2-47CF-B42E-B88839DACF33}"/>
              </a:ext>
            </a:extLst>
          </p:cNvPr>
          <p:cNvGrpSpPr>
            <a:grpSpLocks/>
          </p:cNvGrpSpPr>
          <p:nvPr/>
        </p:nvGrpSpPr>
        <p:grpSpPr bwMode="auto">
          <a:xfrm>
            <a:off x="6711950" y="2759075"/>
            <a:ext cx="427038" cy="1144588"/>
            <a:chOff x="4147" y="1663"/>
            <a:chExt cx="269" cy="721"/>
          </a:xfrm>
        </p:grpSpPr>
        <p:sp>
          <p:nvSpPr>
            <p:cNvPr id="28722" name="Line 42">
              <a:extLst>
                <a:ext uri="{FF2B5EF4-FFF2-40B4-BE49-F238E27FC236}">
                  <a16:creationId xmlns:a16="http://schemas.microsoft.com/office/drawing/2014/main" id="{A6A2225D-F7FF-4A6C-ACE5-66B23205032D}"/>
                </a:ext>
              </a:extLst>
            </p:cNvPr>
            <p:cNvSpPr>
              <a:spLocks noChangeShapeType="1"/>
            </p:cNvSpPr>
            <p:nvPr/>
          </p:nvSpPr>
          <p:spPr bwMode="auto">
            <a:xfrm flipV="1">
              <a:off x="4404" y="1929"/>
              <a:ext cx="0" cy="455"/>
            </a:xfrm>
            <a:prstGeom prst="line">
              <a:avLst/>
            </a:prstGeom>
            <a:noFill/>
            <a:ln w="57150">
              <a:solidFill>
                <a:srgbClr val="FF0000"/>
              </a:solidFill>
              <a:round/>
              <a:headEnd/>
              <a:tailEnd type="triangle" w="med" len="lg"/>
            </a:ln>
            <a:effectLst>
              <a:prstShdw prst="shdw17" dist="52363" dir="20757825">
                <a:schemeClr val="bg1"/>
              </a:prstShdw>
            </a:effectLst>
            <a:extLst>
              <a:ext uri="{909E8E84-426E-40DD-AFC4-6F175D3DCCD1}">
                <a14:hiddenFill xmlns:a14="http://schemas.microsoft.com/office/drawing/2010/main">
                  <a:noFill/>
                </a14:hiddenFill>
              </a:ext>
            </a:extLst>
          </p:spPr>
          <p:txBody>
            <a:bodyPr/>
            <a:lstStyle/>
            <a:p>
              <a:endParaRPr lang="zh-CN" altLang="en-US"/>
            </a:p>
          </p:txBody>
        </p:sp>
        <p:sp>
          <p:nvSpPr>
            <p:cNvPr id="28723" name="WordArt 44">
              <a:extLst>
                <a:ext uri="{FF2B5EF4-FFF2-40B4-BE49-F238E27FC236}">
                  <a16:creationId xmlns:a16="http://schemas.microsoft.com/office/drawing/2014/main" id="{2635EABD-073C-48AF-8C9A-739B489F5EE5}"/>
                </a:ext>
              </a:extLst>
            </p:cNvPr>
            <p:cNvSpPr>
              <a:spLocks noChangeArrowheads="1" noChangeShapeType="1" noTextEdit="1"/>
            </p:cNvSpPr>
            <p:nvPr/>
          </p:nvSpPr>
          <p:spPr bwMode="auto">
            <a:xfrm>
              <a:off x="4147" y="1663"/>
              <a:ext cx="269" cy="319"/>
            </a:xfrm>
            <a:prstGeom prst="rect">
              <a:avLst/>
            </a:prstGeom>
          </p:spPr>
          <p:txBody>
            <a:bodyPr wrap="none" fromWordArt="1">
              <a:prstTxWarp prst="textPlain">
                <a:avLst>
                  <a:gd name="adj" fmla="val 55403"/>
                </a:avLst>
              </a:prstTxWarp>
            </a:bodyPr>
            <a:lstStyle/>
            <a:p>
              <a:pPr algn="ctr"/>
              <a:r>
                <a:rPr lang="en-US" altLang="zh-CN" sz="2000" b="1" i="1" kern="10">
                  <a:ln w="19050">
                    <a:solidFill>
                      <a:srgbClr val="FF0000"/>
                    </a:solidFill>
                    <a:round/>
                    <a:headEnd/>
                    <a:tailEnd/>
                  </a:ln>
                  <a:solidFill>
                    <a:srgbClr val="FF0000"/>
                  </a:solidFill>
                  <a:effectLst>
                    <a:prstShdw prst="shdw17" dist="52363" dir="20757825">
                      <a:schemeClr val="bg1"/>
                    </a:prstShdw>
                  </a:effectLst>
                  <a:latin typeface="Times New Roman" panose="02020603050405020304" pitchFamily="18" charset="0"/>
                  <a:cs typeface="Times New Roman" panose="02020603050405020304" pitchFamily="18" charset="0"/>
                </a:rPr>
                <a:t>f</a:t>
              </a:r>
              <a:endParaRPr lang="zh-CN" altLang="en-US" sz="2000" b="1" i="1" kern="10">
                <a:ln w="19050">
                  <a:solidFill>
                    <a:srgbClr val="FF0000"/>
                  </a:solidFill>
                  <a:round/>
                  <a:headEnd/>
                  <a:tailEnd/>
                </a:ln>
                <a:solidFill>
                  <a:srgbClr val="FF0000"/>
                </a:solidFill>
                <a:effectLst>
                  <a:prstShdw prst="shdw17" dist="52363" dir="20757825">
                    <a:schemeClr val="bg1"/>
                  </a:prstShdw>
                </a:effectLst>
                <a:latin typeface="Times New Roman" panose="02020603050405020304" pitchFamily="18" charset="0"/>
                <a:cs typeface="Times New Roman" panose="02020603050405020304" pitchFamily="18" charset="0"/>
              </a:endParaRPr>
            </a:p>
          </p:txBody>
        </p:sp>
      </p:grpSp>
      <p:grpSp>
        <p:nvGrpSpPr>
          <p:cNvPr id="28677" name="Group 59">
            <a:extLst>
              <a:ext uri="{FF2B5EF4-FFF2-40B4-BE49-F238E27FC236}">
                <a16:creationId xmlns:a16="http://schemas.microsoft.com/office/drawing/2014/main" id="{8043FB9B-258D-44B5-B282-CB3F9364B85E}"/>
              </a:ext>
            </a:extLst>
          </p:cNvPr>
          <p:cNvGrpSpPr>
            <a:grpSpLocks/>
          </p:cNvGrpSpPr>
          <p:nvPr/>
        </p:nvGrpSpPr>
        <p:grpSpPr bwMode="auto">
          <a:xfrm>
            <a:off x="7253288" y="2433638"/>
            <a:ext cx="601662" cy="1449387"/>
            <a:chOff x="4488" y="1458"/>
            <a:chExt cx="379" cy="913"/>
          </a:xfrm>
        </p:grpSpPr>
        <p:sp>
          <p:nvSpPr>
            <p:cNvPr id="28718" name="Line 49">
              <a:extLst>
                <a:ext uri="{FF2B5EF4-FFF2-40B4-BE49-F238E27FC236}">
                  <a16:creationId xmlns:a16="http://schemas.microsoft.com/office/drawing/2014/main" id="{6D7D9360-37DF-4CAC-A450-609E8B519B26}"/>
                </a:ext>
              </a:extLst>
            </p:cNvPr>
            <p:cNvSpPr>
              <a:spLocks noChangeShapeType="1"/>
            </p:cNvSpPr>
            <p:nvPr/>
          </p:nvSpPr>
          <p:spPr bwMode="auto">
            <a:xfrm flipV="1">
              <a:off x="4488" y="1637"/>
              <a:ext cx="0" cy="734"/>
            </a:xfrm>
            <a:prstGeom prst="line">
              <a:avLst/>
            </a:prstGeom>
            <a:noFill/>
            <a:ln w="57150">
              <a:solidFill>
                <a:srgbClr val="3333CC"/>
              </a:solidFill>
              <a:round/>
              <a:headEnd/>
              <a:tailEnd type="triangle" w="med" len="lg"/>
            </a:ln>
            <a:effectLst>
              <a:prstShdw prst="shdw17" dist="52363" dir="20757825">
                <a:schemeClr val="bg1"/>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28719" name="Group 58">
              <a:extLst>
                <a:ext uri="{FF2B5EF4-FFF2-40B4-BE49-F238E27FC236}">
                  <a16:creationId xmlns:a16="http://schemas.microsoft.com/office/drawing/2014/main" id="{5C6CD336-D345-452C-BE4E-B2FBBC1C5726}"/>
                </a:ext>
              </a:extLst>
            </p:cNvPr>
            <p:cNvGrpSpPr>
              <a:grpSpLocks/>
            </p:cNvGrpSpPr>
            <p:nvPr/>
          </p:nvGrpSpPr>
          <p:grpSpPr bwMode="auto">
            <a:xfrm>
              <a:off x="4566" y="1458"/>
              <a:ext cx="301" cy="265"/>
              <a:chOff x="4566" y="1458"/>
              <a:chExt cx="301" cy="265"/>
            </a:xfrm>
          </p:grpSpPr>
          <p:sp>
            <p:nvSpPr>
              <p:cNvPr id="28720" name="WordArt 51">
                <a:extLst>
                  <a:ext uri="{FF2B5EF4-FFF2-40B4-BE49-F238E27FC236}">
                    <a16:creationId xmlns:a16="http://schemas.microsoft.com/office/drawing/2014/main" id="{5A4A5BA6-7563-46A2-B482-F3333E24C6D5}"/>
                  </a:ext>
                </a:extLst>
              </p:cNvPr>
              <p:cNvSpPr>
                <a:spLocks noChangeArrowheads="1" noChangeShapeType="1" noTextEdit="1"/>
              </p:cNvSpPr>
              <p:nvPr/>
            </p:nvSpPr>
            <p:spPr bwMode="auto">
              <a:xfrm>
                <a:off x="4792" y="1458"/>
                <a:ext cx="75" cy="140"/>
              </a:xfrm>
              <a:prstGeom prst="rect">
                <a:avLst/>
              </a:prstGeom>
            </p:spPr>
            <p:txBody>
              <a:bodyPr wrap="none" fromWordArt="1">
                <a:prstTxWarp prst="textPlain">
                  <a:avLst>
                    <a:gd name="adj" fmla="val 50000"/>
                  </a:avLst>
                </a:prstTxWarp>
              </a:bodyPr>
              <a:lstStyle/>
              <a:p>
                <a:pPr algn="ctr"/>
                <a:r>
                  <a:rPr lang="zh-CN" altLang="en-US" sz="3600" b="1" kern="10">
                    <a:ln w="9525">
                      <a:solidFill>
                        <a:srgbClr val="3333CC"/>
                      </a:solidFill>
                      <a:round/>
                      <a:headEnd/>
                      <a:tailEnd/>
                    </a:ln>
                    <a:solidFill>
                      <a:srgbClr val="FFFF00"/>
                    </a:solidFill>
                    <a:effectLst>
                      <a:outerShdw dist="35921" dir="2700000" algn="ctr" rotWithShape="0">
                        <a:srgbClr val="C0C0C0">
                          <a:alpha val="79999"/>
                        </a:srgbClr>
                      </a:outerShdw>
                    </a:effectLst>
                    <a:latin typeface="宋体" panose="02010600030101010101" pitchFamily="2" charset="-122"/>
                  </a:rPr>
                  <a:t>’</a:t>
                </a:r>
              </a:p>
            </p:txBody>
          </p:sp>
          <p:sp>
            <p:nvSpPr>
              <p:cNvPr id="45108" name="WordArt 50">
                <a:extLst>
                  <a:ext uri="{FF2B5EF4-FFF2-40B4-BE49-F238E27FC236}">
                    <a16:creationId xmlns:a16="http://schemas.microsoft.com/office/drawing/2014/main" id="{8BF619A1-B574-4C7F-845A-5552B7F1ACD8}"/>
                  </a:ext>
                </a:extLst>
              </p:cNvPr>
              <p:cNvSpPr>
                <a:spLocks noChangeArrowheads="1" noChangeShapeType="1" noTextEdit="1"/>
              </p:cNvSpPr>
              <p:nvPr/>
            </p:nvSpPr>
            <p:spPr bwMode="auto">
              <a:xfrm>
                <a:off x="4566" y="1519"/>
                <a:ext cx="210" cy="204"/>
              </a:xfrm>
              <a:prstGeom prst="rect">
                <a:avLst/>
              </a:prstGeom>
              <a:noFill/>
              <a:effectLst>
                <a:outerShdw blurRad="50800" dist="50800" dir="5400000" algn="ctr" rotWithShape="0">
                  <a:schemeClr val="bg1"/>
                </a:outerShdw>
              </a:effectLst>
            </p:spPr>
            <p:txBody>
              <a:bodyPr wrap="none" fromWordArt="1">
                <a:prstTxWarp prst="textPlain">
                  <a:avLst>
                    <a:gd name="adj" fmla="val 54014"/>
                  </a:avLst>
                </a:prstTxWarp>
              </a:bodyPr>
              <a:lstStyle/>
              <a:p>
                <a:pPr algn="ctr">
                  <a:defRPr/>
                </a:pPr>
                <a:r>
                  <a:rPr lang="en-US" altLang="zh-CN" sz="3600" i="1" kern="10" dirty="0">
                    <a:ln w="38100">
                      <a:solidFill>
                        <a:srgbClr val="FFFF00"/>
                      </a:solidFill>
                      <a:round/>
                      <a:headEnd/>
                      <a:tailEnd/>
                    </a:ln>
                    <a:solidFill>
                      <a:srgbClr val="FFFF00"/>
                    </a:solidFill>
                    <a:latin typeface="Book Antiqua"/>
                  </a:rPr>
                  <a:t> </a:t>
                </a:r>
                <a:endParaRPr lang="zh-CN" altLang="en-US" sz="3600" i="1" kern="10" dirty="0">
                  <a:ln w="38100">
                    <a:solidFill>
                      <a:srgbClr val="FFFF00"/>
                    </a:solidFill>
                    <a:round/>
                    <a:headEnd/>
                    <a:tailEnd/>
                  </a:ln>
                  <a:solidFill>
                    <a:srgbClr val="FFFF00"/>
                  </a:solidFill>
                  <a:latin typeface="Book Antiqua"/>
                </a:endParaRPr>
              </a:p>
            </p:txBody>
          </p:sp>
        </p:grpSp>
      </p:grpSp>
      <p:grpSp>
        <p:nvGrpSpPr>
          <p:cNvPr id="28678" name="Group 61">
            <a:extLst>
              <a:ext uri="{FF2B5EF4-FFF2-40B4-BE49-F238E27FC236}">
                <a16:creationId xmlns:a16="http://schemas.microsoft.com/office/drawing/2014/main" id="{A69FB63C-2E3F-4A23-AE85-375221C182E5}"/>
              </a:ext>
            </a:extLst>
          </p:cNvPr>
          <p:cNvGrpSpPr>
            <a:grpSpLocks/>
          </p:cNvGrpSpPr>
          <p:nvPr/>
        </p:nvGrpSpPr>
        <p:grpSpPr bwMode="auto">
          <a:xfrm>
            <a:off x="5514975" y="4046538"/>
            <a:ext cx="1474788" cy="698500"/>
            <a:chOff x="3393" y="2474"/>
            <a:chExt cx="929" cy="440"/>
          </a:xfrm>
        </p:grpSpPr>
        <p:sp>
          <p:nvSpPr>
            <p:cNvPr id="28714" name="Line 53">
              <a:extLst>
                <a:ext uri="{FF2B5EF4-FFF2-40B4-BE49-F238E27FC236}">
                  <a16:creationId xmlns:a16="http://schemas.microsoft.com/office/drawing/2014/main" id="{9FCD8E26-A0AE-4D12-AE9E-F0A98A99262D}"/>
                </a:ext>
              </a:extLst>
            </p:cNvPr>
            <p:cNvSpPr>
              <a:spLocks noChangeShapeType="1"/>
            </p:cNvSpPr>
            <p:nvPr/>
          </p:nvSpPr>
          <p:spPr bwMode="auto">
            <a:xfrm flipH="1" flipV="1">
              <a:off x="3551" y="2474"/>
              <a:ext cx="771" cy="1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28715" name="Group 60">
              <a:extLst>
                <a:ext uri="{FF2B5EF4-FFF2-40B4-BE49-F238E27FC236}">
                  <a16:creationId xmlns:a16="http://schemas.microsoft.com/office/drawing/2014/main" id="{0EE18DE3-886B-4A2B-AF94-DE3F28B5FB10}"/>
                </a:ext>
              </a:extLst>
            </p:cNvPr>
            <p:cNvGrpSpPr>
              <a:grpSpLocks/>
            </p:cNvGrpSpPr>
            <p:nvPr/>
          </p:nvGrpSpPr>
          <p:grpSpPr bwMode="auto">
            <a:xfrm>
              <a:off x="3393" y="2546"/>
              <a:ext cx="327" cy="368"/>
              <a:chOff x="3393" y="2546"/>
              <a:chExt cx="327" cy="368"/>
            </a:xfrm>
          </p:grpSpPr>
          <p:sp>
            <p:nvSpPr>
              <p:cNvPr id="28716" name="WordArt 54">
                <a:extLst>
                  <a:ext uri="{FF2B5EF4-FFF2-40B4-BE49-F238E27FC236}">
                    <a16:creationId xmlns:a16="http://schemas.microsoft.com/office/drawing/2014/main" id="{A094E478-DF5B-4030-98ED-1C5F89AB40D2}"/>
                  </a:ext>
                </a:extLst>
              </p:cNvPr>
              <p:cNvSpPr>
                <a:spLocks noChangeArrowheads="1" noChangeShapeType="1" noTextEdit="1"/>
              </p:cNvSpPr>
              <p:nvPr/>
            </p:nvSpPr>
            <p:spPr bwMode="auto">
              <a:xfrm>
                <a:off x="3393" y="2595"/>
                <a:ext cx="269" cy="319"/>
              </a:xfrm>
              <a:prstGeom prst="rect">
                <a:avLst/>
              </a:prstGeom>
            </p:spPr>
            <p:txBody>
              <a:bodyPr wrap="none" fromWordArt="1">
                <a:prstTxWarp prst="textPlain">
                  <a:avLst>
                    <a:gd name="adj" fmla="val 55403"/>
                  </a:avLst>
                </a:prstTxWarp>
              </a:bodyPr>
              <a:lstStyle/>
              <a:p>
                <a:pPr algn="ctr"/>
                <a:r>
                  <a:rPr lang="en-US" altLang="zh-CN" sz="2000" b="1" i="1" kern="10">
                    <a:ln w="19050">
                      <a:solidFill>
                        <a:srgbClr val="FF0000"/>
                      </a:solidFill>
                      <a:round/>
                      <a:headEnd/>
                      <a:tailEnd/>
                    </a:ln>
                    <a:solidFill>
                      <a:srgbClr val="FF0000"/>
                    </a:solidFill>
                    <a:effectLst>
                      <a:prstShdw prst="shdw17" dist="52363" dir="20757825">
                        <a:schemeClr val="bg1"/>
                      </a:prstShdw>
                    </a:effectLst>
                    <a:latin typeface="Times New Roman" panose="02020603050405020304" pitchFamily="18" charset="0"/>
                    <a:cs typeface="Times New Roman" panose="02020603050405020304" pitchFamily="18" charset="0"/>
                  </a:rPr>
                  <a:t>f</a:t>
                </a:r>
                <a:endParaRPr lang="zh-CN" altLang="en-US" sz="2000" b="1" i="1" kern="10">
                  <a:ln w="19050">
                    <a:solidFill>
                      <a:srgbClr val="FF0000"/>
                    </a:solidFill>
                    <a:round/>
                    <a:headEnd/>
                    <a:tailEnd/>
                  </a:ln>
                  <a:solidFill>
                    <a:srgbClr val="FF0000"/>
                  </a:solidFill>
                  <a:effectLst>
                    <a:prstShdw prst="shdw17" dist="52363" dir="20757825">
                      <a:schemeClr val="bg1"/>
                    </a:prstShdw>
                  </a:effectLst>
                  <a:latin typeface="Times New Roman" panose="02020603050405020304" pitchFamily="18" charset="0"/>
                  <a:cs typeface="Times New Roman" panose="02020603050405020304" pitchFamily="18" charset="0"/>
                </a:endParaRPr>
              </a:p>
            </p:txBody>
          </p:sp>
          <p:sp>
            <p:nvSpPr>
              <p:cNvPr id="28717" name="WordArt 55">
                <a:extLst>
                  <a:ext uri="{FF2B5EF4-FFF2-40B4-BE49-F238E27FC236}">
                    <a16:creationId xmlns:a16="http://schemas.microsoft.com/office/drawing/2014/main" id="{CF0610FB-0311-46CF-B597-0F228F84453A}"/>
                  </a:ext>
                </a:extLst>
              </p:cNvPr>
              <p:cNvSpPr>
                <a:spLocks noChangeArrowheads="1" noChangeShapeType="1" noTextEdit="1"/>
              </p:cNvSpPr>
              <p:nvPr/>
            </p:nvSpPr>
            <p:spPr bwMode="auto">
              <a:xfrm>
                <a:off x="3645" y="2546"/>
                <a:ext cx="75" cy="140"/>
              </a:xfrm>
              <a:prstGeom prst="rect">
                <a:avLst/>
              </a:prstGeom>
            </p:spPr>
            <p:txBody>
              <a:bodyPr wrap="none" fromWordArt="1">
                <a:prstTxWarp prst="textPlain">
                  <a:avLst>
                    <a:gd name="adj" fmla="val 50000"/>
                  </a:avLst>
                </a:prstTxWarp>
              </a:bodyPr>
              <a:lstStyle/>
              <a:p>
                <a:pPr algn="ctr"/>
                <a:r>
                  <a:rPr lang="zh-CN" altLang="en-US" sz="3600" b="1" kern="10">
                    <a:ln w="9525">
                      <a:solidFill>
                        <a:srgbClr val="FF0000"/>
                      </a:solidFill>
                      <a:round/>
                      <a:headEnd/>
                      <a:tailEnd/>
                    </a:ln>
                    <a:solidFill>
                      <a:srgbClr val="FF0000"/>
                    </a:solidFill>
                    <a:effectLst>
                      <a:outerShdw dist="35921" dir="2700000" algn="ctr" rotWithShape="0">
                        <a:srgbClr val="C0C0C0">
                          <a:alpha val="79999"/>
                        </a:srgbClr>
                      </a:outerShdw>
                    </a:effectLst>
                    <a:latin typeface="宋体" panose="02010600030101010101" pitchFamily="2" charset="-122"/>
                  </a:rPr>
                  <a:t>’</a:t>
                </a:r>
              </a:p>
            </p:txBody>
          </p:sp>
        </p:grpSp>
      </p:grpSp>
      <p:sp>
        <p:nvSpPr>
          <p:cNvPr id="28679" name="Text Box 62">
            <a:extLst>
              <a:ext uri="{FF2B5EF4-FFF2-40B4-BE49-F238E27FC236}">
                <a16:creationId xmlns:a16="http://schemas.microsoft.com/office/drawing/2014/main" id="{2168495F-7BBF-4FE9-B0D4-0F5B21118959}"/>
              </a:ext>
            </a:extLst>
          </p:cNvPr>
          <p:cNvSpPr txBox="1">
            <a:spLocks noChangeArrowheads="1"/>
          </p:cNvSpPr>
          <p:nvPr/>
        </p:nvSpPr>
        <p:spPr bwMode="auto">
          <a:xfrm>
            <a:off x="1833563" y="434975"/>
            <a:ext cx="7094537"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rPr>
              <a:t>电子的运动</a:t>
            </a:r>
            <a:r>
              <a:rPr lang="en-US" altLang="zh-CN" sz="2800" b="1">
                <a:solidFill>
                  <a:srgbClr val="FFFFFF"/>
                </a:solidFill>
              </a:rPr>
              <a:t>——</a:t>
            </a:r>
            <a:r>
              <a:rPr lang="zh-CN" altLang="en-US" sz="2800" b="1">
                <a:solidFill>
                  <a:srgbClr val="FFFFFF"/>
                </a:solidFill>
                <a:ea typeface="楷体_GB2312" pitchFamily="49" charset="-122"/>
              </a:rPr>
              <a:t>随导体运动的速度</a:t>
            </a:r>
            <a:r>
              <a:rPr lang="zh-CN" altLang="en-US" sz="2800" b="1">
                <a:solidFill>
                  <a:srgbClr val="FFFFFF"/>
                </a:solidFill>
              </a:rPr>
              <a:t> </a:t>
            </a:r>
            <a:r>
              <a:rPr lang="en-US" altLang="zh-CN" sz="2800" b="1" i="1">
                <a:solidFill>
                  <a:srgbClr val="FFFFFF"/>
                </a:solidFill>
                <a:latin typeface="Book Antiqua" panose="02040602050305030304" pitchFamily="18" charset="0"/>
              </a:rPr>
              <a:t>v</a:t>
            </a:r>
            <a:endParaRPr lang="en-US" altLang="zh-CN" sz="2800" b="1">
              <a:solidFill>
                <a:srgbClr val="FFFFFF"/>
              </a:solidFill>
              <a:latin typeface="Book Antiqua" panose="02040602050305030304" pitchFamily="18" charset="0"/>
            </a:endParaRPr>
          </a:p>
          <a:p>
            <a:pPr>
              <a:spcBef>
                <a:spcPct val="50000"/>
              </a:spcBef>
              <a:buClrTx/>
              <a:buSzTx/>
              <a:buFontTx/>
              <a:buNone/>
            </a:pPr>
            <a:r>
              <a:rPr lang="en-US" altLang="zh-CN" sz="2800" b="1">
                <a:solidFill>
                  <a:srgbClr val="FFFFFF"/>
                </a:solidFill>
              </a:rPr>
              <a:t>                            </a:t>
            </a:r>
            <a:r>
              <a:rPr lang="zh-CN" altLang="en-US" sz="2800" b="1">
                <a:solidFill>
                  <a:srgbClr val="FFFFFF"/>
                </a:solidFill>
                <a:ea typeface="楷体_GB2312" pitchFamily="49" charset="-122"/>
              </a:rPr>
              <a:t>相对于导体运动的速度</a:t>
            </a:r>
            <a:r>
              <a:rPr lang="zh-CN" altLang="en-US" sz="2800" b="1">
                <a:solidFill>
                  <a:srgbClr val="FFFFFF"/>
                </a:solidFill>
              </a:rPr>
              <a:t> </a:t>
            </a:r>
            <a:r>
              <a:rPr lang="en-US" altLang="zh-CN" sz="2800" b="1" i="1">
                <a:solidFill>
                  <a:srgbClr val="FFFFFF"/>
                </a:solidFill>
                <a:latin typeface="Book Antiqua" panose="02040602050305030304" pitchFamily="18" charset="0"/>
              </a:rPr>
              <a:t>v</a:t>
            </a:r>
            <a:r>
              <a:rPr lang="en-US" altLang="zh-CN" sz="2800" b="1" i="1">
                <a:solidFill>
                  <a:srgbClr val="FFFFFF"/>
                </a:solidFill>
              </a:rPr>
              <a:t>’</a:t>
            </a:r>
          </a:p>
        </p:txBody>
      </p:sp>
      <p:grpSp>
        <p:nvGrpSpPr>
          <p:cNvPr id="28680" name="Group 66">
            <a:extLst>
              <a:ext uri="{FF2B5EF4-FFF2-40B4-BE49-F238E27FC236}">
                <a16:creationId xmlns:a16="http://schemas.microsoft.com/office/drawing/2014/main" id="{A87E0303-EC9E-463F-B942-BBB882F847A0}"/>
              </a:ext>
            </a:extLst>
          </p:cNvPr>
          <p:cNvGrpSpPr>
            <a:grpSpLocks/>
          </p:cNvGrpSpPr>
          <p:nvPr/>
        </p:nvGrpSpPr>
        <p:grpSpPr bwMode="auto">
          <a:xfrm>
            <a:off x="328613" y="1695450"/>
            <a:ext cx="4343400" cy="519113"/>
            <a:chOff x="198" y="1437"/>
            <a:chExt cx="2736" cy="327"/>
          </a:xfrm>
        </p:grpSpPr>
        <p:sp>
          <p:nvSpPr>
            <p:cNvPr id="28710" name="Text Box 67">
              <a:extLst>
                <a:ext uri="{FF2B5EF4-FFF2-40B4-BE49-F238E27FC236}">
                  <a16:creationId xmlns:a16="http://schemas.microsoft.com/office/drawing/2014/main" id="{3D9BF174-833B-4827-9C34-FA35D73DA2A4}"/>
                </a:ext>
              </a:extLst>
            </p:cNvPr>
            <p:cNvSpPr txBox="1">
              <a:spLocks noChangeArrowheads="1"/>
            </p:cNvSpPr>
            <p:nvPr/>
          </p:nvSpPr>
          <p:spPr bwMode="auto">
            <a:xfrm>
              <a:off x="198" y="1437"/>
              <a:ext cx="2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dirty="0">
                  <a:solidFill>
                    <a:srgbClr val="FFFF66"/>
                  </a:solidFill>
                  <a:ea typeface="黑体" panose="02010609060101010101" pitchFamily="49" charset="-122"/>
                </a:rPr>
                <a:t>合成速度</a:t>
              </a:r>
              <a:r>
                <a:rPr lang="zh-CN" altLang="en-US" sz="2800" b="1" dirty="0">
                  <a:solidFill>
                    <a:srgbClr val="FFFFFF"/>
                  </a:solidFill>
                </a:rPr>
                <a:t>为：</a:t>
              </a:r>
              <a:r>
                <a:rPr lang="zh-CN" altLang="en-US" sz="2800" dirty="0">
                  <a:solidFill>
                    <a:srgbClr val="FFFFFF"/>
                  </a:solidFill>
                </a:rPr>
                <a:t> </a:t>
              </a:r>
              <a:r>
                <a:rPr lang="en-US" altLang="zh-CN" sz="2800" b="1" i="1" dirty="0">
                  <a:solidFill>
                    <a:srgbClr val="FFFFFF"/>
                  </a:solidFill>
                  <a:latin typeface="Times New Roman" panose="02020603050405020304" pitchFamily="18" charset="0"/>
                  <a:cs typeface="Times New Roman" panose="02020603050405020304" pitchFamily="18" charset="0"/>
                </a:rPr>
                <a:t>V</a:t>
              </a:r>
              <a:r>
                <a:rPr lang="en-US" altLang="zh-CN" sz="2800" dirty="0">
                  <a:solidFill>
                    <a:srgbClr val="FFFFFF"/>
                  </a:solidFill>
                  <a:latin typeface="Times New Roman" panose="02020603050405020304" pitchFamily="18" charset="0"/>
                  <a:cs typeface="Times New Roman" panose="02020603050405020304" pitchFamily="18" charset="0"/>
                </a:rPr>
                <a:t> </a:t>
              </a:r>
              <a:r>
                <a:rPr lang="en-US" altLang="zh-CN" sz="2800" dirty="0">
                  <a:solidFill>
                    <a:srgbClr val="FFFFFF"/>
                  </a:solidFill>
                </a:rPr>
                <a:t>= </a:t>
              </a:r>
              <a:r>
                <a:rPr lang="en-US" altLang="zh-CN" sz="2800" b="1" i="1" dirty="0">
                  <a:solidFill>
                    <a:srgbClr val="FFFFFF"/>
                  </a:solidFill>
                  <a:latin typeface="Book Antiqua" panose="02040602050305030304" pitchFamily="18" charset="0"/>
                </a:rPr>
                <a:t>v</a:t>
              </a:r>
              <a:r>
                <a:rPr lang="en-US" altLang="zh-CN" sz="2800" dirty="0">
                  <a:solidFill>
                    <a:srgbClr val="FFFFFF"/>
                  </a:solidFill>
                </a:rPr>
                <a:t> + </a:t>
              </a:r>
              <a:r>
                <a:rPr lang="en-US" altLang="zh-CN" sz="2800" b="1" i="1" dirty="0">
                  <a:solidFill>
                    <a:srgbClr val="FFFFFF"/>
                  </a:solidFill>
                  <a:latin typeface="Book Antiqua" panose="02040602050305030304" pitchFamily="18" charset="0"/>
                </a:rPr>
                <a:t>v</a:t>
              </a:r>
              <a:r>
                <a:rPr lang="en-US" altLang="zh-CN" sz="2800" b="1" i="1" dirty="0">
                  <a:solidFill>
                    <a:srgbClr val="FFFFFF"/>
                  </a:solidFill>
                </a:rPr>
                <a:t>’</a:t>
              </a:r>
            </a:p>
          </p:txBody>
        </p:sp>
        <p:sp>
          <p:nvSpPr>
            <p:cNvPr id="28711" name="Line 68">
              <a:extLst>
                <a:ext uri="{FF2B5EF4-FFF2-40B4-BE49-F238E27FC236}">
                  <a16:creationId xmlns:a16="http://schemas.microsoft.com/office/drawing/2014/main" id="{384EC86A-9FED-4D1D-8FEC-9D401DD0AF27}"/>
                </a:ext>
              </a:extLst>
            </p:cNvPr>
            <p:cNvSpPr>
              <a:spLocks noChangeShapeType="1"/>
            </p:cNvSpPr>
            <p:nvPr/>
          </p:nvSpPr>
          <p:spPr bwMode="auto">
            <a:xfrm>
              <a:off x="1694" y="1466"/>
              <a:ext cx="166" cy="0"/>
            </a:xfrm>
            <a:prstGeom prst="line">
              <a:avLst/>
            </a:prstGeom>
            <a:noFill/>
            <a:ln w="1905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2" name="Line 69">
              <a:extLst>
                <a:ext uri="{FF2B5EF4-FFF2-40B4-BE49-F238E27FC236}">
                  <a16:creationId xmlns:a16="http://schemas.microsoft.com/office/drawing/2014/main" id="{F4AD231A-941B-4B8C-960D-2A121CDED2F4}"/>
                </a:ext>
              </a:extLst>
            </p:cNvPr>
            <p:cNvSpPr>
              <a:spLocks noChangeShapeType="1"/>
            </p:cNvSpPr>
            <p:nvPr/>
          </p:nvSpPr>
          <p:spPr bwMode="auto">
            <a:xfrm>
              <a:off x="2022" y="1506"/>
              <a:ext cx="166" cy="0"/>
            </a:xfrm>
            <a:prstGeom prst="line">
              <a:avLst/>
            </a:prstGeom>
            <a:noFill/>
            <a:ln w="1905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3" name="Line 70">
              <a:extLst>
                <a:ext uri="{FF2B5EF4-FFF2-40B4-BE49-F238E27FC236}">
                  <a16:creationId xmlns:a16="http://schemas.microsoft.com/office/drawing/2014/main" id="{1FB78C0F-3F81-42F6-A72B-0FD008A1CAA3}"/>
                </a:ext>
              </a:extLst>
            </p:cNvPr>
            <p:cNvSpPr>
              <a:spLocks noChangeShapeType="1"/>
            </p:cNvSpPr>
            <p:nvPr/>
          </p:nvSpPr>
          <p:spPr bwMode="auto">
            <a:xfrm>
              <a:off x="2388" y="1497"/>
              <a:ext cx="166" cy="0"/>
            </a:xfrm>
            <a:prstGeom prst="line">
              <a:avLst/>
            </a:prstGeom>
            <a:noFill/>
            <a:ln w="1905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681" name="Group 84">
            <a:extLst>
              <a:ext uri="{FF2B5EF4-FFF2-40B4-BE49-F238E27FC236}">
                <a16:creationId xmlns:a16="http://schemas.microsoft.com/office/drawing/2014/main" id="{8B47068B-58B7-4D86-A5FF-D734EE2FB8FB}"/>
              </a:ext>
            </a:extLst>
          </p:cNvPr>
          <p:cNvGrpSpPr>
            <a:grpSpLocks/>
          </p:cNvGrpSpPr>
          <p:nvPr/>
        </p:nvGrpSpPr>
        <p:grpSpPr bwMode="auto">
          <a:xfrm>
            <a:off x="7259638" y="2444750"/>
            <a:ext cx="1671637" cy="1565275"/>
            <a:chOff x="4573" y="1798"/>
            <a:chExt cx="1053" cy="986"/>
          </a:xfrm>
        </p:grpSpPr>
        <p:grpSp>
          <p:nvGrpSpPr>
            <p:cNvPr id="28704" name="Group 83">
              <a:extLst>
                <a:ext uri="{FF2B5EF4-FFF2-40B4-BE49-F238E27FC236}">
                  <a16:creationId xmlns:a16="http://schemas.microsoft.com/office/drawing/2014/main" id="{68BC7179-E9B8-49F1-9D3E-47085FEFA089}"/>
                </a:ext>
              </a:extLst>
            </p:cNvPr>
            <p:cNvGrpSpPr>
              <a:grpSpLocks/>
            </p:cNvGrpSpPr>
            <p:nvPr/>
          </p:nvGrpSpPr>
          <p:grpSpPr bwMode="auto">
            <a:xfrm>
              <a:off x="4573" y="1981"/>
              <a:ext cx="838" cy="803"/>
              <a:chOff x="4573" y="1981"/>
              <a:chExt cx="838" cy="803"/>
            </a:xfrm>
          </p:grpSpPr>
          <p:sp>
            <p:nvSpPr>
              <p:cNvPr id="28708" name="Line 71">
                <a:extLst>
                  <a:ext uri="{FF2B5EF4-FFF2-40B4-BE49-F238E27FC236}">
                    <a16:creationId xmlns:a16="http://schemas.microsoft.com/office/drawing/2014/main" id="{AF1CBF76-8E81-4972-A299-E28E4CF8C7D0}"/>
                  </a:ext>
                </a:extLst>
              </p:cNvPr>
              <p:cNvSpPr>
                <a:spLocks noChangeShapeType="1"/>
              </p:cNvSpPr>
              <p:nvPr/>
            </p:nvSpPr>
            <p:spPr bwMode="auto">
              <a:xfrm>
                <a:off x="4573" y="1981"/>
                <a:ext cx="838"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9" name="Line 72">
                <a:extLst>
                  <a:ext uri="{FF2B5EF4-FFF2-40B4-BE49-F238E27FC236}">
                    <a16:creationId xmlns:a16="http://schemas.microsoft.com/office/drawing/2014/main" id="{C367F91A-ECA4-4B24-933B-1F2747A61976}"/>
                  </a:ext>
                </a:extLst>
              </p:cNvPr>
              <p:cNvSpPr>
                <a:spLocks noChangeShapeType="1"/>
              </p:cNvSpPr>
              <p:nvPr/>
            </p:nvSpPr>
            <p:spPr bwMode="auto">
              <a:xfrm>
                <a:off x="5411" y="1981"/>
                <a:ext cx="0" cy="80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705" name="Group 82">
              <a:extLst>
                <a:ext uri="{FF2B5EF4-FFF2-40B4-BE49-F238E27FC236}">
                  <a16:creationId xmlns:a16="http://schemas.microsoft.com/office/drawing/2014/main" id="{151FF0C0-4975-4E31-AE48-C57E8C718335}"/>
                </a:ext>
              </a:extLst>
            </p:cNvPr>
            <p:cNvGrpSpPr>
              <a:grpSpLocks/>
            </p:cNvGrpSpPr>
            <p:nvPr/>
          </p:nvGrpSpPr>
          <p:grpSpPr bwMode="auto">
            <a:xfrm>
              <a:off x="4634" y="1798"/>
              <a:ext cx="992" cy="942"/>
              <a:chOff x="4634" y="1798"/>
              <a:chExt cx="992" cy="942"/>
            </a:xfrm>
          </p:grpSpPr>
          <p:sp>
            <p:nvSpPr>
              <p:cNvPr id="28706" name="Line 73">
                <a:extLst>
                  <a:ext uri="{FF2B5EF4-FFF2-40B4-BE49-F238E27FC236}">
                    <a16:creationId xmlns:a16="http://schemas.microsoft.com/office/drawing/2014/main" id="{11C205BC-2B98-4479-A4AB-3ACACF65BB68}"/>
                  </a:ext>
                </a:extLst>
              </p:cNvPr>
              <p:cNvSpPr>
                <a:spLocks noChangeShapeType="1"/>
              </p:cNvSpPr>
              <p:nvPr/>
            </p:nvSpPr>
            <p:spPr bwMode="auto">
              <a:xfrm flipV="1">
                <a:off x="4634" y="1990"/>
                <a:ext cx="751" cy="750"/>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707" name="WordArt 74">
                <a:extLst>
                  <a:ext uri="{FF2B5EF4-FFF2-40B4-BE49-F238E27FC236}">
                    <a16:creationId xmlns:a16="http://schemas.microsoft.com/office/drawing/2014/main" id="{181706AE-F01E-4625-A69B-18A845F3A247}"/>
                  </a:ext>
                </a:extLst>
              </p:cNvPr>
              <p:cNvSpPr>
                <a:spLocks noChangeArrowheads="1" noChangeShapeType="1" noTextEdit="1"/>
              </p:cNvSpPr>
              <p:nvPr/>
            </p:nvSpPr>
            <p:spPr bwMode="auto">
              <a:xfrm>
                <a:off x="5396" y="1798"/>
                <a:ext cx="230" cy="236"/>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V</a:t>
                </a:r>
                <a:endParaRPr lang="zh-CN" altLang="en-US"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grpSp>
      </p:grpSp>
      <p:grpSp>
        <p:nvGrpSpPr>
          <p:cNvPr id="28682" name="Group 86">
            <a:extLst>
              <a:ext uri="{FF2B5EF4-FFF2-40B4-BE49-F238E27FC236}">
                <a16:creationId xmlns:a16="http://schemas.microsoft.com/office/drawing/2014/main" id="{B310E758-2FEB-41DE-AACA-6428B70EB3FA}"/>
              </a:ext>
            </a:extLst>
          </p:cNvPr>
          <p:cNvGrpSpPr>
            <a:grpSpLocks/>
          </p:cNvGrpSpPr>
          <p:nvPr/>
        </p:nvGrpSpPr>
        <p:grpSpPr bwMode="auto">
          <a:xfrm>
            <a:off x="5360988" y="2898775"/>
            <a:ext cx="1746250" cy="1152525"/>
            <a:chOff x="3377" y="2084"/>
            <a:chExt cx="1100" cy="726"/>
          </a:xfrm>
        </p:grpSpPr>
        <p:grpSp>
          <p:nvGrpSpPr>
            <p:cNvPr id="28698" name="Group 85">
              <a:extLst>
                <a:ext uri="{FF2B5EF4-FFF2-40B4-BE49-F238E27FC236}">
                  <a16:creationId xmlns:a16="http://schemas.microsoft.com/office/drawing/2014/main" id="{F55E962E-B3BE-492C-A40C-6BDA5A79D2DD}"/>
                </a:ext>
              </a:extLst>
            </p:cNvPr>
            <p:cNvGrpSpPr>
              <a:grpSpLocks/>
            </p:cNvGrpSpPr>
            <p:nvPr/>
          </p:nvGrpSpPr>
          <p:grpSpPr bwMode="auto">
            <a:xfrm>
              <a:off x="3639" y="2269"/>
              <a:ext cx="838" cy="541"/>
              <a:chOff x="3639" y="2269"/>
              <a:chExt cx="838" cy="541"/>
            </a:xfrm>
          </p:grpSpPr>
          <p:sp>
            <p:nvSpPr>
              <p:cNvPr id="28702" name="Line 77">
                <a:extLst>
                  <a:ext uri="{FF2B5EF4-FFF2-40B4-BE49-F238E27FC236}">
                    <a16:creationId xmlns:a16="http://schemas.microsoft.com/office/drawing/2014/main" id="{F68003C4-962D-4926-A462-170A747FD3F9}"/>
                  </a:ext>
                </a:extLst>
              </p:cNvPr>
              <p:cNvSpPr>
                <a:spLocks noChangeShapeType="1"/>
              </p:cNvSpPr>
              <p:nvPr/>
            </p:nvSpPr>
            <p:spPr bwMode="auto">
              <a:xfrm flipH="1">
                <a:off x="3639" y="2269"/>
                <a:ext cx="838"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Line 78">
                <a:extLst>
                  <a:ext uri="{FF2B5EF4-FFF2-40B4-BE49-F238E27FC236}">
                    <a16:creationId xmlns:a16="http://schemas.microsoft.com/office/drawing/2014/main" id="{A413C446-DEBB-4BD9-93AA-13DACB11B94D}"/>
                  </a:ext>
                </a:extLst>
              </p:cNvPr>
              <p:cNvSpPr>
                <a:spLocks noChangeShapeType="1"/>
              </p:cNvSpPr>
              <p:nvPr/>
            </p:nvSpPr>
            <p:spPr bwMode="auto">
              <a:xfrm>
                <a:off x="3639" y="2269"/>
                <a:ext cx="0" cy="541"/>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9" name="Group 81">
              <a:extLst>
                <a:ext uri="{FF2B5EF4-FFF2-40B4-BE49-F238E27FC236}">
                  <a16:creationId xmlns:a16="http://schemas.microsoft.com/office/drawing/2014/main" id="{4BB51301-203D-4FD0-94E2-86710C4A7672}"/>
                </a:ext>
              </a:extLst>
            </p:cNvPr>
            <p:cNvGrpSpPr>
              <a:grpSpLocks/>
            </p:cNvGrpSpPr>
            <p:nvPr/>
          </p:nvGrpSpPr>
          <p:grpSpPr bwMode="auto">
            <a:xfrm>
              <a:off x="3377" y="2084"/>
              <a:ext cx="1056" cy="683"/>
              <a:chOff x="3377" y="2084"/>
              <a:chExt cx="1056" cy="683"/>
            </a:xfrm>
          </p:grpSpPr>
          <p:sp>
            <p:nvSpPr>
              <p:cNvPr id="28700" name="Line 79">
                <a:extLst>
                  <a:ext uri="{FF2B5EF4-FFF2-40B4-BE49-F238E27FC236}">
                    <a16:creationId xmlns:a16="http://schemas.microsoft.com/office/drawing/2014/main" id="{77B59A12-44EF-4630-95E9-B72FD21BFE96}"/>
                  </a:ext>
                </a:extLst>
              </p:cNvPr>
              <p:cNvSpPr>
                <a:spLocks noChangeShapeType="1"/>
              </p:cNvSpPr>
              <p:nvPr/>
            </p:nvSpPr>
            <p:spPr bwMode="auto">
              <a:xfrm flipH="1" flipV="1">
                <a:off x="3639" y="2278"/>
                <a:ext cx="794" cy="489"/>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701" name="WordArt 80">
                <a:extLst>
                  <a:ext uri="{FF2B5EF4-FFF2-40B4-BE49-F238E27FC236}">
                    <a16:creationId xmlns:a16="http://schemas.microsoft.com/office/drawing/2014/main" id="{4ACBE26B-87C8-4558-A0D3-1E7F96E72A19}"/>
                  </a:ext>
                </a:extLst>
              </p:cNvPr>
              <p:cNvSpPr>
                <a:spLocks noChangeArrowheads="1" noChangeShapeType="1" noTextEdit="1"/>
              </p:cNvSpPr>
              <p:nvPr/>
            </p:nvSpPr>
            <p:spPr bwMode="auto">
              <a:xfrm>
                <a:off x="3377" y="2084"/>
                <a:ext cx="265" cy="236"/>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F</a:t>
                </a:r>
                <a:endParaRPr lang="zh-CN" altLang="en-US"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grpSp>
      </p:grpSp>
      <p:sp>
        <p:nvSpPr>
          <p:cNvPr id="28683" name="Text Box 87">
            <a:extLst>
              <a:ext uri="{FF2B5EF4-FFF2-40B4-BE49-F238E27FC236}">
                <a16:creationId xmlns:a16="http://schemas.microsoft.com/office/drawing/2014/main" id="{0F89FCF1-CB92-4F86-828D-99C0B6C7B649}"/>
              </a:ext>
            </a:extLst>
          </p:cNvPr>
          <p:cNvSpPr txBox="1">
            <a:spLocks noChangeArrowheads="1"/>
          </p:cNvSpPr>
          <p:nvPr/>
        </p:nvSpPr>
        <p:spPr bwMode="auto">
          <a:xfrm>
            <a:off x="338138" y="3360738"/>
            <a:ext cx="426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rPr>
              <a:t>洛伦兹</a:t>
            </a:r>
            <a:r>
              <a:rPr lang="zh-CN" altLang="en-US" sz="2800" b="1">
                <a:solidFill>
                  <a:srgbClr val="FFFFFF"/>
                </a:solidFill>
                <a:ea typeface="黑体" panose="02010609060101010101" pitchFamily="49" charset="-122"/>
              </a:rPr>
              <a:t>合力</a:t>
            </a:r>
            <a:r>
              <a:rPr lang="zh-CN" altLang="en-US" sz="2800" b="1">
                <a:solidFill>
                  <a:srgbClr val="FFFFFF"/>
                </a:solidFill>
              </a:rPr>
              <a:t>做功的功率：</a:t>
            </a:r>
          </a:p>
        </p:txBody>
      </p:sp>
      <p:graphicFrame>
        <p:nvGraphicFramePr>
          <p:cNvPr id="28684" name="Object 88">
            <a:extLst>
              <a:ext uri="{FF2B5EF4-FFF2-40B4-BE49-F238E27FC236}">
                <a16:creationId xmlns:a16="http://schemas.microsoft.com/office/drawing/2014/main" id="{73E0E9C4-9BF2-4210-AB9B-1883C1F5D91A}"/>
              </a:ext>
            </a:extLst>
          </p:cNvPr>
          <p:cNvGraphicFramePr>
            <a:graphicFrameLocks noChangeAspect="1"/>
          </p:cNvGraphicFramePr>
          <p:nvPr/>
        </p:nvGraphicFramePr>
        <p:xfrm>
          <a:off x="895350" y="3914775"/>
          <a:ext cx="4127500" cy="1746250"/>
        </p:xfrm>
        <a:graphic>
          <a:graphicData uri="http://schemas.openxmlformats.org/presentationml/2006/ole">
            <mc:AlternateContent xmlns:mc="http://schemas.openxmlformats.org/markup-compatibility/2006">
              <mc:Choice xmlns:v="urn:schemas-microsoft-com:vml" Requires="v">
                <p:oleObj name="Equation" r:id="rId2" imgW="1651000" imgH="698500" progId="Equation.DSMT4">
                  <p:embed/>
                </p:oleObj>
              </mc:Choice>
              <mc:Fallback>
                <p:oleObj name="Equation" r:id="rId2" imgW="1651000" imgH="698500" progId="Equation.DSMT4">
                  <p:embed/>
                  <p:pic>
                    <p:nvPicPr>
                      <p:cNvPr id="0" name="Object 88"/>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895350" y="3914775"/>
                        <a:ext cx="41275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685" name="Group 104">
            <a:extLst>
              <a:ext uri="{FF2B5EF4-FFF2-40B4-BE49-F238E27FC236}">
                <a16:creationId xmlns:a16="http://schemas.microsoft.com/office/drawing/2014/main" id="{627BC67E-2108-4D22-B218-48B946633715}"/>
              </a:ext>
            </a:extLst>
          </p:cNvPr>
          <p:cNvGrpSpPr>
            <a:grpSpLocks/>
          </p:cNvGrpSpPr>
          <p:nvPr/>
        </p:nvGrpSpPr>
        <p:grpSpPr bwMode="auto">
          <a:xfrm>
            <a:off x="588963" y="5862638"/>
            <a:ext cx="2730500" cy="603250"/>
            <a:chOff x="316" y="3417"/>
            <a:chExt cx="1720" cy="380"/>
          </a:xfrm>
        </p:grpSpPr>
        <p:sp>
          <p:nvSpPr>
            <p:cNvPr id="28696" name="AutoShape 90">
              <a:extLst>
                <a:ext uri="{FF2B5EF4-FFF2-40B4-BE49-F238E27FC236}">
                  <a16:creationId xmlns:a16="http://schemas.microsoft.com/office/drawing/2014/main" id="{E0119CCD-53F1-41E7-9818-3616D66791B8}"/>
                </a:ext>
              </a:extLst>
            </p:cNvPr>
            <p:cNvSpPr>
              <a:spLocks noChangeArrowheads="1"/>
            </p:cNvSpPr>
            <p:nvPr/>
          </p:nvSpPr>
          <p:spPr bwMode="auto">
            <a:xfrm>
              <a:off x="316" y="3499"/>
              <a:ext cx="233" cy="252"/>
            </a:xfrm>
            <a:prstGeom prst="rightArrow">
              <a:avLst>
                <a:gd name="adj1" fmla="val 49454"/>
                <a:gd name="adj2" fmla="val 47208"/>
              </a:avLst>
            </a:prstGeom>
            <a:solidFill>
              <a:srgbClr val="00CC99"/>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8697" name="Object 91">
              <a:extLst>
                <a:ext uri="{FF2B5EF4-FFF2-40B4-BE49-F238E27FC236}">
                  <a16:creationId xmlns:a16="http://schemas.microsoft.com/office/drawing/2014/main" id="{4600E5D0-53FA-45E8-93F9-D0896BDB4ABC}"/>
                </a:ext>
              </a:extLst>
            </p:cNvPr>
            <p:cNvGraphicFramePr>
              <a:graphicFrameLocks noChangeAspect="1"/>
            </p:cNvGraphicFramePr>
            <p:nvPr/>
          </p:nvGraphicFramePr>
          <p:xfrm>
            <a:off x="616" y="3417"/>
            <a:ext cx="1420" cy="380"/>
          </p:xfrm>
          <a:graphic>
            <a:graphicData uri="http://schemas.openxmlformats.org/presentationml/2006/ole">
              <mc:AlternateContent xmlns:mc="http://schemas.openxmlformats.org/markup-compatibility/2006">
                <mc:Choice xmlns:v="urn:schemas-microsoft-com:vml" Requires="v">
                  <p:oleObj name="Equation" r:id="rId4" imgW="901309" imgH="241195" progId="Equation.DSMT4">
                    <p:embed/>
                  </p:oleObj>
                </mc:Choice>
                <mc:Fallback>
                  <p:oleObj name="Equation" r:id="rId4" imgW="901309" imgH="241195" progId="Equation.DSMT4">
                    <p:embed/>
                    <p:pic>
                      <p:nvPicPr>
                        <p:cNvPr id="0" name="Object 91"/>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616" y="3417"/>
                          <a:ext cx="142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8686" name="Object 92">
            <a:extLst>
              <a:ext uri="{FF2B5EF4-FFF2-40B4-BE49-F238E27FC236}">
                <a16:creationId xmlns:a16="http://schemas.microsoft.com/office/drawing/2014/main" id="{006085BC-0223-4506-89B2-E23DD0D80187}"/>
              </a:ext>
            </a:extLst>
          </p:cNvPr>
          <p:cNvGraphicFramePr>
            <a:graphicFrameLocks noChangeAspect="1"/>
          </p:cNvGraphicFramePr>
          <p:nvPr/>
        </p:nvGraphicFramePr>
        <p:xfrm>
          <a:off x="3832225" y="5853113"/>
          <a:ext cx="1651000" cy="635000"/>
        </p:xfrm>
        <a:graphic>
          <a:graphicData uri="http://schemas.openxmlformats.org/presentationml/2006/ole">
            <mc:AlternateContent xmlns:mc="http://schemas.openxmlformats.org/markup-compatibility/2006">
              <mc:Choice xmlns:v="urn:schemas-microsoft-com:vml" Requires="v">
                <p:oleObj name="Equation" r:id="rId6" imgW="660113" imgH="253890" progId="Equation.DSMT4">
                  <p:embed/>
                </p:oleObj>
              </mc:Choice>
              <mc:Fallback>
                <p:oleObj name="Equation" r:id="rId6" imgW="660113" imgH="253890" progId="Equation.DSMT4">
                  <p:embed/>
                  <p:pic>
                    <p:nvPicPr>
                      <p:cNvPr id="0" name="Object 92"/>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3832225" y="5853113"/>
                        <a:ext cx="1651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687" name="Group 99">
            <a:extLst>
              <a:ext uri="{FF2B5EF4-FFF2-40B4-BE49-F238E27FC236}">
                <a16:creationId xmlns:a16="http://schemas.microsoft.com/office/drawing/2014/main" id="{1525945A-8202-4062-BBBF-5E381756F095}"/>
              </a:ext>
            </a:extLst>
          </p:cNvPr>
          <p:cNvGrpSpPr>
            <a:grpSpLocks/>
          </p:cNvGrpSpPr>
          <p:nvPr/>
        </p:nvGrpSpPr>
        <p:grpSpPr bwMode="auto">
          <a:xfrm>
            <a:off x="7381875" y="3317875"/>
            <a:ext cx="1576388" cy="627063"/>
            <a:chOff x="4650" y="2348"/>
            <a:chExt cx="993" cy="395"/>
          </a:xfrm>
        </p:grpSpPr>
        <p:sp>
          <p:nvSpPr>
            <p:cNvPr id="28692" name="Line 94">
              <a:extLst>
                <a:ext uri="{FF2B5EF4-FFF2-40B4-BE49-F238E27FC236}">
                  <a16:creationId xmlns:a16="http://schemas.microsoft.com/office/drawing/2014/main" id="{018A696E-40D8-4FAA-A36F-0B5447377766}"/>
                </a:ext>
              </a:extLst>
            </p:cNvPr>
            <p:cNvSpPr>
              <a:spLocks noChangeShapeType="1"/>
            </p:cNvSpPr>
            <p:nvPr/>
          </p:nvSpPr>
          <p:spPr bwMode="auto">
            <a:xfrm flipV="1">
              <a:off x="4650" y="2733"/>
              <a:ext cx="771" cy="10"/>
            </a:xfrm>
            <a:prstGeom prst="line">
              <a:avLst/>
            </a:prstGeom>
            <a:noFill/>
            <a:ln w="57150">
              <a:solidFill>
                <a:srgbClr val="99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28693" name="Group 98">
              <a:extLst>
                <a:ext uri="{FF2B5EF4-FFF2-40B4-BE49-F238E27FC236}">
                  <a16:creationId xmlns:a16="http://schemas.microsoft.com/office/drawing/2014/main" id="{1CE20D23-1C0B-48CA-B115-3517D6CC0E09}"/>
                </a:ext>
              </a:extLst>
            </p:cNvPr>
            <p:cNvGrpSpPr>
              <a:grpSpLocks/>
            </p:cNvGrpSpPr>
            <p:nvPr/>
          </p:nvGrpSpPr>
          <p:grpSpPr bwMode="auto">
            <a:xfrm>
              <a:off x="5255" y="2348"/>
              <a:ext cx="388" cy="344"/>
              <a:chOff x="2755" y="3701"/>
              <a:chExt cx="388" cy="344"/>
            </a:xfrm>
          </p:grpSpPr>
          <p:sp>
            <p:nvSpPr>
              <p:cNvPr id="28694" name="WordArt 96">
                <a:extLst>
                  <a:ext uri="{FF2B5EF4-FFF2-40B4-BE49-F238E27FC236}">
                    <a16:creationId xmlns:a16="http://schemas.microsoft.com/office/drawing/2014/main" id="{B6185DF0-62A3-42DB-B181-A6E10099BA0F}"/>
                  </a:ext>
                </a:extLst>
              </p:cNvPr>
              <p:cNvSpPr>
                <a:spLocks noChangeArrowheads="1" noChangeShapeType="1" noTextEdit="1"/>
              </p:cNvSpPr>
              <p:nvPr/>
            </p:nvSpPr>
            <p:spPr bwMode="auto">
              <a:xfrm>
                <a:off x="2755" y="3701"/>
                <a:ext cx="269" cy="319"/>
              </a:xfrm>
              <a:prstGeom prst="rect">
                <a:avLst/>
              </a:prstGeom>
            </p:spPr>
            <p:txBody>
              <a:bodyPr wrap="none" fromWordArt="1">
                <a:prstTxWarp prst="textPlain">
                  <a:avLst>
                    <a:gd name="adj" fmla="val 55403"/>
                  </a:avLst>
                </a:prstTxWarp>
              </a:bodyPr>
              <a:lstStyle/>
              <a:p>
                <a:pPr algn="ctr"/>
                <a:r>
                  <a:rPr lang="en-US" altLang="zh-CN" sz="2000" b="1" i="1" kern="10">
                    <a:ln w="19050">
                      <a:solidFill>
                        <a:srgbClr val="9900FF"/>
                      </a:solidFill>
                      <a:round/>
                      <a:headEnd/>
                      <a:tailEnd/>
                    </a:ln>
                    <a:solidFill>
                      <a:srgbClr val="9900FF"/>
                    </a:solidFill>
                    <a:effectLst>
                      <a:prstShdw prst="shdw17" dist="52363" dir="20757825">
                        <a:schemeClr val="bg1"/>
                      </a:prstShdw>
                    </a:effectLst>
                    <a:latin typeface="Times New Roman" panose="02020603050405020304" pitchFamily="18" charset="0"/>
                    <a:cs typeface="Times New Roman" panose="02020603050405020304" pitchFamily="18" charset="0"/>
                  </a:rPr>
                  <a:t>f</a:t>
                </a:r>
                <a:endParaRPr lang="zh-CN" altLang="en-US" sz="2000" b="1" i="1" kern="10">
                  <a:ln w="19050">
                    <a:solidFill>
                      <a:srgbClr val="9900FF"/>
                    </a:solidFill>
                    <a:round/>
                    <a:headEnd/>
                    <a:tailEnd/>
                  </a:ln>
                  <a:solidFill>
                    <a:srgbClr val="9900FF"/>
                  </a:solidFill>
                  <a:effectLst>
                    <a:prstShdw prst="shdw17" dist="52363" dir="20757825">
                      <a:schemeClr val="bg1"/>
                    </a:prstShdw>
                  </a:effectLst>
                  <a:latin typeface="Times New Roman" panose="02020603050405020304" pitchFamily="18" charset="0"/>
                  <a:cs typeface="Times New Roman" panose="02020603050405020304" pitchFamily="18" charset="0"/>
                </a:endParaRPr>
              </a:p>
            </p:txBody>
          </p:sp>
          <p:sp>
            <p:nvSpPr>
              <p:cNvPr id="28695" name="WordArt 97">
                <a:extLst>
                  <a:ext uri="{FF2B5EF4-FFF2-40B4-BE49-F238E27FC236}">
                    <a16:creationId xmlns:a16="http://schemas.microsoft.com/office/drawing/2014/main" id="{4336AEDC-BB61-4C73-846A-265D6302A166}"/>
                  </a:ext>
                </a:extLst>
              </p:cNvPr>
              <p:cNvSpPr>
                <a:spLocks noChangeArrowheads="1" noChangeShapeType="1" noTextEdit="1"/>
              </p:cNvSpPr>
              <p:nvPr/>
            </p:nvSpPr>
            <p:spPr bwMode="auto">
              <a:xfrm>
                <a:off x="2955" y="3905"/>
                <a:ext cx="188" cy="140"/>
              </a:xfrm>
              <a:prstGeom prst="rect">
                <a:avLst/>
              </a:prstGeom>
            </p:spPr>
            <p:txBody>
              <a:bodyPr wrap="none" fromWordArt="1">
                <a:prstTxWarp prst="textPlain">
                  <a:avLst>
                    <a:gd name="adj" fmla="val 50000"/>
                  </a:avLst>
                </a:prstTxWarp>
              </a:bodyPr>
              <a:lstStyle/>
              <a:p>
                <a:pPr algn="ctr"/>
                <a:r>
                  <a:rPr lang="en-US" altLang="zh-CN" sz="3600" kern="10">
                    <a:ln w="9525">
                      <a:solidFill>
                        <a:srgbClr val="9900FF"/>
                      </a:solidFill>
                      <a:round/>
                      <a:headEnd/>
                      <a:tailEnd/>
                    </a:ln>
                    <a:solidFill>
                      <a:srgbClr val="9900FF"/>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ext</a:t>
                </a:r>
                <a:endParaRPr lang="zh-CN" altLang="en-US" sz="3600" kern="10">
                  <a:ln w="9525">
                    <a:solidFill>
                      <a:srgbClr val="9900FF"/>
                    </a:solidFill>
                    <a:round/>
                    <a:headEnd/>
                    <a:tailEnd/>
                  </a:ln>
                  <a:solidFill>
                    <a:srgbClr val="9900FF"/>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grpSp>
      </p:grpSp>
      <p:grpSp>
        <p:nvGrpSpPr>
          <p:cNvPr id="28688" name="Group 109">
            <a:extLst>
              <a:ext uri="{FF2B5EF4-FFF2-40B4-BE49-F238E27FC236}">
                <a16:creationId xmlns:a16="http://schemas.microsoft.com/office/drawing/2014/main" id="{5BDC19B9-1282-43AB-841B-4EEB9B6833C6}"/>
              </a:ext>
            </a:extLst>
          </p:cNvPr>
          <p:cNvGrpSpPr>
            <a:grpSpLocks/>
          </p:cNvGrpSpPr>
          <p:nvPr/>
        </p:nvGrpSpPr>
        <p:grpSpPr bwMode="auto">
          <a:xfrm>
            <a:off x="300038" y="2244725"/>
            <a:ext cx="4294187" cy="1109663"/>
            <a:chOff x="189" y="1375"/>
            <a:chExt cx="2705" cy="699"/>
          </a:xfrm>
        </p:grpSpPr>
        <p:sp>
          <p:nvSpPr>
            <p:cNvPr id="28690" name="Text Box 107">
              <a:extLst>
                <a:ext uri="{FF2B5EF4-FFF2-40B4-BE49-F238E27FC236}">
                  <a16:creationId xmlns:a16="http://schemas.microsoft.com/office/drawing/2014/main" id="{D211D1E6-7FA9-48E3-AF1C-B689B50243C3}"/>
                </a:ext>
              </a:extLst>
            </p:cNvPr>
            <p:cNvSpPr txBox="1">
              <a:spLocks noChangeArrowheads="1"/>
            </p:cNvSpPr>
            <p:nvPr/>
          </p:nvSpPr>
          <p:spPr bwMode="auto">
            <a:xfrm>
              <a:off x="189" y="1375"/>
              <a:ext cx="18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rPr>
                <a:t>总的洛伦兹力：</a:t>
              </a:r>
            </a:p>
          </p:txBody>
        </p:sp>
        <p:graphicFrame>
          <p:nvGraphicFramePr>
            <p:cNvPr id="28691" name="Object 108">
              <a:extLst>
                <a:ext uri="{FF2B5EF4-FFF2-40B4-BE49-F238E27FC236}">
                  <a16:creationId xmlns:a16="http://schemas.microsoft.com/office/drawing/2014/main" id="{F8CC39C5-3D44-43BB-A643-5C712B561769}"/>
                </a:ext>
              </a:extLst>
            </p:cNvPr>
            <p:cNvGraphicFramePr>
              <a:graphicFrameLocks noChangeAspect="1"/>
            </p:cNvGraphicFramePr>
            <p:nvPr/>
          </p:nvGraphicFramePr>
          <p:xfrm>
            <a:off x="1034" y="1694"/>
            <a:ext cx="1860" cy="380"/>
          </p:xfrm>
          <a:graphic>
            <a:graphicData uri="http://schemas.openxmlformats.org/presentationml/2006/ole">
              <mc:AlternateContent xmlns:mc="http://schemas.openxmlformats.org/markup-compatibility/2006">
                <mc:Choice xmlns:v="urn:schemas-microsoft-com:vml" Requires="v">
                  <p:oleObj name="Equation" r:id="rId8" imgW="1180588" imgH="241195" progId="Equation.DSMT4">
                    <p:embed/>
                  </p:oleObj>
                </mc:Choice>
                <mc:Fallback>
                  <p:oleObj name="Equation" r:id="rId8" imgW="1180588" imgH="241195" progId="Equation.DSMT4">
                    <p:embed/>
                    <p:pic>
                      <p:nvPicPr>
                        <p:cNvPr id="0" name="Object 108"/>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034" y="1694"/>
                          <a:ext cx="186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89" name="TextBox 84">
            <a:extLst>
              <a:ext uri="{FF2B5EF4-FFF2-40B4-BE49-F238E27FC236}">
                <a16:creationId xmlns:a16="http://schemas.microsoft.com/office/drawing/2014/main" id="{00D0AC87-1036-4B4C-9C50-F121E28A1938}"/>
              </a:ext>
            </a:extLst>
          </p:cNvPr>
          <p:cNvSpPr txBox="1">
            <a:spLocks noChangeArrowheads="1"/>
          </p:cNvSpPr>
          <p:nvPr/>
        </p:nvSpPr>
        <p:spPr bwMode="auto">
          <a:xfrm>
            <a:off x="0" y="61913"/>
            <a:ext cx="1428750"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600" b="1">
                <a:solidFill>
                  <a:srgbClr val="FF0000"/>
                </a:solidFill>
                <a:latin typeface="方正姚体" panose="02010601030101010101" pitchFamily="2" charset="-122"/>
                <a:ea typeface="方正姚体" panose="02010601030101010101" pitchFamily="2" charset="-122"/>
              </a:rPr>
              <a:t>讨论</a:t>
            </a:r>
            <a:r>
              <a:rPr lang="en-US" altLang="zh-CN" sz="3600" b="1">
                <a:solidFill>
                  <a:srgbClr val="FF0000"/>
                </a:solidFill>
                <a:latin typeface="方正姚体" panose="02010601030101010101" pitchFamily="2" charset="-122"/>
                <a:ea typeface="方正姚体" panose="02010601030101010101" pitchFamily="2" charset="-122"/>
              </a:rPr>
              <a:t>2</a:t>
            </a:r>
            <a:endParaRPr lang="zh-CN" altLang="en-US" sz="3600" b="1">
              <a:solidFill>
                <a:srgbClr val="FF0000"/>
              </a:solidFill>
              <a:latin typeface="方正姚体" panose="02010601030101010101" pitchFamily="2" charset="-122"/>
              <a:ea typeface="方正姚体" panose="02010601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25513650-641E-415C-86AD-B8BB88E6A6BC}"/>
              </a:ext>
            </a:extLst>
          </p:cNvPr>
          <p:cNvSpPr txBox="1">
            <a:spLocks noChangeArrowheads="1"/>
          </p:cNvSpPr>
          <p:nvPr/>
        </p:nvSpPr>
        <p:spPr bwMode="auto">
          <a:xfrm>
            <a:off x="246063" y="2351088"/>
            <a:ext cx="5143500" cy="2282825"/>
          </a:xfrm>
          <a:prstGeom prst="rect">
            <a:avLst/>
          </a:prstGeom>
          <a:gradFill rotWithShape="1">
            <a:gsLst>
              <a:gs pos="0">
                <a:srgbClr val="FFFF00"/>
              </a:gs>
              <a:gs pos="100000">
                <a:srgbClr val="FFFFFF"/>
              </a:gs>
            </a:gsLst>
            <a:lin ang="2700000" scaled="1"/>
          </a:gradFill>
          <a:ln>
            <a:noFill/>
          </a:ln>
          <a:effectLst>
            <a:prstShdw prst="shdw17" dist="17961" dir="2700000">
              <a:srgbClr val="999900"/>
            </a:prstShdw>
          </a:effectLst>
          <a:extLs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solidFill>
                  <a:srgbClr val="0000FF"/>
                </a:solidFill>
                <a:ea typeface="黑体" panose="02010609060101010101" pitchFamily="49" charset="-122"/>
              </a:rPr>
              <a:t>说明</a:t>
            </a:r>
            <a:r>
              <a:rPr lang="zh-CN" altLang="en-US" sz="2400" b="1">
                <a:solidFill>
                  <a:srgbClr val="000000"/>
                </a:solidFill>
                <a:ea typeface="黑体" panose="02010609060101010101" pitchFamily="49" charset="-122"/>
              </a:rPr>
              <a:t>：</a:t>
            </a:r>
            <a:r>
              <a:rPr lang="zh-CN" altLang="en-US" sz="2400" b="1">
                <a:solidFill>
                  <a:srgbClr val="000000"/>
                </a:solidFill>
              </a:rPr>
              <a:t>外力 </a:t>
            </a:r>
            <a:r>
              <a:rPr lang="en-US" altLang="zh-CN" sz="2400" b="1" i="1">
                <a:solidFill>
                  <a:srgbClr val="000000"/>
                </a:solidFill>
                <a:latin typeface="Times New Roman" panose="02020603050405020304" pitchFamily="18" charset="0"/>
                <a:cs typeface="Times New Roman" panose="02020603050405020304" pitchFamily="18" charset="0"/>
              </a:rPr>
              <a:t>f</a:t>
            </a:r>
            <a:r>
              <a:rPr lang="en-US" altLang="zh-CN" sz="2400" b="1" baseline="-25000">
                <a:solidFill>
                  <a:srgbClr val="000000"/>
                </a:solidFill>
                <a:latin typeface="Times New Roman" panose="02020603050405020304" pitchFamily="18" charset="0"/>
                <a:cs typeface="Times New Roman" panose="02020603050405020304" pitchFamily="18" charset="0"/>
              </a:rPr>
              <a:t>ext</a:t>
            </a:r>
            <a:r>
              <a:rPr lang="en-US" altLang="zh-CN" sz="2400" b="1">
                <a:solidFill>
                  <a:srgbClr val="000000"/>
                </a:solidFill>
              </a:rPr>
              <a:t> </a:t>
            </a:r>
            <a:r>
              <a:rPr lang="zh-CN" altLang="en-US" sz="2400" b="1">
                <a:solidFill>
                  <a:srgbClr val="000000"/>
                </a:solidFill>
              </a:rPr>
              <a:t>克服洛伦兹力的</a:t>
            </a:r>
            <a:r>
              <a:rPr lang="zh-CN" altLang="en-US" sz="2400" b="1">
                <a:solidFill>
                  <a:srgbClr val="FF0000"/>
                </a:solidFill>
              </a:rPr>
              <a:t>一个分量  </a:t>
            </a:r>
            <a:r>
              <a:rPr lang="en-US" altLang="zh-CN" sz="2400" b="1" i="1">
                <a:solidFill>
                  <a:srgbClr val="FF0000"/>
                </a:solidFill>
                <a:latin typeface="Times New Roman" panose="02020603050405020304" pitchFamily="18" charset="0"/>
                <a:cs typeface="Times New Roman" panose="02020603050405020304" pitchFamily="18" charset="0"/>
              </a:rPr>
              <a:t>f</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000000"/>
                </a:solidFill>
              </a:rPr>
              <a:t>所做的功通过洛伦兹力的</a:t>
            </a:r>
            <a:r>
              <a:rPr lang="zh-CN" altLang="en-US" sz="2400" b="1">
                <a:solidFill>
                  <a:srgbClr val="008000"/>
                </a:solidFill>
              </a:rPr>
              <a:t>另一个分力  </a:t>
            </a:r>
            <a:r>
              <a:rPr lang="en-US" altLang="zh-CN" sz="2400" b="1" i="1">
                <a:solidFill>
                  <a:srgbClr val="008000"/>
                </a:solidFill>
                <a:latin typeface="Times New Roman" panose="02020603050405020304" pitchFamily="18" charset="0"/>
                <a:cs typeface="Times New Roman" panose="02020603050405020304" pitchFamily="18" charset="0"/>
              </a:rPr>
              <a:t>f</a:t>
            </a:r>
            <a:r>
              <a:rPr lang="en-US" altLang="zh-CN" sz="2400" b="1">
                <a:solidFill>
                  <a:srgbClr val="008000"/>
                </a:solidFill>
                <a:latin typeface="Times New Roman" panose="02020603050405020304" pitchFamily="18" charset="0"/>
                <a:cs typeface="Times New Roman" panose="02020603050405020304" pitchFamily="18" charset="0"/>
              </a:rPr>
              <a:t> </a:t>
            </a:r>
            <a:r>
              <a:rPr lang="en-US" altLang="zh-CN" sz="2400" b="1">
                <a:solidFill>
                  <a:srgbClr val="000000"/>
                </a:solidFill>
              </a:rPr>
              <a:t> </a:t>
            </a:r>
            <a:r>
              <a:rPr lang="zh-CN" altLang="en-US" sz="2400" b="1">
                <a:solidFill>
                  <a:srgbClr val="000000"/>
                </a:solidFill>
              </a:rPr>
              <a:t>对自由电子做功，使自由电子作定向运动，形成电流（如果电路闭合），从而把</a:t>
            </a:r>
            <a:r>
              <a:rPr lang="zh-CN" altLang="en-US" sz="2400" b="1">
                <a:solidFill>
                  <a:srgbClr val="0000FF"/>
                </a:solidFill>
                <a:ea typeface="黑体" panose="02010609060101010101" pitchFamily="49" charset="-122"/>
              </a:rPr>
              <a:t>外力做功所消耗的能量（机械能）转换成电能。</a:t>
            </a:r>
            <a:endParaRPr lang="zh-CN" altLang="en-US" sz="2400" b="1">
              <a:solidFill>
                <a:srgbClr val="0000FF"/>
              </a:solidFill>
              <a:ea typeface="楷体_GB2312" pitchFamily="49" charset="-122"/>
            </a:endParaRPr>
          </a:p>
        </p:txBody>
      </p:sp>
      <p:grpSp>
        <p:nvGrpSpPr>
          <p:cNvPr id="29699" name="Group 105">
            <a:extLst>
              <a:ext uri="{FF2B5EF4-FFF2-40B4-BE49-F238E27FC236}">
                <a16:creationId xmlns:a16="http://schemas.microsoft.com/office/drawing/2014/main" id="{29B7498C-EBCB-443A-8EA7-C5BAD24B6397}"/>
              </a:ext>
            </a:extLst>
          </p:cNvPr>
          <p:cNvGrpSpPr>
            <a:grpSpLocks/>
          </p:cNvGrpSpPr>
          <p:nvPr/>
        </p:nvGrpSpPr>
        <p:grpSpPr bwMode="auto">
          <a:xfrm>
            <a:off x="785813" y="571500"/>
            <a:ext cx="3103562" cy="1527175"/>
            <a:chOff x="504" y="211"/>
            <a:chExt cx="1955" cy="962"/>
          </a:xfrm>
        </p:grpSpPr>
        <p:graphicFrame>
          <p:nvGraphicFramePr>
            <p:cNvPr id="29766" name="Object 3">
              <a:extLst>
                <a:ext uri="{FF2B5EF4-FFF2-40B4-BE49-F238E27FC236}">
                  <a16:creationId xmlns:a16="http://schemas.microsoft.com/office/drawing/2014/main" id="{1CAF998B-083C-4BBE-8459-468BB454A52A}"/>
                </a:ext>
              </a:extLst>
            </p:cNvPr>
            <p:cNvGraphicFramePr>
              <a:graphicFrameLocks noChangeAspect="1"/>
            </p:cNvGraphicFramePr>
            <p:nvPr/>
          </p:nvGraphicFramePr>
          <p:xfrm>
            <a:off x="775" y="693"/>
            <a:ext cx="1657" cy="480"/>
          </p:xfrm>
          <a:graphic>
            <a:graphicData uri="http://schemas.openxmlformats.org/presentationml/2006/ole">
              <mc:AlternateContent xmlns:mc="http://schemas.openxmlformats.org/markup-compatibility/2006">
                <mc:Choice xmlns:v="urn:schemas-microsoft-com:vml" Requires="v">
                  <p:oleObj name="Equation" r:id="rId2" imgW="875920" imgH="253890" progId="Equation.DSMT4">
                    <p:embed/>
                  </p:oleObj>
                </mc:Choice>
                <mc:Fallback>
                  <p:oleObj name="Equation" r:id="rId2" imgW="875920" imgH="25389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 y="693"/>
                          <a:ext cx="1657" cy="480"/>
                        </a:xfrm>
                        <a:prstGeom prst="rect">
                          <a:avLst/>
                        </a:prstGeom>
                        <a:solidFill>
                          <a:srgbClr val="FFFF99"/>
                        </a:solidFill>
                        <a:ln w="28575">
                          <a:solidFill>
                            <a:srgbClr val="3333CC"/>
                          </a:solidFill>
                          <a:miter lim="800000"/>
                          <a:headEnd/>
                          <a:tailEnd/>
                        </a:ln>
                      </p:spPr>
                    </p:pic>
                  </p:oleObj>
                </mc:Fallback>
              </mc:AlternateContent>
            </a:graphicData>
          </a:graphic>
        </p:graphicFrame>
        <p:sp>
          <p:nvSpPr>
            <p:cNvPr id="29767" name="Text Box 4">
              <a:extLst>
                <a:ext uri="{FF2B5EF4-FFF2-40B4-BE49-F238E27FC236}">
                  <a16:creationId xmlns:a16="http://schemas.microsoft.com/office/drawing/2014/main" id="{E775279F-1B1F-4577-ADD0-DC756EA20C3A}"/>
                </a:ext>
              </a:extLst>
            </p:cNvPr>
            <p:cNvSpPr txBox="1">
              <a:spLocks noChangeArrowheads="1"/>
            </p:cNvSpPr>
            <p:nvPr/>
          </p:nvSpPr>
          <p:spPr bwMode="auto">
            <a:xfrm>
              <a:off x="504" y="211"/>
              <a:ext cx="19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66"/>
                  </a:solidFill>
                </a:rPr>
                <a:t>外力做功的功率</a:t>
              </a:r>
            </a:p>
          </p:txBody>
        </p:sp>
      </p:grpSp>
      <p:grpSp>
        <p:nvGrpSpPr>
          <p:cNvPr id="29700" name="Group 144">
            <a:extLst>
              <a:ext uri="{FF2B5EF4-FFF2-40B4-BE49-F238E27FC236}">
                <a16:creationId xmlns:a16="http://schemas.microsoft.com/office/drawing/2014/main" id="{C7CEEF79-60F5-431D-ABC9-698E03D0577A}"/>
              </a:ext>
            </a:extLst>
          </p:cNvPr>
          <p:cNvGrpSpPr>
            <a:grpSpLocks/>
          </p:cNvGrpSpPr>
          <p:nvPr/>
        </p:nvGrpSpPr>
        <p:grpSpPr bwMode="auto">
          <a:xfrm>
            <a:off x="5353050" y="374650"/>
            <a:ext cx="3597275" cy="4140200"/>
            <a:chOff x="3372" y="236"/>
            <a:chExt cx="2266" cy="2608"/>
          </a:xfrm>
        </p:grpSpPr>
        <p:grpSp>
          <p:nvGrpSpPr>
            <p:cNvPr id="29702" name="Group 39">
              <a:extLst>
                <a:ext uri="{FF2B5EF4-FFF2-40B4-BE49-F238E27FC236}">
                  <a16:creationId xmlns:a16="http://schemas.microsoft.com/office/drawing/2014/main" id="{F8B98798-4781-4C20-BBE4-C8191AA743A9}"/>
                </a:ext>
              </a:extLst>
            </p:cNvPr>
            <p:cNvGrpSpPr>
              <a:grpSpLocks/>
            </p:cNvGrpSpPr>
            <p:nvPr/>
          </p:nvGrpSpPr>
          <p:grpSpPr bwMode="auto">
            <a:xfrm>
              <a:off x="3500" y="386"/>
              <a:ext cx="2028" cy="2384"/>
              <a:chOff x="305" y="312"/>
              <a:chExt cx="2028" cy="2384"/>
            </a:xfrm>
          </p:grpSpPr>
          <p:sp>
            <p:nvSpPr>
              <p:cNvPr id="29746" name="WordArt 40">
                <a:extLst>
                  <a:ext uri="{FF2B5EF4-FFF2-40B4-BE49-F238E27FC236}">
                    <a16:creationId xmlns:a16="http://schemas.microsoft.com/office/drawing/2014/main" id="{C1993534-6A0D-44C9-AC16-93B8348FE131}"/>
                  </a:ext>
                </a:extLst>
              </p:cNvPr>
              <p:cNvSpPr>
                <a:spLocks noChangeArrowheads="1" noChangeShapeType="1" noTextEdit="1"/>
              </p:cNvSpPr>
              <p:nvPr/>
            </p:nvSpPr>
            <p:spPr bwMode="auto">
              <a:xfrm>
                <a:off x="1677" y="2162"/>
                <a:ext cx="432" cy="315"/>
              </a:xfrm>
              <a:prstGeom prst="rect">
                <a:avLst/>
              </a:prstGeom>
            </p:spPr>
            <p:txBody>
              <a:bodyPr wrap="none" fromWordArt="1">
                <a:prstTxWarp prst="textPlain">
                  <a:avLst>
                    <a:gd name="adj" fmla="val 55991"/>
                  </a:avLst>
                </a:prstTxWarp>
              </a:bodyPr>
              <a:lstStyle/>
              <a:p>
                <a:pPr algn="ctr"/>
                <a:r>
                  <a:rPr lang="en-US" altLang="zh-CN" sz="800" b="1" i="1" kern="10">
                    <a:ln w="9525">
                      <a:solidFill>
                        <a:srgbClr val="808080"/>
                      </a:solidFill>
                      <a:round/>
                      <a:headEnd/>
                      <a:tailEnd/>
                    </a:ln>
                    <a:solidFill>
                      <a:srgbClr val="FFFF00"/>
                    </a:solidFill>
                    <a:latin typeface="Times New Roman" panose="02020603050405020304" pitchFamily="18" charset="0"/>
                    <a:cs typeface="Times New Roman" panose="02020603050405020304" pitchFamily="18" charset="0"/>
                  </a:rPr>
                  <a:t>B</a:t>
                </a:r>
                <a:endParaRPr lang="zh-CN" altLang="en-US" sz="800" b="1" i="1" kern="10">
                  <a:ln w="9525">
                    <a:solidFill>
                      <a:srgbClr val="808080"/>
                    </a:solidFill>
                    <a:round/>
                    <a:headEnd/>
                    <a:tailEnd/>
                  </a:ln>
                  <a:solidFill>
                    <a:srgbClr val="FFFF00"/>
                  </a:solidFill>
                  <a:latin typeface="Times New Roman" panose="02020603050405020304" pitchFamily="18" charset="0"/>
                  <a:cs typeface="Times New Roman" panose="02020603050405020304" pitchFamily="18" charset="0"/>
                </a:endParaRPr>
              </a:p>
            </p:txBody>
          </p:sp>
          <p:grpSp>
            <p:nvGrpSpPr>
              <p:cNvPr id="29747" name="Group 41">
                <a:extLst>
                  <a:ext uri="{FF2B5EF4-FFF2-40B4-BE49-F238E27FC236}">
                    <a16:creationId xmlns:a16="http://schemas.microsoft.com/office/drawing/2014/main" id="{21B23042-77F2-4797-8220-568D0E2BF147}"/>
                  </a:ext>
                </a:extLst>
              </p:cNvPr>
              <p:cNvGrpSpPr>
                <a:grpSpLocks/>
              </p:cNvGrpSpPr>
              <p:nvPr/>
            </p:nvGrpSpPr>
            <p:grpSpPr bwMode="auto">
              <a:xfrm rot="10800000">
                <a:off x="305" y="312"/>
                <a:ext cx="2028" cy="2384"/>
                <a:chOff x="2039" y="1769"/>
                <a:chExt cx="1044" cy="1042"/>
              </a:xfrm>
            </p:grpSpPr>
            <p:grpSp>
              <p:nvGrpSpPr>
                <p:cNvPr id="29748" name="Group 42">
                  <a:extLst>
                    <a:ext uri="{FF2B5EF4-FFF2-40B4-BE49-F238E27FC236}">
                      <a16:creationId xmlns:a16="http://schemas.microsoft.com/office/drawing/2014/main" id="{0053D912-C3B6-47C4-A8E1-E7F2FF8950BE}"/>
                    </a:ext>
                  </a:extLst>
                </p:cNvPr>
                <p:cNvGrpSpPr>
                  <a:grpSpLocks/>
                </p:cNvGrpSpPr>
                <p:nvPr/>
              </p:nvGrpSpPr>
              <p:grpSpPr bwMode="auto">
                <a:xfrm>
                  <a:off x="2039" y="1774"/>
                  <a:ext cx="388" cy="1037"/>
                  <a:chOff x="2039" y="1774"/>
                  <a:chExt cx="388" cy="1037"/>
                </a:xfrm>
              </p:grpSpPr>
              <p:sp>
                <p:nvSpPr>
                  <p:cNvPr id="29758" name="Oval 43">
                    <a:extLst>
                      <a:ext uri="{FF2B5EF4-FFF2-40B4-BE49-F238E27FC236}">
                        <a16:creationId xmlns:a16="http://schemas.microsoft.com/office/drawing/2014/main" id="{9EF09E43-1E15-4731-9AE7-F82C7377CC38}"/>
                      </a:ext>
                    </a:extLst>
                  </p:cNvPr>
                  <p:cNvSpPr>
                    <a:spLocks noChangeArrowheads="1"/>
                  </p:cNvSpPr>
                  <p:nvPr/>
                </p:nvSpPr>
                <p:spPr bwMode="auto">
                  <a:xfrm>
                    <a:off x="2039" y="1778"/>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59" name="Oval 44">
                    <a:extLst>
                      <a:ext uri="{FF2B5EF4-FFF2-40B4-BE49-F238E27FC236}">
                        <a16:creationId xmlns:a16="http://schemas.microsoft.com/office/drawing/2014/main" id="{F1F42EFD-3A87-4AE0-9B16-8B442A34F2D1}"/>
                      </a:ext>
                    </a:extLst>
                  </p:cNvPr>
                  <p:cNvSpPr>
                    <a:spLocks noChangeArrowheads="1"/>
                  </p:cNvSpPr>
                  <p:nvPr/>
                </p:nvSpPr>
                <p:spPr bwMode="auto">
                  <a:xfrm>
                    <a:off x="2371" y="2110"/>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60" name="Oval 45">
                    <a:extLst>
                      <a:ext uri="{FF2B5EF4-FFF2-40B4-BE49-F238E27FC236}">
                        <a16:creationId xmlns:a16="http://schemas.microsoft.com/office/drawing/2014/main" id="{08642FEB-280F-49B6-9F54-245A8110E0FB}"/>
                      </a:ext>
                    </a:extLst>
                  </p:cNvPr>
                  <p:cNvSpPr>
                    <a:spLocks noChangeArrowheads="1"/>
                  </p:cNvSpPr>
                  <p:nvPr/>
                </p:nvSpPr>
                <p:spPr bwMode="auto">
                  <a:xfrm>
                    <a:off x="2042" y="2104"/>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61" name="Oval 46">
                    <a:extLst>
                      <a:ext uri="{FF2B5EF4-FFF2-40B4-BE49-F238E27FC236}">
                        <a16:creationId xmlns:a16="http://schemas.microsoft.com/office/drawing/2014/main" id="{6E8C1FA9-0AF3-4C24-8566-76681C9A1902}"/>
                      </a:ext>
                    </a:extLst>
                  </p:cNvPr>
                  <p:cNvSpPr>
                    <a:spLocks noChangeArrowheads="1"/>
                  </p:cNvSpPr>
                  <p:nvPr/>
                </p:nvSpPr>
                <p:spPr bwMode="auto">
                  <a:xfrm>
                    <a:off x="2358" y="1774"/>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62" name="Oval 47">
                    <a:extLst>
                      <a:ext uri="{FF2B5EF4-FFF2-40B4-BE49-F238E27FC236}">
                        <a16:creationId xmlns:a16="http://schemas.microsoft.com/office/drawing/2014/main" id="{9A79C2B7-8175-4289-A2C9-C63E6C2318B8}"/>
                      </a:ext>
                    </a:extLst>
                  </p:cNvPr>
                  <p:cNvSpPr>
                    <a:spLocks noChangeArrowheads="1"/>
                  </p:cNvSpPr>
                  <p:nvPr/>
                </p:nvSpPr>
                <p:spPr bwMode="auto">
                  <a:xfrm>
                    <a:off x="2049" y="2429"/>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63" name="Oval 48">
                    <a:extLst>
                      <a:ext uri="{FF2B5EF4-FFF2-40B4-BE49-F238E27FC236}">
                        <a16:creationId xmlns:a16="http://schemas.microsoft.com/office/drawing/2014/main" id="{20153D0C-DC5D-4084-974B-A794F7E89209}"/>
                      </a:ext>
                    </a:extLst>
                  </p:cNvPr>
                  <p:cNvSpPr>
                    <a:spLocks noChangeArrowheads="1"/>
                  </p:cNvSpPr>
                  <p:nvPr/>
                </p:nvSpPr>
                <p:spPr bwMode="auto">
                  <a:xfrm>
                    <a:off x="2367" y="2753"/>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64" name="Oval 49">
                    <a:extLst>
                      <a:ext uri="{FF2B5EF4-FFF2-40B4-BE49-F238E27FC236}">
                        <a16:creationId xmlns:a16="http://schemas.microsoft.com/office/drawing/2014/main" id="{ACE755A7-D2D9-4D3E-BF9F-1CE3D6B9D255}"/>
                      </a:ext>
                    </a:extLst>
                  </p:cNvPr>
                  <p:cNvSpPr>
                    <a:spLocks noChangeArrowheads="1"/>
                  </p:cNvSpPr>
                  <p:nvPr/>
                </p:nvSpPr>
                <p:spPr bwMode="auto">
                  <a:xfrm>
                    <a:off x="2044" y="2755"/>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65" name="Oval 50">
                    <a:extLst>
                      <a:ext uri="{FF2B5EF4-FFF2-40B4-BE49-F238E27FC236}">
                        <a16:creationId xmlns:a16="http://schemas.microsoft.com/office/drawing/2014/main" id="{7ED2A154-A084-4E47-B241-E44E0D39EDA8}"/>
                      </a:ext>
                    </a:extLst>
                  </p:cNvPr>
                  <p:cNvSpPr>
                    <a:spLocks noChangeArrowheads="1"/>
                  </p:cNvSpPr>
                  <p:nvPr/>
                </p:nvSpPr>
                <p:spPr bwMode="auto">
                  <a:xfrm>
                    <a:off x="2368" y="2425"/>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29749" name="Group 51">
                  <a:extLst>
                    <a:ext uri="{FF2B5EF4-FFF2-40B4-BE49-F238E27FC236}">
                      <a16:creationId xmlns:a16="http://schemas.microsoft.com/office/drawing/2014/main" id="{36BB37EB-BCD6-4B30-A585-D9113A844048}"/>
                    </a:ext>
                  </a:extLst>
                </p:cNvPr>
                <p:cNvGrpSpPr>
                  <a:grpSpLocks/>
                </p:cNvGrpSpPr>
                <p:nvPr/>
              </p:nvGrpSpPr>
              <p:grpSpPr bwMode="auto">
                <a:xfrm>
                  <a:off x="2695" y="1769"/>
                  <a:ext cx="388" cy="1037"/>
                  <a:chOff x="2039" y="1774"/>
                  <a:chExt cx="388" cy="1037"/>
                </a:xfrm>
              </p:grpSpPr>
              <p:sp>
                <p:nvSpPr>
                  <p:cNvPr id="29750" name="Oval 52">
                    <a:extLst>
                      <a:ext uri="{FF2B5EF4-FFF2-40B4-BE49-F238E27FC236}">
                        <a16:creationId xmlns:a16="http://schemas.microsoft.com/office/drawing/2014/main" id="{F680BB19-2EC5-4755-B475-2DEED8F7013D}"/>
                      </a:ext>
                    </a:extLst>
                  </p:cNvPr>
                  <p:cNvSpPr>
                    <a:spLocks noChangeArrowheads="1"/>
                  </p:cNvSpPr>
                  <p:nvPr/>
                </p:nvSpPr>
                <p:spPr bwMode="auto">
                  <a:xfrm>
                    <a:off x="2039" y="1778"/>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51" name="Oval 53">
                    <a:extLst>
                      <a:ext uri="{FF2B5EF4-FFF2-40B4-BE49-F238E27FC236}">
                        <a16:creationId xmlns:a16="http://schemas.microsoft.com/office/drawing/2014/main" id="{F5CA48AC-2623-4DA6-B5F1-BC004F08D86A}"/>
                      </a:ext>
                    </a:extLst>
                  </p:cNvPr>
                  <p:cNvSpPr>
                    <a:spLocks noChangeArrowheads="1"/>
                  </p:cNvSpPr>
                  <p:nvPr/>
                </p:nvSpPr>
                <p:spPr bwMode="auto">
                  <a:xfrm>
                    <a:off x="2371" y="2110"/>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52" name="Oval 54">
                    <a:extLst>
                      <a:ext uri="{FF2B5EF4-FFF2-40B4-BE49-F238E27FC236}">
                        <a16:creationId xmlns:a16="http://schemas.microsoft.com/office/drawing/2014/main" id="{3A0DB703-363C-42E7-BE3E-6D0013C44161}"/>
                      </a:ext>
                    </a:extLst>
                  </p:cNvPr>
                  <p:cNvSpPr>
                    <a:spLocks noChangeArrowheads="1"/>
                  </p:cNvSpPr>
                  <p:nvPr/>
                </p:nvSpPr>
                <p:spPr bwMode="auto">
                  <a:xfrm>
                    <a:off x="2042" y="2104"/>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53" name="Oval 55">
                    <a:extLst>
                      <a:ext uri="{FF2B5EF4-FFF2-40B4-BE49-F238E27FC236}">
                        <a16:creationId xmlns:a16="http://schemas.microsoft.com/office/drawing/2014/main" id="{936972FF-CC6E-4A0E-AD0A-11AF21C53A69}"/>
                      </a:ext>
                    </a:extLst>
                  </p:cNvPr>
                  <p:cNvSpPr>
                    <a:spLocks noChangeArrowheads="1"/>
                  </p:cNvSpPr>
                  <p:nvPr/>
                </p:nvSpPr>
                <p:spPr bwMode="auto">
                  <a:xfrm>
                    <a:off x="2358" y="1774"/>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54" name="Oval 56">
                    <a:extLst>
                      <a:ext uri="{FF2B5EF4-FFF2-40B4-BE49-F238E27FC236}">
                        <a16:creationId xmlns:a16="http://schemas.microsoft.com/office/drawing/2014/main" id="{F187ADA2-24B4-4E28-8ED3-73AE3D916A2A}"/>
                      </a:ext>
                    </a:extLst>
                  </p:cNvPr>
                  <p:cNvSpPr>
                    <a:spLocks noChangeArrowheads="1"/>
                  </p:cNvSpPr>
                  <p:nvPr/>
                </p:nvSpPr>
                <p:spPr bwMode="auto">
                  <a:xfrm>
                    <a:off x="2049" y="2429"/>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55" name="Oval 57">
                    <a:extLst>
                      <a:ext uri="{FF2B5EF4-FFF2-40B4-BE49-F238E27FC236}">
                        <a16:creationId xmlns:a16="http://schemas.microsoft.com/office/drawing/2014/main" id="{5406ED9B-1B7F-4900-BEB2-BACB2476393A}"/>
                      </a:ext>
                    </a:extLst>
                  </p:cNvPr>
                  <p:cNvSpPr>
                    <a:spLocks noChangeArrowheads="1"/>
                  </p:cNvSpPr>
                  <p:nvPr/>
                </p:nvSpPr>
                <p:spPr bwMode="auto">
                  <a:xfrm>
                    <a:off x="2367" y="2753"/>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56" name="Oval 58">
                    <a:extLst>
                      <a:ext uri="{FF2B5EF4-FFF2-40B4-BE49-F238E27FC236}">
                        <a16:creationId xmlns:a16="http://schemas.microsoft.com/office/drawing/2014/main" id="{04B2AF1B-13B1-416D-B930-D0185E4B5AF4}"/>
                      </a:ext>
                    </a:extLst>
                  </p:cNvPr>
                  <p:cNvSpPr>
                    <a:spLocks noChangeArrowheads="1"/>
                  </p:cNvSpPr>
                  <p:nvPr/>
                </p:nvSpPr>
                <p:spPr bwMode="auto">
                  <a:xfrm>
                    <a:off x="2044" y="2755"/>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57" name="Oval 59">
                    <a:extLst>
                      <a:ext uri="{FF2B5EF4-FFF2-40B4-BE49-F238E27FC236}">
                        <a16:creationId xmlns:a16="http://schemas.microsoft.com/office/drawing/2014/main" id="{8069A726-86BA-4721-822C-5565D68B0B82}"/>
                      </a:ext>
                    </a:extLst>
                  </p:cNvPr>
                  <p:cNvSpPr>
                    <a:spLocks noChangeArrowheads="1"/>
                  </p:cNvSpPr>
                  <p:nvPr/>
                </p:nvSpPr>
                <p:spPr bwMode="auto">
                  <a:xfrm>
                    <a:off x="2368" y="2425"/>
                    <a:ext cx="56" cy="56"/>
                  </a:xfrm>
                  <a:prstGeom prst="ellipse">
                    <a:avLst/>
                  </a:prstGeom>
                  <a:solidFill>
                    <a:srgbClr val="B2B2B2"/>
                  </a:solidFill>
                  <a:ln w="9525">
                    <a:solidFill>
                      <a:srgbClr val="FFFFFF"/>
                    </a:solidFill>
                    <a:round/>
                    <a:headEnd/>
                    <a:tailEnd/>
                  </a:ln>
                </p:spPr>
                <p:txBody>
                  <a:bodyPr rot="10800000"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grpSp>
        <p:grpSp>
          <p:nvGrpSpPr>
            <p:cNvPr id="29703" name="Group 60">
              <a:extLst>
                <a:ext uri="{FF2B5EF4-FFF2-40B4-BE49-F238E27FC236}">
                  <a16:creationId xmlns:a16="http://schemas.microsoft.com/office/drawing/2014/main" id="{E4461495-FCDF-46D3-8DAC-A9F4AD7D7979}"/>
                </a:ext>
              </a:extLst>
            </p:cNvPr>
            <p:cNvGrpSpPr>
              <a:grpSpLocks/>
            </p:cNvGrpSpPr>
            <p:nvPr/>
          </p:nvGrpSpPr>
          <p:grpSpPr bwMode="auto">
            <a:xfrm>
              <a:off x="4149" y="236"/>
              <a:ext cx="1318" cy="2608"/>
              <a:chOff x="4154" y="1451"/>
              <a:chExt cx="1318" cy="2608"/>
            </a:xfrm>
          </p:grpSpPr>
          <p:grpSp>
            <p:nvGrpSpPr>
              <p:cNvPr id="29736" name="Group 61">
                <a:extLst>
                  <a:ext uri="{FF2B5EF4-FFF2-40B4-BE49-F238E27FC236}">
                    <a16:creationId xmlns:a16="http://schemas.microsoft.com/office/drawing/2014/main" id="{F3712A92-8332-4B68-B5B8-8F201E8DE70D}"/>
                  </a:ext>
                </a:extLst>
              </p:cNvPr>
              <p:cNvGrpSpPr>
                <a:grpSpLocks/>
              </p:cNvGrpSpPr>
              <p:nvPr/>
            </p:nvGrpSpPr>
            <p:grpSpPr bwMode="auto">
              <a:xfrm>
                <a:off x="4407" y="1451"/>
                <a:ext cx="252" cy="2608"/>
                <a:chOff x="1144" y="45"/>
                <a:chExt cx="252" cy="2608"/>
              </a:xfrm>
            </p:grpSpPr>
            <p:sp>
              <p:nvSpPr>
                <p:cNvPr id="29743" name="Rectangle 62">
                  <a:extLst>
                    <a:ext uri="{FF2B5EF4-FFF2-40B4-BE49-F238E27FC236}">
                      <a16:creationId xmlns:a16="http://schemas.microsoft.com/office/drawing/2014/main" id="{671956D4-1735-45AE-9B08-8B30E1352380}"/>
                    </a:ext>
                  </a:extLst>
                </p:cNvPr>
                <p:cNvSpPr>
                  <a:spLocks noChangeArrowheads="1"/>
                </p:cNvSpPr>
                <p:nvPr/>
              </p:nvSpPr>
              <p:spPr bwMode="auto">
                <a:xfrm>
                  <a:off x="1144" y="326"/>
                  <a:ext cx="252" cy="2054"/>
                </a:xfrm>
                <a:prstGeom prst="rect">
                  <a:avLst/>
                </a:prstGeom>
                <a:gradFill rotWithShape="0">
                  <a:gsLst>
                    <a:gs pos="0">
                      <a:srgbClr val="2A2A00"/>
                    </a:gs>
                    <a:gs pos="50000">
                      <a:srgbClr val="FFFF00"/>
                    </a:gs>
                    <a:gs pos="100000">
                      <a:srgbClr val="2A2A00"/>
                    </a:gs>
                  </a:gsLst>
                  <a:lin ang="0" scaled="1"/>
                </a:gra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44" name="WordArt 63">
                  <a:extLst>
                    <a:ext uri="{FF2B5EF4-FFF2-40B4-BE49-F238E27FC236}">
                      <a16:creationId xmlns:a16="http://schemas.microsoft.com/office/drawing/2014/main" id="{164F89F2-9240-4A2B-A023-D91287C04F6C}"/>
                    </a:ext>
                  </a:extLst>
                </p:cNvPr>
                <p:cNvSpPr>
                  <a:spLocks noChangeArrowheads="1" noChangeShapeType="1" noTextEdit="1"/>
                </p:cNvSpPr>
                <p:nvPr/>
              </p:nvSpPr>
              <p:spPr bwMode="auto">
                <a:xfrm>
                  <a:off x="1158" y="2433"/>
                  <a:ext cx="179" cy="220"/>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a</a:t>
                  </a:r>
                  <a:endParaRPr lang="zh-CN" altLang="en-US"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sp>
              <p:nvSpPr>
                <p:cNvPr id="29745" name="WordArt 64">
                  <a:extLst>
                    <a:ext uri="{FF2B5EF4-FFF2-40B4-BE49-F238E27FC236}">
                      <a16:creationId xmlns:a16="http://schemas.microsoft.com/office/drawing/2014/main" id="{7194D411-BECC-47EB-939D-53124FBBCED9}"/>
                    </a:ext>
                  </a:extLst>
                </p:cNvPr>
                <p:cNvSpPr>
                  <a:spLocks noChangeArrowheads="1" noChangeShapeType="1" noTextEdit="1"/>
                </p:cNvSpPr>
                <p:nvPr/>
              </p:nvSpPr>
              <p:spPr bwMode="auto">
                <a:xfrm>
                  <a:off x="1181" y="45"/>
                  <a:ext cx="179" cy="220"/>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b</a:t>
                  </a:r>
                  <a:endParaRPr lang="zh-CN" altLang="en-US"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grpSp>
          <p:sp>
            <p:nvSpPr>
              <p:cNvPr id="29737" name="Line 65">
                <a:extLst>
                  <a:ext uri="{FF2B5EF4-FFF2-40B4-BE49-F238E27FC236}">
                    <a16:creationId xmlns:a16="http://schemas.microsoft.com/office/drawing/2014/main" id="{8505BD55-F38D-4F2C-9059-6497DA32D456}"/>
                  </a:ext>
                </a:extLst>
              </p:cNvPr>
              <p:cNvSpPr>
                <a:spLocks noChangeShapeType="1"/>
              </p:cNvSpPr>
              <p:nvPr/>
            </p:nvSpPr>
            <p:spPr bwMode="auto">
              <a:xfrm flipV="1">
                <a:off x="4665" y="2793"/>
                <a:ext cx="771" cy="10"/>
              </a:xfrm>
              <a:prstGeom prst="line">
                <a:avLst/>
              </a:prstGeom>
              <a:noFill/>
              <a:ln w="57150">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38" name="WordArt 66">
                <a:extLst>
                  <a:ext uri="{FF2B5EF4-FFF2-40B4-BE49-F238E27FC236}">
                    <a16:creationId xmlns:a16="http://schemas.microsoft.com/office/drawing/2014/main" id="{A76EACF8-C96D-4D4E-BE8C-F24DA3B432AE}"/>
                  </a:ext>
                </a:extLst>
              </p:cNvPr>
              <p:cNvSpPr>
                <a:spLocks noChangeArrowheads="1" noChangeShapeType="1" noTextEdit="1"/>
              </p:cNvSpPr>
              <p:nvPr/>
            </p:nvSpPr>
            <p:spPr bwMode="auto">
              <a:xfrm>
                <a:off x="5262" y="2912"/>
                <a:ext cx="210" cy="204"/>
              </a:xfrm>
              <a:prstGeom prst="rect">
                <a:avLst/>
              </a:prstGeom>
            </p:spPr>
            <p:txBody>
              <a:bodyPr wrap="none" fromWordArt="1">
                <a:prstTxWarp prst="textPlain">
                  <a:avLst>
                    <a:gd name="adj" fmla="val 54014"/>
                  </a:avLst>
                </a:prstTxWarp>
              </a:bodyPr>
              <a:lstStyle/>
              <a:p>
                <a:pPr algn="ctr"/>
                <a:r>
                  <a:rPr lang="en-US" altLang="zh-CN" sz="3600" i="1" kern="10">
                    <a:ln w="38100">
                      <a:solidFill>
                        <a:srgbClr val="FFFF00"/>
                      </a:solidFill>
                      <a:round/>
                      <a:headEnd/>
                      <a:tailEnd/>
                    </a:ln>
                    <a:solidFill>
                      <a:srgbClr val="FFFF00"/>
                    </a:solidFill>
                    <a:latin typeface="Book Antiqua" panose="02040602050305030304" pitchFamily="18" charset="0"/>
                  </a:rPr>
                  <a:t>v</a:t>
                </a:r>
                <a:endParaRPr lang="zh-CN" altLang="en-US" sz="3600" i="1" kern="10">
                  <a:ln w="38100">
                    <a:solidFill>
                      <a:srgbClr val="FFFF00"/>
                    </a:solidFill>
                    <a:round/>
                    <a:headEnd/>
                    <a:tailEnd/>
                  </a:ln>
                  <a:solidFill>
                    <a:srgbClr val="FFFF00"/>
                  </a:solidFill>
                  <a:latin typeface="Book Antiqua" panose="02040602050305030304" pitchFamily="18" charset="0"/>
                </a:endParaRPr>
              </a:p>
            </p:txBody>
          </p:sp>
          <p:grpSp>
            <p:nvGrpSpPr>
              <p:cNvPr id="29739" name="Group 67">
                <a:extLst>
                  <a:ext uri="{FF2B5EF4-FFF2-40B4-BE49-F238E27FC236}">
                    <a16:creationId xmlns:a16="http://schemas.microsoft.com/office/drawing/2014/main" id="{A5C5FF33-92BE-4E78-8A75-DA63DFB4921A}"/>
                  </a:ext>
                </a:extLst>
              </p:cNvPr>
              <p:cNvGrpSpPr>
                <a:grpSpLocks/>
              </p:cNvGrpSpPr>
              <p:nvPr/>
            </p:nvGrpSpPr>
            <p:grpSpPr bwMode="auto">
              <a:xfrm>
                <a:off x="4436" y="2717"/>
                <a:ext cx="189" cy="189"/>
                <a:chOff x="1236" y="1236"/>
                <a:chExt cx="189" cy="189"/>
              </a:xfrm>
            </p:grpSpPr>
            <p:sp>
              <p:nvSpPr>
                <p:cNvPr id="29741" name="Oval 68">
                  <a:extLst>
                    <a:ext uri="{FF2B5EF4-FFF2-40B4-BE49-F238E27FC236}">
                      <a16:creationId xmlns:a16="http://schemas.microsoft.com/office/drawing/2014/main" id="{1076D54B-556F-4472-A730-5EECD68D8B68}"/>
                    </a:ext>
                  </a:extLst>
                </p:cNvPr>
                <p:cNvSpPr>
                  <a:spLocks noChangeArrowheads="1"/>
                </p:cNvSpPr>
                <p:nvPr/>
              </p:nvSpPr>
              <p:spPr bwMode="auto">
                <a:xfrm>
                  <a:off x="1236" y="1236"/>
                  <a:ext cx="189" cy="189"/>
                </a:xfrm>
                <a:prstGeom prst="ellipse">
                  <a:avLst/>
                </a:prstGeom>
                <a:gradFill rotWithShape="0">
                  <a:gsLst>
                    <a:gs pos="0">
                      <a:srgbClr val="FF0000"/>
                    </a:gs>
                    <a:gs pos="100000">
                      <a:srgbClr val="760000"/>
                    </a:gs>
                  </a:gsLst>
                  <a:lin ang="2700000" scaled="1"/>
                </a:gradFill>
                <a:ln w="28575">
                  <a:solidFill>
                    <a:srgbClr val="FFFFFF"/>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9742" name="WordArt 69">
                  <a:extLst>
                    <a:ext uri="{FF2B5EF4-FFF2-40B4-BE49-F238E27FC236}">
                      <a16:creationId xmlns:a16="http://schemas.microsoft.com/office/drawing/2014/main" id="{A9551495-AA6A-495A-8AF0-443F4BD416AD}"/>
                    </a:ext>
                  </a:extLst>
                </p:cNvPr>
                <p:cNvSpPr>
                  <a:spLocks noChangeArrowheads="1" noChangeShapeType="1" noTextEdit="1"/>
                </p:cNvSpPr>
                <p:nvPr/>
              </p:nvSpPr>
              <p:spPr bwMode="auto">
                <a:xfrm>
                  <a:off x="1267" y="1311"/>
                  <a:ext cx="126" cy="40"/>
                </a:xfrm>
                <a:prstGeom prst="rect">
                  <a:avLst/>
                </a:prstGeom>
              </p:spPr>
              <p:txBody>
                <a:bodyPr wrap="none" fromWordArt="1">
                  <a:prstTxWarp prst="textPlain">
                    <a:avLst>
                      <a:gd name="adj" fmla="val 50000"/>
                    </a:avLst>
                  </a:prstTxWarp>
                </a:bodyPr>
                <a:lstStyle/>
                <a:p>
                  <a:pPr algn="ctr"/>
                  <a:r>
                    <a:rPr lang="en-US" altLang="zh-CN" sz="3600" b="1" kern="10">
                      <a:ln w="19050">
                        <a:solidFill>
                          <a:srgbClr val="FFFFFF"/>
                        </a:solidFill>
                        <a:round/>
                        <a:headEnd/>
                        <a:tailEnd/>
                      </a:ln>
                      <a:solidFill>
                        <a:srgbClr val="FFFFFF"/>
                      </a:solidFill>
                      <a:latin typeface="黑体" panose="02010609060101010101" pitchFamily="49" charset="-122"/>
                      <a:ea typeface="黑体" panose="02010609060101010101" pitchFamily="49" charset="-122"/>
                    </a:rPr>
                    <a:t>-</a:t>
                  </a:r>
                  <a:endParaRPr lang="zh-CN" altLang="en-US" sz="3600" b="1" kern="10">
                    <a:ln w="19050">
                      <a:solidFill>
                        <a:srgbClr val="FFFFFF"/>
                      </a:solidFill>
                      <a:round/>
                      <a:headEnd/>
                      <a:tailEnd/>
                    </a:ln>
                    <a:solidFill>
                      <a:srgbClr val="FFFFFF"/>
                    </a:solidFill>
                    <a:latin typeface="黑体" panose="02010609060101010101" pitchFamily="49" charset="-122"/>
                    <a:ea typeface="黑体" panose="02010609060101010101" pitchFamily="49" charset="-122"/>
                  </a:endParaRPr>
                </a:p>
              </p:txBody>
            </p:sp>
          </p:grpSp>
          <p:sp>
            <p:nvSpPr>
              <p:cNvPr id="29740" name="WordArt 70">
                <a:extLst>
                  <a:ext uri="{FF2B5EF4-FFF2-40B4-BE49-F238E27FC236}">
                    <a16:creationId xmlns:a16="http://schemas.microsoft.com/office/drawing/2014/main" id="{15781560-7588-482C-AD27-7D1FD9956B3F}"/>
                  </a:ext>
                </a:extLst>
              </p:cNvPr>
              <p:cNvSpPr>
                <a:spLocks noChangeArrowheads="1" noChangeShapeType="1" noTextEdit="1"/>
              </p:cNvSpPr>
              <p:nvPr/>
            </p:nvSpPr>
            <p:spPr bwMode="auto">
              <a:xfrm>
                <a:off x="4154" y="2902"/>
                <a:ext cx="177" cy="25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solidFill>
                      <a:srgbClr val="FFFF00"/>
                    </a:solidFill>
                    <a:latin typeface="Times New Roman" panose="02020603050405020304" pitchFamily="18" charset="0"/>
                    <a:cs typeface="Times New Roman" panose="02020603050405020304" pitchFamily="18" charset="0"/>
                  </a:rPr>
                  <a:t>q</a:t>
                </a:r>
                <a:endParaRPr lang="zh-CN" altLang="en-US" sz="3600" i="1" kern="10">
                  <a:ln w="9525">
                    <a:solidFill>
                      <a:srgbClr val="000000"/>
                    </a:solidFill>
                    <a:round/>
                    <a:headEnd/>
                    <a:tailEnd/>
                  </a:ln>
                  <a:solidFill>
                    <a:srgbClr val="FFFF00"/>
                  </a:solidFill>
                  <a:latin typeface="Times New Roman" panose="02020603050405020304" pitchFamily="18" charset="0"/>
                  <a:cs typeface="Times New Roman" panose="02020603050405020304" pitchFamily="18" charset="0"/>
                </a:endParaRPr>
              </a:p>
            </p:txBody>
          </p:sp>
        </p:grpSp>
        <p:grpSp>
          <p:nvGrpSpPr>
            <p:cNvPr id="29704" name="Group 71">
              <a:extLst>
                <a:ext uri="{FF2B5EF4-FFF2-40B4-BE49-F238E27FC236}">
                  <a16:creationId xmlns:a16="http://schemas.microsoft.com/office/drawing/2014/main" id="{9AF982D4-30B4-4A5B-AD80-F7BE4BDF7456}"/>
                </a:ext>
              </a:extLst>
            </p:cNvPr>
            <p:cNvGrpSpPr>
              <a:grpSpLocks/>
            </p:cNvGrpSpPr>
            <p:nvPr/>
          </p:nvGrpSpPr>
          <p:grpSpPr bwMode="auto">
            <a:xfrm>
              <a:off x="4223" y="781"/>
              <a:ext cx="269" cy="721"/>
              <a:chOff x="4147" y="1663"/>
              <a:chExt cx="269" cy="721"/>
            </a:xfrm>
          </p:grpSpPr>
          <p:sp>
            <p:nvSpPr>
              <p:cNvPr id="29734" name="Line 72">
                <a:extLst>
                  <a:ext uri="{FF2B5EF4-FFF2-40B4-BE49-F238E27FC236}">
                    <a16:creationId xmlns:a16="http://schemas.microsoft.com/office/drawing/2014/main" id="{CAE79D0B-9F61-434F-8495-841C82FCB91D}"/>
                  </a:ext>
                </a:extLst>
              </p:cNvPr>
              <p:cNvSpPr>
                <a:spLocks noChangeShapeType="1"/>
              </p:cNvSpPr>
              <p:nvPr/>
            </p:nvSpPr>
            <p:spPr bwMode="auto">
              <a:xfrm flipV="1">
                <a:off x="4404" y="1929"/>
                <a:ext cx="0" cy="455"/>
              </a:xfrm>
              <a:prstGeom prst="line">
                <a:avLst/>
              </a:prstGeom>
              <a:noFill/>
              <a:ln w="57150">
                <a:solidFill>
                  <a:srgbClr val="FF0000"/>
                </a:solidFill>
                <a:round/>
                <a:headEnd/>
                <a:tailEnd type="triangle" w="med" len="lg"/>
              </a:ln>
              <a:effectLst>
                <a:prstShdw prst="shdw17" dist="52363" dir="20757825">
                  <a:schemeClr val="bg1"/>
                </a:prstShdw>
              </a:effectLst>
              <a:extLst>
                <a:ext uri="{909E8E84-426E-40DD-AFC4-6F175D3DCCD1}">
                  <a14:hiddenFill xmlns:a14="http://schemas.microsoft.com/office/drawing/2010/main">
                    <a:noFill/>
                  </a14:hiddenFill>
                </a:ext>
              </a:extLst>
            </p:spPr>
            <p:txBody>
              <a:bodyPr/>
              <a:lstStyle/>
              <a:p>
                <a:endParaRPr lang="zh-CN" altLang="en-US"/>
              </a:p>
            </p:txBody>
          </p:sp>
          <p:sp>
            <p:nvSpPr>
              <p:cNvPr id="29735" name="WordArt 73">
                <a:extLst>
                  <a:ext uri="{FF2B5EF4-FFF2-40B4-BE49-F238E27FC236}">
                    <a16:creationId xmlns:a16="http://schemas.microsoft.com/office/drawing/2014/main" id="{819DB4B1-E81F-4756-9046-9A8D77F98DE1}"/>
                  </a:ext>
                </a:extLst>
              </p:cNvPr>
              <p:cNvSpPr>
                <a:spLocks noChangeArrowheads="1" noChangeShapeType="1" noTextEdit="1"/>
              </p:cNvSpPr>
              <p:nvPr/>
            </p:nvSpPr>
            <p:spPr bwMode="auto">
              <a:xfrm>
                <a:off x="4147" y="1663"/>
                <a:ext cx="269" cy="319"/>
              </a:xfrm>
              <a:prstGeom prst="rect">
                <a:avLst/>
              </a:prstGeom>
            </p:spPr>
            <p:txBody>
              <a:bodyPr wrap="none" fromWordArt="1">
                <a:prstTxWarp prst="textPlain">
                  <a:avLst>
                    <a:gd name="adj" fmla="val 55403"/>
                  </a:avLst>
                </a:prstTxWarp>
              </a:bodyPr>
              <a:lstStyle/>
              <a:p>
                <a:pPr algn="ctr"/>
                <a:r>
                  <a:rPr lang="en-US" altLang="zh-CN" sz="2000" b="1" i="1" kern="10">
                    <a:ln w="19050">
                      <a:solidFill>
                        <a:srgbClr val="FF0000"/>
                      </a:solidFill>
                      <a:round/>
                      <a:headEnd/>
                      <a:tailEnd/>
                    </a:ln>
                    <a:solidFill>
                      <a:srgbClr val="FF0000"/>
                    </a:solidFill>
                    <a:effectLst>
                      <a:prstShdw prst="shdw17" dist="52363" dir="20757825">
                        <a:schemeClr val="bg1"/>
                      </a:prstShdw>
                    </a:effectLst>
                    <a:latin typeface="Times New Roman" panose="02020603050405020304" pitchFamily="18" charset="0"/>
                    <a:cs typeface="Times New Roman" panose="02020603050405020304" pitchFamily="18" charset="0"/>
                  </a:rPr>
                  <a:t>f</a:t>
                </a:r>
                <a:endParaRPr lang="zh-CN" altLang="en-US" sz="2000" b="1" i="1" kern="10">
                  <a:ln w="19050">
                    <a:solidFill>
                      <a:srgbClr val="FF0000"/>
                    </a:solidFill>
                    <a:round/>
                    <a:headEnd/>
                    <a:tailEnd/>
                  </a:ln>
                  <a:solidFill>
                    <a:srgbClr val="FF0000"/>
                  </a:solidFill>
                  <a:effectLst>
                    <a:prstShdw prst="shdw17" dist="52363" dir="20757825">
                      <a:schemeClr val="bg1"/>
                    </a:prstShdw>
                  </a:effectLst>
                  <a:latin typeface="Times New Roman" panose="02020603050405020304" pitchFamily="18" charset="0"/>
                  <a:cs typeface="Times New Roman" panose="02020603050405020304" pitchFamily="18" charset="0"/>
                </a:endParaRPr>
              </a:p>
            </p:txBody>
          </p:sp>
        </p:grpSp>
        <p:grpSp>
          <p:nvGrpSpPr>
            <p:cNvPr id="29705" name="Group 74">
              <a:extLst>
                <a:ext uri="{FF2B5EF4-FFF2-40B4-BE49-F238E27FC236}">
                  <a16:creationId xmlns:a16="http://schemas.microsoft.com/office/drawing/2014/main" id="{FFAE8BE2-BCC0-4DFD-BC10-A1C84444490C}"/>
                </a:ext>
              </a:extLst>
            </p:cNvPr>
            <p:cNvGrpSpPr>
              <a:grpSpLocks/>
            </p:cNvGrpSpPr>
            <p:nvPr/>
          </p:nvGrpSpPr>
          <p:grpSpPr bwMode="auto">
            <a:xfrm>
              <a:off x="4564" y="576"/>
              <a:ext cx="379" cy="913"/>
              <a:chOff x="4488" y="1458"/>
              <a:chExt cx="379" cy="913"/>
            </a:xfrm>
          </p:grpSpPr>
          <p:sp>
            <p:nvSpPr>
              <p:cNvPr id="29730" name="Line 75">
                <a:extLst>
                  <a:ext uri="{FF2B5EF4-FFF2-40B4-BE49-F238E27FC236}">
                    <a16:creationId xmlns:a16="http://schemas.microsoft.com/office/drawing/2014/main" id="{5EB23C6A-D2D7-4816-8E31-709BCB5D3C28}"/>
                  </a:ext>
                </a:extLst>
              </p:cNvPr>
              <p:cNvSpPr>
                <a:spLocks noChangeShapeType="1"/>
              </p:cNvSpPr>
              <p:nvPr/>
            </p:nvSpPr>
            <p:spPr bwMode="auto">
              <a:xfrm flipV="1">
                <a:off x="4488" y="1637"/>
                <a:ext cx="0" cy="734"/>
              </a:xfrm>
              <a:prstGeom prst="line">
                <a:avLst/>
              </a:prstGeom>
              <a:noFill/>
              <a:ln w="57150">
                <a:solidFill>
                  <a:srgbClr val="3333CC"/>
                </a:solidFill>
                <a:round/>
                <a:headEnd/>
                <a:tailEnd type="triangle" w="med" len="lg"/>
              </a:ln>
              <a:effectLst>
                <a:prstShdw prst="shdw17" dist="52363" dir="20757825">
                  <a:schemeClr val="bg1"/>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29731" name="Group 76">
                <a:extLst>
                  <a:ext uri="{FF2B5EF4-FFF2-40B4-BE49-F238E27FC236}">
                    <a16:creationId xmlns:a16="http://schemas.microsoft.com/office/drawing/2014/main" id="{41839DC9-8194-44C1-9FF4-25C79459EFB7}"/>
                  </a:ext>
                </a:extLst>
              </p:cNvPr>
              <p:cNvGrpSpPr>
                <a:grpSpLocks/>
              </p:cNvGrpSpPr>
              <p:nvPr/>
            </p:nvGrpSpPr>
            <p:grpSpPr bwMode="auto">
              <a:xfrm>
                <a:off x="4566" y="1458"/>
                <a:ext cx="301" cy="265"/>
                <a:chOff x="4566" y="1458"/>
                <a:chExt cx="301" cy="265"/>
              </a:xfrm>
            </p:grpSpPr>
            <p:sp>
              <p:nvSpPr>
                <p:cNvPr id="29732" name="WordArt 77">
                  <a:extLst>
                    <a:ext uri="{FF2B5EF4-FFF2-40B4-BE49-F238E27FC236}">
                      <a16:creationId xmlns:a16="http://schemas.microsoft.com/office/drawing/2014/main" id="{76D45CE8-A00E-4928-9E59-C34E58578E26}"/>
                    </a:ext>
                  </a:extLst>
                </p:cNvPr>
                <p:cNvSpPr>
                  <a:spLocks noChangeArrowheads="1" noChangeShapeType="1" noTextEdit="1"/>
                </p:cNvSpPr>
                <p:nvPr/>
              </p:nvSpPr>
              <p:spPr bwMode="auto">
                <a:xfrm>
                  <a:off x="4792" y="1458"/>
                  <a:ext cx="75" cy="140"/>
                </a:xfrm>
                <a:prstGeom prst="rect">
                  <a:avLst/>
                </a:prstGeom>
              </p:spPr>
              <p:txBody>
                <a:bodyPr wrap="none" fromWordArt="1">
                  <a:prstTxWarp prst="textPlain">
                    <a:avLst>
                      <a:gd name="adj" fmla="val 50000"/>
                    </a:avLst>
                  </a:prstTxWarp>
                </a:bodyPr>
                <a:lstStyle/>
                <a:p>
                  <a:pPr algn="ctr"/>
                  <a:r>
                    <a:rPr lang="zh-CN" altLang="en-US" sz="3600" b="1" kern="10">
                      <a:ln w="9525">
                        <a:solidFill>
                          <a:srgbClr val="3333CC"/>
                        </a:solidFill>
                        <a:round/>
                        <a:headEnd/>
                        <a:tailEnd/>
                      </a:ln>
                      <a:solidFill>
                        <a:srgbClr val="FFFF00"/>
                      </a:solidFill>
                      <a:effectLst>
                        <a:outerShdw dist="35921" dir="2700000" algn="ctr" rotWithShape="0">
                          <a:srgbClr val="C0C0C0">
                            <a:alpha val="79999"/>
                          </a:srgbClr>
                        </a:outerShdw>
                      </a:effectLst>
                      <a:latin typeface="宋体" panose="02010600030101010101" pitchFamily="2" charset="-122"/>
                    </a:rPr>
                    <a:t>’</a:t>
                  </a:r>
                </a:p>
              </p:txBody>
            </p:sp>
            <p:sp>
              <p:nvSpPr>
                <p:cNvPr id="29733" name="WordArt 78">
                  <a:extLst>
                    <a:ext uri="{FF2B5EF4-FFF2-40B4-BE49-F238E27FC236}">
                      <a16:creationId xmlns:a16="http://schemas.microsoft.com/office/drawing/2014/main" id="{7B2934E8-006D-4288-8ED6-C6D96C459C18}"/>
                    </a:ext>
                  </a:extLst>
                </p:cNvPr>
                <p:cNvSpPr>
                  <a:spLocks noChangeArrowheads="1" noChangeShapeType="1" noTextEdit="1"/>
                </p:cNvSpPr>
                <p:nvPr/>
              </p:nvSpPr>
              <p:spPr bwMode="auto">
                <a:xfrm>
                  <a:off x="4566" y="1519"/>
                  <a:ext cx="210" cy="204"/>
                </a:xfrm>
                <a:prstGeom prst="rect">
                  <a:avLst/>
                </a:prstGeom>
              </p:spPr>
              <p:txBody>
                <a:bodyPr wrap="none" fromWordArt="1">
                  <a:prstTxWarp prst="textPlain">
                    <a:avLst>
                      <a:gd name="adj" fmla="val 54014"/>
                    </a:avLst>
                  </a:prstTxWarp>
                </a:bodyPr>
                <a:lstStyle/>
                <a:p>
                  <a:pPr algn="ctr"/>
                  <a:r>
                    <a:rPr lang="en-US" altLang="zh-CN" sz="3600" i="1" kern="10">
                      <a:ln w="38100">
                        <a:solidFill>
                          <a:srgbClr val="FFFF00"/>
                        </a:solidFill>
                        <a:round/>
                        <a:headEnd/>
                        <a:tailEnd/>
                      </a:ln>
                      <a:solidFill>
                        <a:srgbClr val="FFFF00"/>
                      </a:solidFill>
                      <a:latin typeface="Book Antiqua" panose="02040602050305030304" pitchFamily="18" charset="0"/>
                    </a:rPr>
                    <a:t>v</a:t>
                  </a:r>
                  <a:endParaRPr lang="zh-CN" altLang="en-US" sz="3600" i="1" kern="10">
                    <a:ln w="38100">
                      <a:solidFill>
                        <a:srgbClr val="FFFF00"/>
                      </a:solidFill>
                      <a:round/>
                      <a:headEnd/>
                      <a:tailEnd/>
                    </a:ln>
                    <a:solidFill>
                      <a:srgbClr val="FFFF00"/>
                    </a:solidFill>
                    <a:latin typeface="Book Antiqua" panose="02040602050305030304" pitchFamily="18" charset="0"/>
                  </a:endParaRPr>
                </a:p>
              </p:txBody>
            </p:sp>
          </p:grpSp>
        </p:grpSp>
        <p:grpSp>
          <p:nvGrpSpPr>
            <p:cNvPr id="29706" name="Group 79">
              <a:extLst>
                <a:ext uri="{FF2B5EF4-FFF2-40B4-BE49-F238E27FC236}">
                  <a16:creationId xmlns:a16="http://schemas.microsoft.com/office/drawing/2014/main" id="{30FA9A8D-83C1-4F32-AE2B-959D22710583}"/>
                </a:ext>
              </a:extLst>
            </p:cNvPr>
            <p:cNvGrpSpPr>
              <a:grpSpLocks/>
            </p:cNvGrpSpPr>
            <p:nvPr/>
          </p:nvGrpSpPr>
          <p:grpSpPr bwMode="auto">
            <a:xfrm>
              <a:off x="3469" y="1592"/>
              <a:ext cx="929" cy="440"/>
              <a:chOff x="3393" y="2474"/>
              <a:chExt cx="929" cy="440"/>
            </a:xfrm>
          </p:grpSpPr>
          <p:sp>
            <p:nvSpPr>
              <p:cNvPr id="29726" name="Line 80">
                <a:extLst>
                  <a:ext uri="{FF2B5EF4-FFF2-40B4-BE49-F238E27FC236}">
                    <a16:creationId xmlns:a16="http://schemas.microsoft.com/office/drawing/2014/main" id="{D89BCFFA-8A4E-46C1-8548-0A7889A54FB1}"/>
                  </a:ext>
                </a:extLst>
              </p:cNvPr>
              <p:cNvSpPr>
                <a:spLocks noChangeShapeType="1"/>
              </p:cNvSpPr>
              <p:nvPr/>
            </p:nvSpPr>
            <p:spPr bwMode="auto">
              <a:xfrm flipH="1" flipV="1">
                <a:off x="3551" y="2474"/>
                <a:ext cx="771" cy="1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29727" name="Group 81">
                <a:extLst>
                  <a:ext uri="{FF2B5EF4-FFF2-40B4-BE49-F238E27FC236}">
                    <a16:creationId xmlns:a16="http://schemas.microsoft.com/office/drawing/2014/main" id="{303775BB-92AE-4F61-B454-BB956F6DC268}"/>
                  </a:ext>
                </a:extLst>
              </p:cNvPr>
              <p:cNvGrpSpPr>
                <a:grpSpLocks/>
              </p:cNvGrpSpPr>
              <p:nvPr/>
            </p:nvGrpSpPr>
            <p:grpSpPr bwMode="auto">
              <a:xfrm>
                <a:off x="3393" y="2546"/>
                <a:ext cx="327" cy="368"/>
                <a:chOff x="3393" y="2546"/>
                <a:chExt cx="327" cy="368"/>
              </a:xfrm>
            </p:grpSpPr>
            <p:sp>
              <p:nvSpPr>
                <p:cNvPr id="29728" name="WordArt 82">
                  <a:extLst>
                    <a:ext uri="{FF2B5EF4-FFF2-40B4-BE49-F238E27FC236}">
                      <a16:creationId xmlns:a16="http://schemas.microsoft.com/office/drawing/2014/main" id="{C3DAF512-51CC-4826-B41E-8FE2C7B46458}"/>
                    </a:ext>
                  </a:extLst>
                </p:cNvPr>
                <p:cNvSpPr>
                  <a:spLocks noChangeArrowheads="1" noChangeShapeType="1" noTextEdit="1"/>
                </p:cNvSpPr>
                <p:nvPr/>
              </p:nvSpPr>
              <p:spPr bwMode="auto">
                <a:xfrm>
                  <a:off x="3393" y="2595"/>
                  <a:ext cx="269" cy="319"/>
                </a:xfrm>
                <a:prstGeom prst="rect">
                  <a:avLst/>
                </a:prstGeom>
              </p:spPr>
              <p:txBody>
                <a:bodyPr wrap="none" fromWordArt="1">
                  <a:prstTxWarp prst="textPlain">
                    <a:avLst>
                      <a:gd name="adj" fmla="val 55403"/>
                    </a:avLst>
                  </a:prstTxWarp>
                </a:bodyPr>
                <a:lstStyle/>
                <a:p>
                  <a:pPr algn="ctr"/>
                  <a:r>
                    <a:rPr lang="en-US" altLang="zh-CN" sz="2000" b="1" i="1" kern="10">
                      <a:ln w="19050">
                        <a:solidFill>
                          <a:srgbClr val="FF0000"/>
                        </a:solidFill>
                        <a:round/>
                        <a:headEnd/>
                        <a:tailEnd/>
                      </a:ln>
                      <a:solidFill>
                        <a:srgbClr val="FF0000"/>
                      </a:solidFill>
                      <a:effectLst>
                        <a:prstShdw prst="shdw17" dist="52363" dir="20757825">
                          <a:schemeClr val="bg1"/>
                        </a:prstShdw>
                      </a:effectLst>
                      <a:latin typeface="Times New Roman" panose="02020603050405020304" pitchFamily="18" charset="0"/>
                      <a:cs typeface="Times New Roman" panose="02020603050405020304" pitchFamily="18" charset="0"/>
                    </a:rPr>
                    <a:t>f</a:t>
                  </a:r>
                  <a:endParaRPr lang="zh-CN" altLang="en-US" sz="2000" b="1" i="1" kern="10">
                    <a:ln w="19050">
                      <a:solidFill>
                        <a:srgbClr val="FF0000"/>
                      </a:solidFill>
                      <a:round/>
                      <a:headEnd/>
                      <a:tailEnd/>
                    </a:ln>
                    <a:solidFill>
                      <a:srgbClr val="FF0000"/>
                    </a:solidFill>
                    <a:effectLst>
                      <a:prstShdw prst="shdw17" dist="52363" dir="20757825">
                        <a:schemeClr val="bg1"/>
                      </a:prstShdw>
                    </a:effectLst>
                    <a:latin typeface="Times New Roman" panose="02020603050405020304" pitchFamily="18" charset="0"/>
                    <a:cs typeface="Times New Roman" panose="02020603050405020304" pitchFamily="18" charset="0"/>
                  </a:endParaRPr>
                </a:p>
              </p:txBody>
            </p:sp>
            <p:sp>
              <p:nvSpPr>
                <p:cNvPr id="29729" name="WordArt 83">
                  <a:extLst>
                    <a:ext uri="{FF2B5EF4-FFF2-40B4-BE49-F238E27FC236}">
                      <a16:creationId xmlns:a16="http://schemas.microsoft.com/office/drawing/2014/main" id="{258D2D54-8267-4B33-B6C0-30FFA44DAC9E}"/>
                    </a:ext>
                  </a:extLst>
                </p:cNvPr>
                <p:cNvSpPr>
                  <a:spLocks noChangeArrowheads="1" noChangeShapeType="1" noTextEdit="1"/>
                </p:cNvSpPr>
                <p:nvPr/>
              </p:nvSpPr>
              <p:spPr bwMode="auto">
                <a:xfrm>
                  <a:off x="3645" y="2546"/>
                  <a:ext cx="75" cy="140"/>
                </a:xfrm>
                <a:prstGeom prst="rect">
                  <a:avLst/>
                </a:prstGeom>
              </p:spPr>
              <p:txBody>
                <a:bodyPr wrap="none" fromWordArt="1">
                  <a:prstTxWarp prst="textPlain">
                    <a:avLst>
                      <a:gd name="adj" fmla="val 50000"/>
                    </a:avLst>
                  </a:prstTxWarp>
                </a:bodyPr>
                <a:lstStyle/>
                <a:p>
                  <a:pPr algn="ctr"/>
                  <a:r>
                    <a:rPr lang="zh-CN" altLang="en-US" sz="3600" b="1" kern="10">
                      <a:ln w="9525">
                        <a:solidFill>
                          <a:srgbClr val="FF0000"/>
                        </a:solidFill>
                        <a:round/>
                        <a:headEnd/>
                        <a:tailEnd/>
                      </a:ln>
                      <a:solidFill>
                        <a:srgbClr val="FF0000"/>
                      </a:solidFill>
                      <a:effectLst>
                        <a:outerShdw dist="35921" dir="2700000" algn="ctr" rotWithShape="0">
                          <a:srgbClr val="C0C0C0">
                            <a:alpha val="79999"/>
                          </a:srgbClr>
                        </a:outerShdw>
                      </a:effectLst>
                      <a:latin typeface="宋体" panose="02010600030101010101" pitchFamily="2" charset="-122"/>
                    </a:rPr>
                    <a:t>’</a:t>
                  </a:r>
                </a:p>
              </p:txBody>
            </p:sp>
          </p:grpSp>
        </p:grpSp>
        <p:grpSp>
          <p:nvGrpSpPr>
            <p:cNvPr id="29707" name="Group 84">
              <a:extLst>
                <a:ext uri="{FF2B5EF4-FFF2-40B4-BE49-F238E27FC236}">
                  <a16:creationId xmlns:a16="http://schemas.microsoft.com/office/drawing/2014/main" id="{9F1CEDEA-617A-45B3-8CCE-38BF7D7C18DE}"/>
                </a:ext>
              </a:extLst>
            </p:cNvPr>
            <p:cNvGrpSpPr>
              <a:grpSpLocks/>
            </p:cNvGrpSpPr>
            <p:nvPr/>
          </p:nvGrpSpPr>
          <p:grpSpPr bwMode="auto">
            <a:xfrm>
              <a:off x="4568" y="583"/>
              <a:ext cx="1053" cy="986"/>
              <a:chOff x="4573" y="1798"/>
              <a:chExt cx="1053" cy="986"/>
            </a:xfrm>
          </p:grpSpPr>
          <p:grpSp>
            <p:nvGrpSpPr>
              <p:cNvPr id="29720" name="Group 85">
                <a:extLst>
                  <a:ext uri="{FF2B5EF4-FFF2-40B4-BE49-F238E27FC236}">
                    <a16:creationId xmlns:a16="http://schemas.microsoft.com/office/drawing/2014/main" id="{066DEB91-5083-4626-92DE-45B132EDCAA5}"/>
                  </a:ext>
                </a:extLst>
              </p:cNvPr>
              <p:cNvGrpSpPr>
                <a:grpSpLocks/>
              </p:cNvGrpSpPr>
              <p:nvPr/>
            </p:nvGrpSpPr>
            <p:grpSpPr bwMode="auto">
              <a:xfrm>
                <a:off x="4573" y="1981"/>
                <a:ext cx="838" cy="803"/>
                <a:chOff x="4573" y="1981"/>
                <a:chExt cx="838" cy="803"/>
              </a:xfrm>
            </p:grpSpPr>
            <p:sp>
              <p:nvSpPr>
                <p:cNvPr id="46110" name="Line 86">
                  <a:extLst>
                    <a:ext uri="{FF2B5EF4-FFF2-40B4-BE49-F238E27FC236}">
                      <a16:creationId xmlns:a16="http://schemas.microsoft.com/office/drawing/2014/main" id="{4A7A1E1A-E360-46B8-B4C4-BB72DA9FC735}"/>
                    </a:ext>
                  </a:extLst>
                </p:cNvPr>
                <p:cNvSpPr>
                  <a:spLocks noChangeShapeType="1"/>
                </p:cNvSpPr>
                <p:nvPr/>
              </p:nvSpPr>
              <p:spPr bwMode="auto">
                <a:xfrm>
                  <a:off x="4573" y="1981"/>
                  <a:ext cx="838" cy="0"/>
                </a:xfrm>
                <a:prstGeom prst="line">
                  <a:avLst/>
                </a:prstGeom>
                <a:noFill/>
                <a:ln w="28575">
                  <a:solidFill>
                    <a:schemeClr val="tx1">
                      <a:lumMod val="95000"/>
                      <a:lumOff val="5000"/>
                    </a:schemeClr>
                  </a:solidFill>
                  <a:prstDash val="sysDot"/>
                  <a:round/>
                  <a:headEnd/>
                  <a:tailEnd/>
                </a:ln>
              </p:spPr>
              <p:txBody>
                <a:bodyPr/>
                <a:lstStyle/>
                <a:p>
                  <a:pPr>
                    <a:defRPr/>
                  </a:pPr>
                  <a:endParaRPr lang="zh-CN" altLang="en-US"/>
                </a:p>
              </p:txBody>
            </p:sp>
            <p:sp>
              <p:nvSpPr>
                <p:cNvPr id="46111" name="Line 87">
                  <a:extLst>
                    <a:ext uri="{FF2B5EF4-FFF2-40B4-BE49-F238E27FC236}">
                      <a16:creationId xmlns:a16="http://schemas.microsoft.com/office/drawing/2014/main" id="{63FE4761-EEB9-48D5-8AA8-1666D1D2FE34}"/>
                    </a:ext>
                  </a:extLst>
                </p:cNvPr>
                <p:cNvSpPr>
                  <a:spLocks noChangeShapeType="1"/>
                </p:cNvSpPr>
                <p:nvPr/>
              </p:nvSpPr>
              <p:spPr bwMode="auto">
                <a:xfrm>
                  <a:off x="5411" y="1981"/>
                  <a:ext cx="0" cy="803"/>
                </a:xfrm>
                <a:prstGeom prst="line">
                  <a:avLst/>
                </a:prstGeom>
                <a:noFill/>
                <a:ln w="28575">
                  <a:solidFill>
                    <a:schemeClr val="tx1">
                      <a:lumMod val="95000"/>
                      <a:lumOff val="5000"/>
                    </a:schemeClr>
                  </a:solidFill>
                  <a:prstDash val="sysDot"/>
                  <a:round/>
                  <a:headEnd/>
                  <a:tailEnd/>
                </a:ln>
              </p:spPr>
              <p:txBody>
                <a:bodyPr/>
                <a:lstStyle/>
                <a:p>
                  <a:pPr>
                    <a:defRPr/>
                  </a:pPr>
                  <a:endParaRPr lang="zh-CN" altLang="en-US"/>
                </a:p>
              </p:txBody>
            </p:sp>
          </p:grpSp>
          <p:grpSp>
            <p:nvGrpSpPr>
              <p:cNvPr id="29721" name="Group 88">
                <a:extLst>
                  <a:ext uri="{FF2B5EF4-FFF2-40B4-BE49-F238E27FC236}">
                    <a16:creationId xmlns:a16="http://schemas.microsoft.com/office/drawing/2014/main" id="{E68BA01C-1D08-42A2-B382-7214DB574D72}"/>
                  </a:ext>
                </a:extLst>
              </p:cNvPr>
              <p:cNvGrpSpPr>
                <a:grpSpLocks/>
              </p:cNvGrpSpPr>
              <p:nvPr/>
            </p:nvGrpSpPr>
            <p:grpSpPr bwMode="auto">
              <a:xfrm>
                <a:off x="4634" y="1798"/>
                <a:ext cx="992" cy="942"/>
                <a:chOff x="4634" y="1798"/>
                <a:chExt cx="992" cy="942"/>
              </a:xfrm>
            </p:grpSpPr>
            <p:sp>
              <p:nvSpPr>
                <p:cNvPr id="29722" name="Line 89">
                  <a:extLst>
                    <a:ext uri="{FF2B5EF4-FFF2-40B4-BE49-F238E27FC236}">
                      <a16:creationId xmlns:a16="http://schemas.microsoft.com/office/drawing/2014/main" id="{44063EE8-6D34-42B6-AE9E-F7E320A81393}"/>
                    </a:ext>
                  </a:extLst>
                </p:cNvPr>
                <p:cNvSpPr>
                  <a:spLocks noChangeShapeType="1"/>
                </p:cNvSpPr>
                <p:nvPr/>
              </p:nvSpPr>
              <p:spPr bwMode="auto">
                <a:xfrm flipV="1">
                  <a:off x="4634" y="1990"/>
                  <a:ext cx="751" cy="750"/>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23" name="WordArt 90">
                  <a:extLst>
                    <a:ext uri="{FF2B5EF4-FFF2-40B4-BE49-F238E27FC236}">
                      <a16:creationId xmlns:a16="http://schemas.microsoft.com/office/drawing/2014/main" id="{FA0C126E-7FC3-437C-86F2-AC406F095437}"/>
                    </a:ext>
                  </a:extLst>
                </p:cNvPr>
                <p:cNvSpPr>
                  <a:spLocks noChangeArrowheads="1" noChangeShapeType="1" noTextEdit="1"/>
                </p:cNvSpPr>
                <p:nvPr/>
              </p:nvSpPr>
              <p:spPr bwMode="auto">
                <a:xfrm>
                  <a:off x="5396" y="1798"/>
                  <a:ext cx="230" cy="236"/>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V</a:t>
                  </a:r>
                  <a:endParaRPr lang="zh-CN" altLang="en-US"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grpSp>
        </p:grpSp>
        <p:grpSp>
          <p:nvGrpSpPr>
            <p:cNvPr id="29708" name="Group 91">
              <a:extLst>
                <a:ext uri="{FF2B5EF4-FFF2-40B4-BE49-F238E27FC236}">
                  <a16:creationId xmlns:a16="http://schemas.microsoft.com/office/drawing/2014/main" id="{9A03FED1-AF92-4744-8B9C-4E4CBE00F710}"/>
                </a:ext>
              </a:extLst>
            </p:cNvPr>
            <p:cNvGrpSpPr>
              <a:grpSpLocks/>
            </p:cNvGrpSpPr>
            <p:nvPr/>
          </p:nvGrpSpPr>
          <p:grpSpPr bwMode="auto">
            <a:xfrm>
              <a:off x="3372" y="869"/>
              <a:ext cx="1100" cy="726"/>
              <a:chOff x="3377" y="2084"/>
              <a:chExt cx="1100" cy="726"/>
            </a:xfrm>
          </p:grpSpPr>
          <p:grpSp>
            <p:nvGrpSpPr>
              <p:cNvPr id="29714" name="Group 92">
                <a:extLst>
                  <a:ext uri="{FF2B5EF4-FFF2-40B4-BE49-F238E27FC236}">
                    <a16:creationId xmlns:a16="http://schemas.microsoft.com/office/drawing/2014/main" id="{C984AFC9-463C-4148-87B8-0FCA863994F0}"/>
                  </a:ext>
                </a:extLst>
              </p:cNvPr>
              <p:cNvGrpSpPr>
                <a:grpSpLocks/>
              </p:cNvGrpSpPr>
              <p:nvPr/>
            </p:nvGrpSpPr>
            <p:grpSpPr bwMode="auto">
              <a:xfrm>
                <a:off x="3639" y="2269"/>
                <a:ext cx="838" cy="541"/>
                <a:chOff x="3639" y="2269"/>
                <a:chExt cx="838" cy="541"/>
              </a:xfrm>
            </p:grpSpPr>
            <p:sp>
              <p:nvSpPr>
                <p:cNvPr id="46104" name="Line 93">
                  <a:extLst>
                    <a:ext uri="{FF2B5EF4-FFF2-40B4-BE49-F238E27FC236}">
                      <a16:creationId xmlns:a16="http://schemas.microsoft.com/office/drawing/2014/main" id="{712499E0-4C27-45B2-B450-BBEDC658A463}"/>
                    </a:ext>
                  </a:extLst>
                </p:cNvPr>
                <p:cNvSpPr>
                  <a:spLocks noChangeShapeType="1"/>
                </p:cNvSpPr>
                <p:nvPr/>
              </p:nvSpPr>
              <p:spPr bwMode="auto">
                <a:xfrm flipH="1">
                  <a:off x="3639" y="2269"/>
                  <a:ext cx="838" cy="0"/>
                </a:xfrm>
                <a:prstGeom prst="line">
                  <a:avLst/>
                </a:prstGeom>
                <a:noFill/>
                <a:ln w="28575">
                  <a:solidFill>
                    <a:schemeClr val="tx1">
                      <a:lumMod val="95000"/>
                      <a:lumOff val="5000"/>
                    </a:schemeClr>
                  </a:solidFill>
                  <a:prstDash val="sysDot"/>
                  <a:round/>
                  <a:headEnd/>
                  <a:tailEnd/>
                </a:ln>
              </p:spPr>
              <p:txBody>
                <a:bodyPr/>
                <a:lstStyle/>
                <a:p>
                  <a:pPr>
                    <a:defRPr/>
                  </a:pPr>
                  <a:endParaRPr lang="zh-CN" altLang="en-US"/>
                </a:p>
              </p:txBody>
            </p:sp>
            <p:sp>
              <p:nvSpPr>
                <p:cNvPr id="46105" name="Line 94">
                  <a:extLst>
                    <a:ext uri="{FF2B5EF4-FFF2-40B4-BE49-F238E27FC236}">
                      <a16:creationId xmlns:a16="http://schemas.microsoft.com/office/drawing/2014/main" id="{ADD72390-CBE9-4DBA-A6F4-0483776B0775}"/>
                    </a:ext>
                  </a:extLst>
                </p:cNvPr>
                <p:cNvSpPr>
                  <a:spLocks noChangeShapeType="1"/>
                </p:cNvSpPr>
                <p:nvPr/>
              </p:nvSpPr>
              <p:spPr bwMode="auto">
                <a:xfrm>
                  <a:off x="3639" y="2269"/>
                  <a:ext cx="0" cy="541"/>
                </a:xfrm>
                <a:prstGeom prst="line">
                  <a:avLst/>
                </a:prstGeom>
                <a:noFill/>
                <a:ln w="28575">
                  <a:solidFill>
                    <a:schemeClr val="tx1">
                      <a:lumMod val="95000"/>
                      <a:lumOff val="5000"/>
                    </a:schemeClr>
                  </a:solidFill>
                  <a:prstDash val="sysDot"/>
                  <a:round/>
                  <a:headEnd/>
                  <a:tailEnd/>
                </a:ln>
              </p:spPr>
              <p:txBody>
                <a:bodyPr/>
                <a:lstStyle/>
                <a:p>
                  <a:pPr>
                    <a:defRPr/>
                  </a:pPr>
                  <a:endParaRPr lang="zh-CN" altLang="en-US"/>
                </a:p>
              </p:txBody>
            </p:sp>
          </p:grpSp>
          <p:grpSp>
            <p:nvGrpSpPr>
              <p:cNvPr id="29715" name="Group 95">
                <a:extLst>
                  <a:ext uri="{FF2B5EF4-FFF2-40B4-BE49-F238E27FC236}">
                    <a16:creationId xmlns:a16="http://schemas.microsoft.com/office/drawing/2014/main" id="{D7DE6F82-56E1-45B4-94CD-5A1F69A0AF54}"/>
                  </a:ext>
                </a:extLst>
              </p:cNvPr>
              <p:cNvGrpSpPr>
                <a:grpSpLocks/>
              </p:cNvGrpSpPr>
              <p:nvPr/>
            </p:nvGrpSpPr>
            <p:grpSpPr bwMode="auto">
              <a:xfrm>
                <a:off x="3377" y="2084"/>
                <a:ext cx="1056" cy="683"/>
                <a:chOff x="3377" y="2084"/>
                <a:chExt cx="1056" cy="683"/>
              </a:xfrm>
            </p:grpSpPr>
            <p:sp>
              <p:nvSpPr>
                <p:cNvPr id="29716" name="Line 96">
                  <a:extLst>
                    <a:ext uri="{FF2B5EF4-FFF2-40B4-BE49-F238E27FC236}">
                      <a16:creationId xmlns:a16="http://schemas.microsoft.com/office/drawing/2014/main" id="{244158DB-CB74-4A5E-B784-47816F2CB957}"/>
                    </a:ext>
                  </a:extLst>
                </p:cNvPr>
                <p:cNvSpPr>
                  <a:spLocks noChangeShapeType="1"/>
                </p:cNvSpPr>
                <p:nvPr/>
              </p:nvSpPr>
              <p:spPr bwMode="auto">
                <a:xfrm flipH="1" flipV="1">
                  <a:off x="3639" y="2278"/>
                  <a:ext cx="794" cy="489"/>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7" name="WordArt 97">
                  <a:extLst>
                    <a:ext uri="{FF2B5EF4-FFF2-40B4-BE49-F238E27FC236}">
                      <a16:creationId xmlns:a16="http://schemas.microsoft.com/office/drawing/2014/main" id="{89CC2CD5-257C-4937-B72A-FBAA05E9A015}"/>
                    </a:ext>
                  </a:extLst>
                </p:cNvPr>
                <p:cNvSpPr>
                  <a:spLocks noChangeArrowheads="1" noChangeShapeType="1" noTextEdit="1"/>
                </p:cNvSpPr>
                <p:nvPr/>
              </p:nvSpPr>
              <p:spPr bwMode="auto">
                <a:xfrm>
                  <a:off x="3377" y="2084"/>
                  <a:ext cx="265" cy="236"/>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F</a:t>
                  </a:r>
                  <a:endParaRPr lang="zh-CN" altLang="en-US" sz="3600" b="1" i="1" kern="10">
                    <a:ln w="9525">
                      <a:solidFill>
                        <a:srgbClr val="000000"/>
                      </a:solidFill>
                      <a:round/>
                      <a:headEnd/>
                      <a:tailEnd/>
                    </a:ln>
                    <a:solidFill>
                      <a:srgbClr val="FFFF00"/>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grpSp>
        </p:grpSp>
        <p:grpSp>
          <p:nvGrpSpPr>
            <p:cNvPr id="29709" name="Group 98">
              <a:extLst>
                <a:ext uri="{FF2B5EF4-FFF2-40B4-BE49-F238E27FC236}">
                  <a16:creationId xmlns:a16="http://schemas.microsoft.com/office/drawing/2014/main" id="{7C5B43E8-BCDA-4117-877F-56BC24ECEA92}"/>
                </a:ext>
              </a:extLst>
            </p:cNvPr>
            <p:cNvGrpSpPr>
              <a:grpSpLocks/>
            </p:cNvGrpSpPr>
            <p:nvPr/>
          </p:nvGrpSpPr>
          <p:grpSpPr bwMode="auto">
            <a:xfrm>
              <a:off x="4645" y="1133"/>
              <a:ext cx="993" cy="395"/>
              <a:chOff x="4650" y="2348"/>
              <a:chExt cx="993" cy="395"/>
            </a:xfrm>
          </p:grpSpPr>
          <p:sp>
            <p:nvSpPr>
              <p:cNvPr id="29710" name="Line 99">
                <a:extLst>
                  <a:ext uri="{FF2B5EF4-FFF2-40B4-BE49-F238E27FC236}">
                    <a16:creationId xmlns:a16="http://schemas.microsoft.com/office/drawing/2014/main" id="{780F4FCF-F704-4875-AAC1-115FB161CB0F}"/>
                  </a:ext>
                </a:extLst>
              </p:cNvPr>
              <p:cNvSpPr>
                <a:spLocks noChangeShapeType="1"/>
              </p:cNvSpPr>
              <p:nvPr/>
            </p:nvSpPr>
            <p:spPr bwMode="auto">
              <a:xfrm flipV="1">
                <a:off x="4650" y="2733"/>
                <a:ext cx="771" cy="10"/>
              </a:xfrm>
              <a:prstGeom prst="line">
                <a:avLst/>
              </a:prstGeom>
              <a:noFill/>
              <a:ln w="57150">
                <a:solidFill>
                  <a:srgbClr val="99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29711" name="Group 100">
                <a:extLst>
                  <a:ext uri="{FF2B5EF4-FFF2-40B4-BE49-F238E27FC236}">
                    <a16:creationId xmlns:a16="http://schemas.microsoft.com/office/drawing/2014/main" id="{67681BA5-4A78-4AA5-BC55-1CB86A105C3F}"/>
                  </a:ext>
                </a:extLst>
              </p:cNvPr>
              <p:cNvGrpSpPr>
                <a:grpSpLocks/>
              </p:cNvGrpSpPr>
              <p:nvPr/>
            </p:nvGrpSpPr>
            <p:grpSpPr bwMode="auto">
              <a:xfrm>
                <a:off x="5252" y="2348"/>
                <a:ext cx="391" cy="344"/>
                <a:chOff x="2752" y="3701"/>
                <a:chExt cx="391" cy="344"/>
              </a:xfrm>
            </p:grpSpPr>
            <p:sp>
              <p:nvSpPr>
                <p:cNvPr id="29712" name="WordArt 101">
                  <a:extLst>
                    <a:ext uri="{FF2B5EF4-FFF2-40B4-BE49-F238E27FC236}">
                      <a16:creationId xmlns:a16="http://schemas.microsoft.com/office/drawing/2014/main" id="{A0E35691-50B6-4EDF-AE51-FC203A1C9BFE}"/>
                    </a:ext>
                  </a:extLst>
                </p:cNvPr>
                <p:cNvSpPr>
                  <a:spLocks noChangeArrowheads="1" noChangeShapeType="1" noTextEdit="1"/>
                </p:cNvSpPr>
                <p:nvPr/>
              </p:nvSpPr>
              <p:spPr bwMode="auto">
                <a:xfrm>
                  <a:off x="2752" y="3701"/>
                  <a:ext cx="269" cy="319"/>
                </a:xfrm>
                <a:prstGeom prst="rect">
                  <a:avLst/>
                </a:prstGeom>
              </p:spPr>
              <p:txBody>
                <a:bodyPr wrap="none" fromWordArt="1">
                  <a:prstTxWarp prst="textPlain">
                    <a:avLst>
                      <a:gd name="adj" fmla="val 55403"/>
                    </a:avLst>
                  </a:prstTxWarp>
                </a:bodyPr>
                <a:lstStyle/>
                <a:p>
                  <a:pPr algn="ctr"/>
                  <a:r>
                    <a:rPr lang="en-US" altLang="zh-CN" sz="2000" b="1" i="1" kern="10">
                      <a:ln w="19050">
                        <a:solidFill>
                          <a:srgbClr val="9900FF"/>
                        </a:solidFill>
                        <a:round/>
                        <a:headEnd/>
                        <a:tailEnd/>
                      </a:ln>
                      <a:solidFill>
                        <a:srgbClr val="9900FF"/>
                      </a:solidFill>
                      <a:effectLst>
                        <a:prstShdw prst="shdw17" dist="52363" dir="20757825">
                          <a:schemeClr val="bg1"/>
                        </a:prstShdw>
                      </a:effectLst>
                      <a:latin typeface="Times New Roman" panose="02020603050405020304" pitchFamily="18" charset="0"/>
                      <a:cs typeface="Times New Roman" panose="02020603050405020304" pitchFamily="18" charset="0"/>
                    </a:rPr>
                    <a:t>f</a:t>
                  </a:r>
                  <a:endParaRPr lang="zh-CN" altLang="en-US" sz="2000" b="1" i="1" kern="10">
                    <a:ln w="19050">
                      <a:solidFill>
                        <a:srgbClr val="9900FF"/>
                      </a:solidFill>
                      <a:round/>
                      <a:headEnd/>
                      <a:tailEnd/>
                    </a:ln>
                    <a:solidFill>
                      <a:srgbClr val="9900FF"/>
                    </a:solidFill>
                    <a:effectLst>
                      <a:prstShdw prst="shdw17" dist="52363" dir="20757825">
                        <a:schemeClr val="bg1"/>
                      </a:prstShdw>
                    </a:effectLst>
                    <a:latin typeface="Times New Roman" panose="02020603050405020304" pitchFamily="18" charset="0"/>
                    <a:cs typeface="Times New Roman" panose="02020603050405020304" pitchFamily="18" charset="0"/>
                  </a:endParaRPr>
                </a:p>
              </p:txBody>
            </p:sp>
            <p:sp>
              <p:nvSpPr>
                <p:cNvPr id="29713" name="WordArt 102">
                  <a:extLst>
                    <a:ext uri="{FF2B5EF4-FFF2-40B4-BE49-F238E27FC236}">
                      <a16:creationId xmlns:a16="http://schemas.microsoft.com/office/drawing/2014/main" id="{0506CA1A-89E4-411E-AB19-3B6CAFE1E8A0}"/>
                    </a:ext>
                  </a:extLst>
                </p:cNvPr>
                <p:cNvSpPr>
                  <a:spLocks noChangeArrowheads="1" noChangeShapeType="1" noTextEdit="1"/>
                </p:cNvSpPr>
                <p:nvPr/>
              </p:nvSpPr>
              <p:spPr bwMode="auto">
                <a:xfrm>
                  <a:off x="2955" y="3905"/>
                  <a:ext cx="188" cy="140"/>
                </a:xfrm>
                <a:prstGeom prst="rect">
                  <a:avLst/>
                </a:prstGeom>
              </p:spPr>
              <p:txBody>
                <a:bodyPr wrap="none" fromWordArt="1">
                  <a:prstTxWarp prst="textPlain">
                    <a:avLst>
                      <a:gd name="adj" fmla="val 50000"/>
                    </a:avLst>
                  </a:prstTxWarp>
                </a:bodyPr>
                <a:lstStyle/>
                <a:p>
                  <a:pPr algn="ctr"/>
                  <a:r>
                    <a:rPr lang="en-US" altLang="zh-CN" sz="3600" kern="10">
                      <a:ln w="9525">
                        <a:solidFill>
                          <a:srgbClr val="9900FF"/>
                        </a:solidFill>
                        <a:round/>
                        <a:headEnd/>
                        <a:tailEnd/>
                      </a:ln>
                      <a:solidFill>
                        <a:srgbClr val="9900FF"/>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rPr>
                    <a:t>ext</a:t>
                  </a:r>
                  <a:endParaRPr lang="zh-CN" altLang="en-US" sz="3600" kern="10">
                    <a:ln w="9525">
                      <a:solidFill>
                        <a:srgbClr val="9900FF"/>
                      </a:solidFill>
                      <a:round/>
                      <a:headEnd/>
                      <a:tailEnd/>
                    </a:ln>
                    <a:solidFill>
                      <a:srgbClr val="9900FF"/>
                    </a:solidFill>
                    <a:effectLst>
                      <a:outerShdw dist="35921" dir="2700000" algn="ctr" rotWithShape="0">
                        <a:srgbClr val="C0C0C0">
                          <a:alpha val="79999"/>
                        </a:srgbClr>
                      </a:outerShdw>
                    </a:effectLst>
                    <a:latin typeface="Times New Roman" panose="02020603050405020304" pitchFamily="18" charset="0"/>
                    <a:cs typeface="Times New Roman" panose="02020603050405020304" pitchFamily="18" charset="0"/>
                  </a:endParaRPr>
                </a:p>
              </p:txBody>
            </p:sp>
          </p:grpSp>
        </p:grpSp>
      </p:grpSp>
      <p:sp>
        <p:nvSpPr>
          <p:cNvPr id="29701" name="WordArt 104">
            <a:extLst>
              <a:ext uri="{FF2B5EF4-FFF2-40B4-BE49-F238E27FC236}">
                <a16:creationId xmlns:a16="http://schemas.microsoft.com/office/drawing/2014/main" id="{142ED4F9-335D-4EFF-9C94-44A5AA494CBE}"/>
              </a:ext>
            </a:extLst>
          </p:cNvPr>
          <p:cNvSpPr>
            <a:spLocks noChangeArrowheads="1" noChangeShapeType="1" noTextEdit="1"/>
          </p:cNvSpPr>
          <p:nvPr/>
        </p:nvSpPr>
        <p:spPr bwMode="auto">
          <a:xfrm>
            <a:off x="406171" y="5671931"/>
            <a:ext cx="8686800" cy="407988"/>
          </a:xfrm>
          <a:prstGeom prst="rect">
            <a:avLst/>
          </a:prstGeom>
        </p:spPr>
        <p:txBody>
          <a:bodyPr wrap="none" fromWordArt="1">
            <a:prstTxWarp prst="textPlain">
              <a:avLst>
                <a:gd name="adj" fmla="val 50000"/>
              </a:avLst>
            </a:prstTxWarp>
          </a:bodyPr>
          <a:lstStyle/>
          <a:p>
            <a:pPr algn="ctr"/>
            <a:r>
              <a:rPr lang="zh-CN" altLang="en-US" b="1" kern="10" dirty="0">
                <a:ln w="9525">
                  <a:solidFill>
                    <a:srgbClr val="FF0000"/>
                  </a:solidFill>
                  <a:round/>
                  <a:headEnd/>
                  <a:tailEnd/>
                </a:ln>
                <a:solidFill>
                  <a:srgbClr val="85FFE0"/>
                </a:solidFill>
                <a:effectLst>
                  <a:outerShdw dist="35921" dir="2700000" algn="ctr" rotWithShape="0">
                    <a:srgbClr val="C0C0C0">
                      <a:alpha val="79999"/>
                    </a:srgbClr>
                  </a:outerShdw>
                </a:effectLst>
                <a:latin typeface="宋体" panose="02010600030101010101" pitchFamily="2" charset="-122"/>
              </a:rPr>
              <a:t>总洛伦兹力并不做功，但起了传递和转换能量的作用。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79C4815B-A4C3-4A6D-8361-5870D3730805}"/>
              </a:ext>
            </a:extLst>
          </p:cNvPr>
          <p:cNvSpPr txBox="1">
            <a:spLocks noChangeArrowheads="1"/>
          </p:cNvSpPr>
          <p:nvPr/>
        </p:nvSpPr>
        <p:spPr bwMode="auto">
          <a:xfrm>
            <a:off x="803275" y="4002088"/>
            <a:ext cx="1752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zh-CN" altLang="en-US" b="1">
                <a:solidFill>
                  <a:srgbClr val="CC0000"/>
                </a:solidFill>
              </a:rPr>
              <a:t>解</a:t>
            </a:r>
            <a:endParaRPr kumimoji="1" lang="zh-CN" altLang="en-US" b="1"/>
          </a:p>
        </p:txBody>
      </p:sp>
      <p:graphicFrame>
        <p:nvGraphicFramePr>
          <p:cNvPr id="30723" name="Object 2">
            <a:extLst>
              <a:ext uri="{FF2B5EF4-FFF2-40B4-BE49-F238E27FC236}">
                <a16:creationId xmlns:a16="http://schemas.microsoft.com/office/drawing/2014/main" id="{F38DF128-2A2E-437A-9D51-5029119D9551}"/>
              </a:ext>
            </a:extLst>
          </p:cNvPr>
          <p:cNvGraphicFramePr>
            <a:graphicFrameLocks noChangeAspect="1"/>
          </p:cNvGraphicFramePr>
          <p:nvPr/>
        </p:nvGraphicFramePr>
        <p:xfrm>
          <a:off x="1763713" y="5300663"/>
          <a:ext cx="1439862" cy="487362"/>
        </p:xfrm>
        <a:graphic>
          <a:graphicData uri="http://schemas.openxmlformats.org/presentationml/2006/ole">
            <mc:AlternateContent xmlns:mc="http://schemas.openxmlformats.org/markup-compatibility/2006">
              <mc:Choice xmlns:v="urn:schemas-microsoft-com:vml" Requires="v">
                <p:oleObj name="Equation" r:id="rId2" imgW="469696" imgH="177723" progId="Equation.3">
                  <p:embed/>
                </p:oleObj>
              </mc:Choice>
              <mc:Fallback>
                <p:oleObj name="Equation" r:id="rId2" imgW="469696" imgH="177723"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5300663"/>
                        <a:ext cx="14398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Object 3">
            <a:extLst>
              <a:ext uri="{FF2B5EF4-FFF2-40B4-BE49-F238E27FC236}">
                <a16:creationId xmlns:a16="http://schemas.microsoft.com/office/drawing/2014/main" id="{F94AC171-9813-4961-8635-6EA7DCA70069}"/>
              </a:ext>
            </a:extLst>
          </p:cNvPr>
          <p:cNvGraphicFramePr>
            <a:graphicFrameLocks noChangeAspect="1"/>
          </p:cNvGraphicFramePr>
          <p:nvPr/>
        </p:nvGraphicFramePr>
        <p:xfrm>
          <a:off x="995363" y="4645025"/>
          <a:ext cx="3071812" cy="638175"/>
        </p:xfrm>
        <a:graphic>
          <a:graphicData uri="http://schemas.openxmlformats.org/presentationml/2006/ole">
            <mc:AlternateContent xmlns:mc="http://schemas.openxmlformats.org/markup-compatibility/2006">
              <mc:Choice xmlns:v="urn:schemas-microsoft-com:vml" Requires="v">
                <p:oleObj name="Equation" r:id="rId4" imgW="1079032" imgH="241195" progId="Equation.3">
                  <p:embed/>
                </p:oleObj>
              </mc:Choice>
              <mc:Fallback>
                <p:oleObj name="Equation" r:id="rId4" imgW="1079032" imgH="2411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363" y="4645025"/>
                        <a:ext cx="307181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725" name="Group 36">
            <a:extLst>
              <a:ext uri="{FF2B5EF4-FFF2-40B4-BE49-F238E27FC236}">
                <a16:creationId xmlns:a16="http://schemas.microsoft.com/office/drawing/2014/main" id="{D3A567A5-CEE7-404E-8DDF-AE47D97C1401}"/>
              </a:ext>
            </a:extLst>
          </p:cNvPr>
          <p:cNvGrpSpPr>
            <a:grpSpLocks/>
          </p:cNvGrpSpPr>
          <p:nvPr/>
        </p:nvGrpSpPr>
        <p:grpSpPr bwMode="auto">
          <a:xfrm>
            <a:off x="684213" y="981075"/>
            <a:ext cx="7854950" cy="3046413"/>
            <a:chOff x="431" y="618"/>
            <a:chExt cx="4948" cy="1919"/>
          </a:xfrm>
        </p:grpSpPr>
        <p:sp>
          <p:nvSpPr>
            <p:cNvPr id="30747" name="Text Box 6">
              <a:extLst>
                <a:ext uri="{FF2B5EF4-FFF2-40B4-BE49-F238E27FC236}">
                  <a16:creationId xmlns:a16="http://schemas.microsoft.com/office/drawing/2014/main" id="{3179FD12-8D26-4A02-BB35-5672A7377621}"/>
                </a:ext>
              </a:extLst>
            </p:cNvPr>
            <p:cNvSpPr txBox="1">
              <a:spLocks noChangeArrowheads="1"/>
            </p:cNvSpPr>
            <p:nvPr/>
          </p:nvSpPr>
          <p:spPr bwMode="auto">
            <a:xfrm>
              <a:off x="431" y="618"/>
              <a:ext cx="4948" cy="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kumimoji="1" lang="en-US" altLang="zh-CN" sz="2800" b="1">
                  <a:solidFill>
                    <a:srgbClr val="CC0000"/>
                  </a:solidFill>
                </a:rPr>
                <a:t>        </a:t>
              </a:r>
              <a:r>
                <a:rPr kumimoji="1" lang="zh-CN" altLang="en-US" b="1">
                  <a:solidFill>
                    <a:srgbClr val="CC0000"/>
                  </a:solidFill>
                </a:rPr>
                <a:t>例</a:t>
              </a:r>
              <a:r>
                <a:rPr kumimoji="1" lang="en-US" altLang="zh-CN" b="1">
                  <a:solidFill>
                    <a:srgbClr val="CC0000"/>
                  </a:solidFill>
                </a:rPr>
                <a:t>    </a:t>
              </a:r>
              <a:r>
                <a:rPr kumimoji="1" lang="zh-CN" altLang="en-US" b="1"/>
                <a:t>一长为     的铜棒在磁感强度为      的均匀磁场中</a:t>
              </a:r>
              <a:r>
                <a:rPr kumimoji="1" lang="en-US" altLang="zh-CN" b="1"/>
                <a:t>,</a:t>
              </a:r>
              <a:r>
                <a:rPr kumimoji="1" lang="zh-CN" altLang="en-US" b="1"/>
                <a:t>以角速度      在与磁场方向垂直的平面上绕棒的一端</a:t>
              </a:r>
            </a:p>
            <a:p>
              <a:pPr>
                <a:lnSpc>
                  <a:spcPct val="120000"/>
                </a:lnSpc>
                <a:spcBef>
                  <a:spcPct val="0"/>
                </a:spcBef>
                <a:buFontTx/>
                <a:buNone/>
              </a:pPr>
              <a:r>
                <a:rPr kumimoji="1" lang="zh-CN" altLang="en-US" b="1"/>
                <a:t>转动，</a:t>
              </a:r>
              <a:r>
                <a:rPr kumimoji="1" lang="zh-CN" altLang="en-US" b="1">
                  <a:solidFill>
                    <a:srgbClr val="CC0000"/>
                  </a:solidFill>
                </a:rPr>
                <a:t>求</a:t>
              </a:r>
              <a:r>
                <a:rPr kumimoji="1" lang="zh-CN" altLang="en-US" b="1"/>
                <a:t>铜棒两端的</a:t>
              </a:r>
            </a:p>
            <a:p>
              <a:pPr>
                <a:lnSpc>
                  <a:spcPct val="120000"/>
                </a:lnSpc>
                <a:spcBef>
                  <a:spcPct val="0"/>
                </a:spcBef>
                <a:buFontTx/>
                <a:buNone/>
              </a:pPr>
              <a:r>
                <a:rPr kumimoji="1" lang="zh-CN" altLang="en-US" b="1"/>
                <a:t>感应电动势</a:t>
              </a:r>
              <a:r>
                <a:rPr kumimoji="1" lang="en-US" altLang="zh-CN" b="1"/>
                <a:t>. </a:t>
              </a:r>
            </a:p>
          </p:txBody>
        </p:sp>
        <p:graphicFrame>
          <p:nvGraphicFramePr>
            <p:cNvPr id="30748" name="Object 10">
              <a:extLst>
                <a:ext uri="{FF2B5EF4-FFF2-40B4-BE49-F238E27FC236}">
                  <a16:creationId xmlns:a16="http://schemas.microsoft.com/office/drawing/2014/main" id="{71CEC305-8A3C-4A97-A1D0-BFD612FA9169}"/>
                </a:ext>
              </a:extLst>
            </p:cNvPr>
            <p:cNvGraphicFramePr>
              <a:graphicFrameLocks noChangeAspect="1"/>
            </p:cNvGraphicFramePr>
            <p:nvPr/>
          </p:nvGraphicFramePr>
          <p:xfrm>
            <a:off x="3186" y="1090"/>
            <a:ext cx="288" cy="267"/>
          </p:xfrm>
          <a:graphic>
            <a:graphicData uri="http://schemas.openxmlformats.org/presentationml/2006/ole">
              <mc:AlternateContent xmlns:mc="http://schemas.openxmlformats.org/markup-compatibility/2006">
                <mc:Choice xmlns:v="urn:schemas-microsoft-com:vml" Requires="v">
                  <p:oleObj name="公式" r:id="rId6" imgW="152334" imgH="139639" progId="Equation.3">
                    <p:embed/>
                  </p:oleObj>
                </mc:Choice>
                <mc:Fallback>
                  <p:oleObj name="公式" r:id="rId6" imgW="152334" imgH="139639"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6" y="1090"/>
                          <a:ext cx="28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9" name="Object 11">
              <a:extLst>
                <a:ext uri="{FF2B5EF4-FFF2-40B4-BE49-F238E27FC236}">
                  <a16:creationId xmlns:a16="http://schemas.microsoft.com/office/drawing/2014/main" id="{95EB5FE4-A943-45F7-A155-ABE949D52CC7}"/>
                </a:ext>
              </a:extLst>
            </p:cNvPr>
            <p:cNvGraphicFramePr>
              <a:graphicFrameLocks noChangeAspect="1"/>
            </p:cNvGraphicFramePr>
            <p:nvPr/>
          </p:nvGraphicFramePr>
          <p:xfrm>
            <a:off x="2295" y="691"/>
            <a:ext cx="244" cy="291"/>
          </p:xfrm>
          <a:graphic>
            <a:graphicData uri="http://schemas.openxmlformats.org/presentationml/2006/ole">
              <mc:AlternateContent xmlns:mc="http://schemas.openxmlformats.org/markup-compatibility/2006">
                <mc:Choice xmlns:v="urn:schemas-microsoft-com:vml" Requires="v">
                  <p:oleObj name="Equation" r:id="rId8" imgW="139579" imgH="164957" progId="Equation.3">
                    <p:embed/>
                  </p:oleObj>
                </mc:Choice>
                <mc:Fallback>
                  <p:oleObj name="Equation" r:id="rId8" imgW="139579" imgH="164957"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5" y="691"/>
                          <a:ext cx="2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0" name="Object 12">
              <a:extLst>
                <a:ext uri="{FF2B5EF4-FFF2-40B4-BE49-F238E27FC236}">
                  <a16:creationId xmlns:a16="http://schemas.microsoft.com/office/drawing/2014/main" id="{54B2917E-C6DC-45A0-B251-357528D76B69}"/>
                </a:ext>
              </a:extLst>
            </p:cNvPr>
            <p:cNvGraphicFramePr>
              <a:graphicFrameLocks noChangeAspect="1"/>
            </p:cNvGraphicFramePr>
            <p:nvPr/>
          </p:nvGraphicFramePr>
          <p:xfrm>
            <a:off x="4945" y="709"/>
            <a:ext cx="221" cy="272"/>
          </p:xfrm>
          <a:graphic>
            <a:graphicData uri="http://schemas.openxmlformats.org/presentationml/2006/ole">
              <mc:AlternateContent xmlns:mc="http://schemas.openxmlformats.org/markup-compatibility/2006">
                <mc:Choice xmlns:v="urn:schemas-microsoft-com:vml" Requires="v">
                  <p:oleObj name="Equation" r:id="rId10" imgW="215619" imgH="266353" progId="Equation.3">
                    <p:embed/>
                  </p:oleObj>
                </mc:Choice>
                <mc:Fallback>
                  <p:oleObj name="Equation" r:id="rId10" imgW="215619" imgH="266353"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5" y="709"/>
                          <a:ext cx="22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0726" name="Group 10">
            <a:extLst>
              <a:ext uri="{FF2B5EF4-FFF2-40B4-BE49-F238E27FC236}">
                <a16:creationId xmlns:a16="http://schemas.microsoft.com/office/drawing/2014/main" id="{FC3FF519-44B9-4AF9-B274-243218C6C463}"/>
              </a:ext>
            </a:extLst>
          </p:cNvPr>
          <p:cNvGrpSpPr>
            <a:grpSpLocks/>
          </p:cNvGrpSpPr>
          <p:nvPr/>
        </p:nvGrpSpPr>
        <p:grpSpPr bwMode="auto">
          <a:xfrm>
            <a:off x="4876800" y="2349500"/>
            <a:ext cx="3505200" cy="2971800"/>
            <a:chOff x="3072" y="1392"/>
            <a:chExt cx="2208" cy="1872"/>
          </a:xfrm>
        </p:grpSpPr>
        <p:sp>
          <p:nvSpPr>
            <p:cNvPr id="30736" name="Rectangle 11">
              <a:extLst>
                <a:ext uri="{FF2B5EF4-FFF2-40B4-BE49-F238E27FC236}">
                  <a16:creationId xmlns:a16="http://schemas.microsoft.com/office/drawing/2014/main" id="{565C7DAD-F6C6-4DB2-A722-D6326A89D7FE}"/>
                </a:ext>
              </a:extLst>
            </p:cNvPr>
            <p:cNvSpPr>
              <a:spLocks noChangeArrowheads="1"/>
            </p:cNvSpPr>
            <p:nvPr/>
          </p:nvSpPr>
          <p:spPr bwMode="auto">
            <a:xfrm>
              <a:off x="3072" y="1392"/>
              <a:ext cx="2208" cy="18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0737" name="Rectangle 12">
              <a:extLst>
                <a:ext uri="{FF2B5EF4-FFF2-40B4-BE49-F238E27FC236}">
                  <a16:creationId xmlns:a16="http://schemas.microsoft.com/office/drawing/2014/main" id="{69C9C1CD-8195-4388-85B9-6C47D8BC2286}"/>
                </a:ext>
              </a:extLst>
            </p:cNvPr>
            <p:cNvSpPr>
              <a:spLocks noChangeArrowheads="1"/>
            </p:cNvSpPr>
            <p:nvPr/>
          </p:nvSpPr>
          <p:spPr bwMode="auto">
            <a:xfrm>
              <a:off x="3168" y="1488"/>
              <a:ext cx="2064"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en-US" altLang="zh-CN" sz="2400" b="1">
                  <a:solidFill>
                    <a:srgbClr val="3333CC"/>
                  </a:solidFill>
                </a:rPr>
                <a:t>×     ×     ×     ×     ×</a:t>
              </a:r>
            </a:p>
            <a:p>
              <a:pPr>
                <a:spcBef>
                  <a:spcPct val="50000"/>
                </a:spcBef>
                <a:buFontTx/>
                <a:buNone/>
              </a:pPr>
              <a:r>
                <a:rPr kumimoji="1" lang="en-US" altLang="zh-CN" sz="2400" b="1">
                  <a:solidFill>
                    <a:srgbClr val="3333CC"/>
                  </a:solidFill>
                </a:rPr>
                <a:t>×     ×     ×     ×     ×</a:t>
              </a:r>
            </a:p>
            <a:p>
              <a:pPr>
                <a:spcBef>
                  <a:spcPct val="50000"/>
                </a:spcBef>
                <a:buFontTx/>
                <a:buNone/>
              </a:pPr>
              <a:r>
                <a:rPr kumimoji="1" lang="en-US" altLang="zh-CN" sz="2400" b="1">
                  <a:solidFill>
                    <a:srgbClr val="3333CC"/>
                  </a:solidFill>
                </a:rPr>
                <a:t>×     ×     ×     ×     ×</a:t>
              </a:r>
            </a:p>
            <a:p>
              <a:pPr>
                <a:spcBef>
                  <a:spcPct val="50000"/>
                </a:spcBef>
                <a:buFontTx/>
                <a:buNone/>
              </a:pPr>
              <a:r>
                <a:rPr kumimoji="1" lang="en-US" altLang="zh-CN" sz="2400" b="1">
                  <a:solidFill>
                    <a:srgbClr val="3333CC"/>
                  </a:solidFill>
                </a:rPr>
                <a:t>×     ×     ×     ×     ×</a:t>
              </a:r>
            </a:p>
            <a:p>
              <a:pPr>
                <a:spcBef>
                  <a:spcPct val="50000"/>
                </a:spcBef>
                <a:buFontTx/>
                <a:buNone/>
              </a:pPr>
              <a:r>
                <a:rPr kumimoji="1" lang="en-US" altLang="zh-CN" sz="2400" b="1">
                  <a:solidFill>
                    <a:srgbClr val="3333CC"/>
                  </a:solidFill>
                </a:rPr>
                <a:t>×     ×     ×     ×     ×</a:t>
              </a:r>
            </a:p>
          </p:txBody>
        </p:sp>
        <p:sp>
          <p:nvSpPr>
            <p:cNvPr id="30738" name="Oval 13">
              <a:extLst>
                <a:ext uri="{FF2B5EF4-FFF2-40B4-BE49-F238E27FC236}">
                  <a16:creationId xmlns:a16="http://schemas.microsoft.com/office/drawing/2014/main" id="{8AD327C3-067B-42F4-B290-95A448662AF8}"/>
                </a:ext>
              </a:extLst>
            </p:cNvPr>
            <p:cNvSpPr>
              <a:spLocks noChangeArrowheads="1"/>
            </p:cNvSpPr>
            <p:nvPr/>
          </p:nvSpPr>
          <p:spPr bwMode="auto">
            <a:xfrm>
              <a:off x="3264" y="1440"/>
              <a:ext cx="1776" cy="1776"/>
            </a:xfrm>
            <a:prstGeom prst="ellipse">
              <a:avLst/>
            </a:prstGeom>
            <a:noFill/>
            <a:ln w="2857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0739" name="Oval 14">
              <a:extLst>
                <a:ext uri="{FF2B5EF4-FFF2-40B4-BE49-F238E27FC236}">
                  <a16:creationId xmlns:a16="http://schemas.microsoft.com/office/drawing/2014/main" id="{E239BE18-7788-43CE-9DB3-CC8144ADD6BC}"/>
                </a:ext>
              </a:extLst>
            </p:cNvPr>
            <p:cNvSpPr>
              <a:spLocks noChangeArrowheads="1"/>
            </p:cNvSpPr>
            <p:nvPr/>
          </p:nvSpPr>
          <p:spPr bwMode="auto">
            <a:xfrm>
              <a:off x="3264" y="1440"/>
              <a:ext cx="1776" cy="1776"/>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0740" name="Rectangle 15">
              <a:extLst>
                <a:ext uri="{FF2B5EF4-FFF2-40B4-BE49-F238E27FC236}">
                  <a16:creationId xmlns:a16="http://schemas.microsoft.com/office/drawing/2014/main" id="{73794795-DA71-489C-BA44-9613BC7F975E}"/>
                </a:ext>
              </a:extLst>
            </p:cNvPr>
            <p:cNvSpPr>
              <a:spLocks noChangeArrowheads="1"/>
            </p:cNvSpPr>
            <p:nvPr/>
          </p:nvSpPr>
          <p:spPr bwMode="auto">
            <a:xfrm rot="-2284107">
              <a:off x="4080" y="2064"/>
              <a:ext cx="864" cy="48"/>
            </a:xfrm>
            <a:prstGeom prst="rect">
              <a:avLst/>
            </a:prstGeom>
            <a:solidFill>
              <a:srgbClr val="CC9900"/>
            </a:solidFill>
            <a:ln w="19050">
              <a:solidFill>
                <a:srgbClr val="9966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0741" name="AutoShape 16">
              <a:extLst>
                <a:ext uri="{FF2B5EF4-FFF2-40B4-BE49-F238E27FC236}">
                  <a16:creationId xmlns:a16="http://schemas.microsoft.com/office/drawing/2014/main" id="{D158C70A-997E-4EE6-BE79-53B159665CFB}"/>
                </a:ext>
              </a:extLst>
            </p:cNvPr>
            <p:cNvSpPr>
              <a:spLocks noChangeArrowheads="1"/>
            </p:cNvSpPr>
            <p:nvPr/>
          </p:nvSpPr>
          <p:spPr bwMode="auto">
            <a:xfrm>
              <a:off x="3936" y="2160"/>
              <a:ext cx="384"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49" y="8600"/>
                  </a:moveTo>
                  <a:cubicBezTo>
                    <a:pt x="18345" y="4698"/>
                    <a:pt x="14828" y="1972"/>
                    <a:pt x="10800" y="1972"/>
                  </a:cubicBezTo>
                  <a:cubicBezTo>
                    <a:pt x="5924" y="1972"/>
                    <a:pt x="1972" y="5924"/>
                    <a:pt x="1972" y="10800"/>
                  </a:cubicBezTo>
                  <a:cubicBezTo>
                    <a:pt x="1971" y="11088"/>
                    <a:pt x="1986" y="11375"/>
                    <a:pt x="2014" y="11662"/>
                  </a:cubicBezTo>
                  <a:lnTo>
                    <a:pt x="51" y="11855"/>
                  </a:lnTo>
                  <a:cubicBezTo>
                    <a:pt x="17" y="11504"/>
                    <a:pt x="0" y="11152"/>
                    <a:pt x="0" y="10800"/>
                  </a:cubicBezTo>
                  <a:cubicBezTo>
                    <a:pt x="0" y="4835"/>
                    <a:pt x="4835" y="0"/>
                    <a:pt x="10800" y="0"/>
                  </a:cubicBezTo>
                  <a:cubicBezTo>
                    <a:pt x="15728" y="-1"/>
                    <a:pt x="20031" y="3336"/>
                    <a:pt x="21259" y="8108"/>
                  </a:cubicBezTo>
                  <a:lnTo>
                    <a:pt x="23874" y="7435"/>
                  </a:lnTo>
                  <a:lnTo>
                    <a:pt x="21222" y="11924"/>
                  </a:lnTo>
                  <a:lnTo>
                    <a:pt x="16734" y="9272"/>
                  </a:lnTo>
                  <a:lnTo>
                    <a:pt x="19349" y="8600"/>
                  </a:lnTo>
                  <a:close/>
                </a:path>
              </a:pathLst>
            </a:custGeom>
            <a:solidFill>
              <a:srgbClr val="FF66FF"/>
            </a:solidFill>
            <a:ln w="9525">
              <a:solidFill>
                <a:schemeClr val="tx1"/>
              </a:solidFill>
              <a:miter lim="800000"/>
              <a:headEnd/>
              <a:tailEnd/>
            </a:ln>
          </p:spPr>
          <p:txBody>
            <a:bodyPr wrap="none" anchor="ctr"/>
            <a:lstStyle/>
            <a:p>
              <a:endParaRPr lang="zh-CN" altLang="en-US"/>
            </a:p>
          </p:txBody>
        </p:sp>
        <p:graphicFrame>
          <p:nvGraphicFramePr>
            <p:cNvPr id="30742" name="Object 7">
              <a:extLst>
                <a:ext uri="{FF2B5EF4-FFF2-40B4-BE49-F238E27FC236}">
                  <a16:creationId xmlns:a16="http://schemas.microsoft.com/office/drawing/2014/main" id="{1A2AC5DA-FD92-424C-922F-12EE5709A857}"/>
                </a:ext>
              </a:extLst>
            </p:cNvPr>
            <p:cNvGraphicFramePr>
              <a:graphicFrameLocks noChangeAspect="1"/>
            </p:cNvGraphicFramePr>
            <p:nvPr/>
          </p:nvGraphicFramePr>
          <p:xfrm>
            <a:off x="4176" y="2400"/>
            <a:ext cx="336" cy="311"/>
          </p:xfrm>
          <a:graphic>
            <a:graphicData uri="http://schemas.openxmlformats.org/presentationml/2006/ole">
              <mc:AlternateContent xmlns:mc="http://schemas.openxmlformats.org/markup-compatibility/2006">
                <mc:Choice xmlns:v="urn:schemas-microsoft-com:vml" Requires="v">
                  <p:oleObj name="公式" r:id="rId12" imgW="152334" imgH="139639" progId="Equation.3">
                    <p:embed/>
                  </p:oleObj>
                </mc:Choice>
                <mc:Fallback>
                  <p:oleObj name="公式" r:id="rId12" imgW="152334" imgH="13963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2400"/>
                          <a:ext cx="33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3" name="Text Box 18">
              <a:extLst>
                <a:ext uri="{FF2B5EF4-FFF2-40B4-BE49-F238E27FC236}">
                  <a16:creationId xmlns:a16="http://schemas.microsoft.com/office/drawing/2014/main" id="{4400FC2A-60CE-4315-9D7B-79682A16405D}"/>
                </a:ext>
              </a:extLst>
            </p:cNvPr>
            <p:cNvSpPr txBox="1">
              <a:spLocks noChangeArrowheads="1"/>
            </p:cNvSpPr>
            <p:nvPr/>
          </p:nvSpPr>
          <p:spPr bwMode="auto">
            <a:xfrm>
              <a:off x="3984"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en-US" altLang="zh-CN" sz="2800" b="1" i="1">
                  <a:solidFill>
                    <a:srgbClr val="CC0000"/>
                  </a:solidFill>
                </a:rPr>
                <a:t>o</a:t>
              </a:r>
              <a:endParaRPr kumimoji="1" lang="en-US" altLang="zh-CN" sz="2800" b="1" i="1"/>
            </a:p>
          </p:txBody>
        </p:sp>
        <p:sp>
          <p:nvSpPr>
            <p:cNvPr id="30744" name="Text Box 19">
              <a:extLst>
                <a:ext uri="{FF2B5EF4-FFF2-40B4-BE49-F238E27FC236}">
                  <a16:creationId xmlns:a16="http://schemas.microsoft.com/office/drawing/2014/main" id="{CF72AA8A-3ED0-4E49-A2B2-564221FE871F}"/>
                </a:ext>
              </a:extLst>
            </p:cNvPr>
            <p:cNvSpPr txBox="1">
              <a:spLocks noChangeArrowheads="1"/>
            </p:cNvSpPr>
            <p:nvPr/>
          </p:nvSpPr>
          <p:spPr bwMode="auto">
            <a:xfrm>
              <a:off x="4848" y="163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en-US" altLang="zh-CN" sz="2400" b="1" i="1">
                  <a:solidFill>
                    <a:srgbClr val="CC0000"/>
                  </a:solidFill>
                </a:rPr>
                <a:t>P</a:t>
              </a:r>
            </a:p>
          </p:txBody>
        </p:sp>
        <p:graphicFrame>
          <p:nvGraphicFramePr>
            <p:cNvPr id="30745" name="Object 8">
              <a:extLst>
                <a:ext uri="{FF2B5EF4-FFF2-40B4-BE49-F238E27FC236}">
                  <a16:creationId xmlns:a16="http://schemas.microsoft.com/office/drawing/2014/main" id="{718FD70B-0548-4BE8-95A9-D75EDB2A48BA}"/>
                </a:ext>
              </a:extLst>
            </p:cNvPr>
            <p:cNvGraphicFramePr>
              <a:graphicFrameLocks noChangeAspect="1"/>
            </p:cNvGraphicFramePr>
            <p:nvPr/>
          </p:nvGraphicFramePr>
          <p:xfrm>
            <a:off x="4176" y="2400"/>
            <a:ext cx="336" cy="311"/>
          </p:xfrm>
          <a:graphic>
            <a:graphicData uri="http://schemas.openxmlformats.org/presentationml/2006/ole">
              <mc:AlternateContent xmlns:mc="http://schemas.openxmlformats.org/markup-compatibility/2006">
                <mc:Choice xmlns:v="urn:schemas-microsoft-com:vml" Requires="v">
                  <p:oleObj name="公式" r:id="rId13" imgW="152334" imgH="139639" progId="Equation.3">
                    <p:embed/>
                  </p:oleObj>
                </mc:Choice>
                <mc:Fallback>
                  <p:oleObj name="公式" r:id="rId13" imgW="152334" imgH="13963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2400"/>
                          <a:ext cx="33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6" name="Object 9">
              <a:extLst>
                <a:ext uri="{FF2B5EF4-FFF2-40B4-BE49-F238E27FC236}">
                  <a16:creationId xmlns:a16="http://schemas.microsoft.com/office/drawing/2014/main" id="{9A140491-0246-4839-B836-D3E90CC07BA9}"/>
                </a:ext>
              </a:extLst>
            </p:cNvPr>
            <p:cNvGraphicFramePr>
              <a:graphicFrameLocks noChangeAspect="1"/>
            </p:cNvGraphicFramePr>
            <p:nvPr/>
          </p:nvGraphicFramePr>
          <p:xfrm>
            <a:off x="3329" y="2400"/>
            <a:ext cx="223" cy="276"/>
          </p:xfrm>
          <a:graphic>
            <a:graphicData uri="http://schemas.openxmlformats.org/presentationml/2006/ole">
              <mc:AlternateContent xmlns:mc="http://schemas.openxmlformats.org/markup-compatibility/2006">
                <mc:Choice xmlns:v="urn:schemas-microsoft-com:vml" Requires="v">
                  <p:oleObj name="Equation" r:id="rId14" imgW="215619" imgH="266353" progId="Equation.3">
                    <p:embed/>
                  </p:oleObj>
                </mc:Choice>
                <mc:Fallback>
                  <p:oleObj name="Equation" r:id="rId14" imgW="215619" imgH="266353"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29" y="2400"/>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0727" name="Group 22">
            <a:extLst>
              <a:ext uri="{FF2B5EF4-FFF2-40B4-BE49-F238E27FC236}">
                <a16:creationId xmlns:a16="http://schemas.microsoft.com/office/drawing/2014/main" id="{BAF622CD-AAD7-4486-A1F9-E66421F71A52}"/>
              </a:ext>
            </a:extLst>
          </p:cNvPr>
          <p:cNvGrpSpPr>
            <a:grpSpLocks/>
          </p:cNvGrpSpPr>
          <p:nvPr/>
        </p:nvGrpSpPr>
        <p:grpSpPr bwMode="auto">
          <a:xfrm>
            <a:off x="4806950" y="5373688"/>
            <a:ext cx="3581400" cy="641350"/>
            <a:chOff x="3024" y="3312"/>
            <a:chExt cx="2256" cy="404"/>
          </a:xfrm>
        </p:grpSpPr>
        <p:sp>
          <p:nvSpPr>
            <p:cNvPr id="30733" name="Text Box 23">
              <a:extLst>
                <a:ext uri="{FF2B5EF4-FFF2-40B4-BE49-F238E27FC236}">
                  <a16:creationId xmlns:a16="http://schemas.microsoft.com/office/drawing/2014/main" id="{C5446E54-441B-4A12-B30B-659163B25FCB}"/>
                </a:ext>
              </a:extLst>
            </p:cNvPr>
            <p:cNvSpPr txBox="1">
              <a:spLocks noChangeArrowheads="1"/>
            </p:cNvSpPr>
            <p:nvPr/>
          </p:nvSpPr>
          <p:spPr bwMode="auto">
            <a:xfrm>
              <a:off x="3024" y="3360"/>
              <a:ext cx="2256" cy="333"/>
            </a:xfrm>
            <a:prstGeom prst="rect">
              <a:avLst/>
            </a:prstGeom>
            <a:solidFill>
              <a:srgbClr val="F6FDE9"/>
            </a:solidFill>
            <a:ln w="9525">
              <a:solidFill>
                <a:schemeClr val="tx2"/>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en-US" altLang="zh-CN" sz="2800" b="1">
                  <a:solidFill>
                    <a:srgbClr val="CC0000"/>
                  </a:solidFill>
                </a:rPr>
                <a:t>       </a:t>
              </a:r>
              <a:r>
                <a:rPr kumimoji="1" lang="zh-CN" altLang="en-US" sz="2800" b="1"/>
                <a:t>方向  </a:t>
              </a:r>
              <a:r>
                <a:rPr kumimoji="1" lang="en-US" altLang="zh-CN" sz="2800" b="1" i="1"/>
                <a:t>O</a:t>
              </a:r>
              <a:r>
                <a:rPr kumimoji="1" lang="en-US" altLang="zh-CN" sz="2800" b="1"/>
                <a:t>            </a:t>
              </a:r>
              <a:r>
                <a:rPr kumimoji="1" lang="en-US" altLang="zh-CN" sz="2800" b="1" i="1"/>
                <a:t>P</a:t>
              </a:r>
            </a:p>
          </p:txBody>
        </p:sp>
        <p:graphicFrame>
          <p:nvGraphicFramePr>
            <p:cNvPr id="30734" name="Object 6">
              <a:extLst>
                <a:ext uri="{FF2B5EF4-FFF2-40B4-BE49-F238E27FC236}">
                  <a16:creationId xmlns:a16="http://schemas.microsoft.com/office/drawing/2014/main" id="{8A202EF1-0888-4179-81E0-8C4E98503BB7}"/>
                </a:ext>
              </a:extLst>
            </p:cNvPr>
            <p:cNvGraphicFramePr>
              <a:graphicFrameLocks noChangeAspect="1"/>
            </p:cNvGraphicFramePr>
            <p:nvPr/>
          </p:nvGraphicFramePr>
          <p:xfrm>
            <a:off x="3164" y="3312"/>
            <a:ext cx="340" cy="404"/>
          </p:xfrm>
          <a:graphic>
            <a:graphicData uri="http://schemas.openxmlformats.org/presentationml/2006/ole">
              <mc:AlternateContent xmlns:mc="http://schemas.openxmlformats.org/markup-compatibility/2006">
                <mc:Choice xmlns:v="urn:schemas-microsoft-com:vml" Requires="v">
                  <p:oleObj name="Equation" r:id="rId16" imgW="139579" imgH="215713" progId="Equation.3">
                    <p:embed/>
                  </p:oleObj>
                </mc:Choice>
                <mc:Fallback>
                  <p:oleObj name="Equation" r:id="rId16" imgW="139579" imgH="215713"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64" y="3312"/>
                          <a:ext cx="340"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5" name="Line 25">
              <a:extLst>
                <a:ext uri="{FF2B5EF4-FFF2-40B4-BE49-F238E27FC236}">
                  <a16:creationId xmlns:a16="http://schemas.microsoft.com/office/drawing/2014/main" id="{6239F0E8-E3ED-4C8D-9546-67DA19751CEC}"/>
                </a:ext>
              </a:extLst>
            </p:cNvPr>
            <p:cNvSpPr>
              <a:spLocks noChangeShapeType="1"/>
            </p:cNvSpPr>
            <p:nvPr/>
          </p:nvSpPr>
          <p:spPr bwMode="auto">
            <a:xfrm>
              <a:off x="4272" y="3552"/>
              <a:ext cx="52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28" name="Group 26">
            <a:extLst>
              <a:ext uri="{FF2B5EF4-FFF2-40B4-BE49-F238E27FC236}">
                <a16:creationId xmlns:a16="http://schemas.microsoft.com/office/drawing/2014/main" id="{019FBB39-2BC6-45BB-9420-F393FDEB6EDD}"/>
              </a:ext>
            </a:extLst>
          </p:cNvPr>
          <p:cNvGrpSpPr>
            <a:grpSpLocks/>
          </p:cNvGrpSpPr>
          <p:nvPr/>
        </p:nvGrpSpPr>
        <p:grpSpPr bwMode="auto">
          <a:xfrm>
            <a:off x="6705600" y="2852738"/>
            <a:ext cx="1204913" cy="1568450"/>
            <a:chOff x="4224" y="1708"/>
            <a:chExt cx="759" cy="988"/>
          </a:xfrm>
        </p:grpSpPr>
        <p:sp>
          <p:nvSpPr>
            <p:cNvPr id="30729" name="Line 27">
              <a:extLst>
                <a:ext uri="{FF2B5EF4-FFF2-40B4-BE49-F238E27FC236}">
                  <a16:creationId xmlns:a16="http://schemas.microsoft.com/office/drawing/2014/main" id="{415430B6-0C84-435E-AC23-975843B28597}"/>
                </a:ext>
              </a:extLst>
            </p:cNvPr>
            <p:cNvSpPr>
              <a:spLocks noChangeShapeType="1"/>
            </p:cNvSpPr>
            <p:nvPr/>
          </p:nvSpPr>
          <p:spPr bwMode="auto">
            <a:xfrm>
              <a:off x="4512" y="2118"/>
              <a:ext cx="240" cy="33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30" name="Object 4">
              <a:extLst>
                <a:ext uri="{FF2B5EF4-FFF2-40B4-BE49-F238E27FC236}">
                  <a16:creationId xmlns:a16="http://schemas.microsoft.com/office/drawing/2014/main" id="{51F0083E-37DB-4DC0-81F4-26206C67EA25}"/>
                </a:ext>
              </a:extLst>
            </p:cNvPr>
            <p:cNvGraphicFramePr>
              <a:graphicFrameLocks noChangeAspect="1"/>
            </p:cNvGraphicFramePr>
            <p:nvPr/>
          </p:nvGraphicFramePr>
          <p:xfrm>
            <a:off x="4704" y="2304"/>
            <a:ext cx="279" cy="392"/>
          </p:xfrm>
          <a:graphic>
            <a:graphicData uri="http://schemas.openxmlformats.org/presentationml/2006/ole">
              <mc:AlternateContent xmlns:mc="http://schemas.openxmlformats.org/markup-compatibility/2006">
                <mc:Choice xmlns:v="urn:schemas-microsoft-com:vml" Requires="v">
                  <p:oleObj name="Equation" r:id="rId18" imgW="126725" imgH="177415" progId="Equation.3">
                    <p:embed/>
                  </p:oleObj>
                </mc:Choice>
                <mc:Fallback>
                  <p:oleObj name="Equation" r:id="rId18" imgW="126725" imgH="177415" progId="Equation.3">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04" y="2304"/>
                          <a:ext cx="27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5">
              <a:extLst>
                <a:ext uri="{FF2B5EF4-FFF2-40B4-BE49-F238E27FC236}">
                  <a16:creationId xmlns:a16="http://schemas.microsoft.com/office/drawing/2014/main" id="{FCC0F1E2-5E91-4DA3-ACA6-2458C2DAA3BB}"/>
                </a:ext>
              </a:extLst>
            </p:cNvPr>
            <p:cNvGraphicFramePr>
              <a:graphicFrameLocks noChangeAspect="1"/>
            </p:cNvGraphicFramePr>
            <p:nvPr/>
          </p:nvGraphicFramePr>
          <p:xfrm>
            <a:off x="4224" y="1708"/>
            <a:ext cx="336" cy="322"/>
          </p:xfrm>
          <a:graphic>
            <a:graphicData uri="http://schemas.openxmlformats.org/presentationml/2006/ole">
              <mc:AlternateContent xmlns:mc="http://schemas.openxmlformats.org/markup-compatibility/2006">
                <mc:Choice xmlns:v="urn:schemas-microsoft-com:vml" Requires="v">
                  <p:oleObj name="Equation" r:id="rId20" imgW="342751" imgH="330057" progId="Equation.3">
                    <p:embed/>
                  </p:oleObj>
                </mc:Choice>
                <mc:Fallback>
                  <p:oleObj name="Equation" r:id="rId20" imgW="342751" imgH="330057" progId="Equation.3">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24" y="1708"/>
                          <a:ext cx="33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2" name="AutoShape 30">
              <a:extLst>
                <a:ext uri="{FF2B5EF4-FFF2-40B4-BE49-F238E27FC236}">
                  <a16:creationId xmlns:a16="http://schemas.microsoft.com/office/drawing/2014/main" id="{D76B2E99-A320-4DED-9AFA-259FAD2E5A4D}"/>
                </a:ext>
              </a:extLst>
            </p:cNvPr>
            <p:cNvSpPr>
              <a:spLocks noChangeArrowheads="1"/>
            </p:cNvSpPr>
            <p:nvPr/>
          </p:nvSpPr>
          <p:spPr bwMode="auto">
            <a:xfrm rot="2782869">
              <a:off x="4488" y="1944"/>
              <a:ext cx="96" cy="240"/>
            </a:xfrm>
            <a:prstGeom prst="upArrow">
              <a:avLst>
                <a:gd name="adj1" fmla="val 42704"/>
                <a:gd name="adj2" fmla="val 134375"/>
              </a:avLst>
            </a:prstGeom>
            <a:solidFill>
              <a:srgbClr val="FFFF99"/>
            </a:solidFill>
            <a:ln w="28575">
              <a:solidFill>
                <a:srgbClr val="6633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746" name="Object 2">
            <a:extLst>
              <a:ext uri="{FF2B5EF4-FFF2-40B4-BE49-F238E27FC236}">
                <a16:creationId xmlns:a16="http://schemas.microsoft.com/office/drawing/2014/main" id="{B4F9F26B-039D-4347-B5F1-79A607E6063C}"/>
              </a:ext>
            </a:extLst>
          </p:cNvPr>
          <p:cNvGraphicFramePr>
            <a:graphicFrameLocks noChangeAspect="1"/>
          </p:cNvGraphicFramePr>
          <p:nvPr/>
        </p:nvGraphicFramePr>
        <p:xfrm>
          <a:off x="1979613" y="2781300"/>
          <a:ext cx="2278062" cy="896938"/>
        </p:xfrm>
        <a:graphic>
          <a:graphicData uri="http://schemas.openxmlformats.org/presentationml/2006/ole">
            <mc:AlternateContent xmlns:mc="http://schemas.openxmlformats.org/markup-compatibility/2006">
              <mc:Choice xmlns:v="urn:schemas-microsoft-com:vml" Requires="v">
                <p:oleObj name="Equation" r:id="rId2" imgW="672808" imgH="330057" progId="Equation.3">
                  <p:embed/>
                </p:oleObj>
              </mc:Choice>
              <mc:Fallback>
                <p:oleObj name="Equation" r:id="rId2" imgW="672808" imgH="330057"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781300"/>
                        <a:ext cx="2278062"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7" name="Object 3">
            <a:extLst>
              <a:ext uri="{FF2B5EF4-FFF2-40B4-BE49-F238E27FC236}">
                <a16:creationId xmlns:a16="http://schemas.microsoft.com/office/drawing/2014/main" id="{D7B7F577-5044-460D-881D-24E14320EE33}"/>
              </a:ext>
            </a:extLst>
          </p:cNvPr>
          <p:cNvGraphicFramePr>
            <a:graphicFrameLocks noChangeAspect="1"/>
          </p:cNvGraphicFramePr>
          <p:nvPr/>
        </p:nvGraphicFramePr>
        <p:xfrm>
          <a:off x="1395413" y="1341438"/>
          <a:ext cx="2536825" cy="895350"/>
        </p:xfrm>
        <a:graphic>
          <a:graphicData uri="http://schemas.openxmlformats.org/presentationml/2006/ole">
            <mc:AlternateContent xmlns:mc="http://schemas.openxmlformats.org/markup-compatibility/2006">
              <mc:Choice xmlns:v="urn:schemas-microsoft-com:vml" Requires="v">
                <p:oleObj name="Equation" r:id="rId4" imgW="799753" imgH="330057" progId="Equation.DSMT4">
                  <p:embed/>
                </p:oleObj>
              </mc:Choice>
              <mc:Fallback>
                <p:oleObj name="Equation" r:id="rId4" imgW="799753" imgH="330057"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5413" y="1341438"/>
                        <a:ext cx="25368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8" name="Object 4">
            <a:extLst>
              <a:ext uri="{FF2B5EF4-FFF2-40B4-BE49-F238E27FC236}">
                <a16:creationId xmlns:a16="http://schemas.microsoft.com/office/drawing/2014/main" id="{D8D6B8DB-A888-44F6-927F-CEA7E53C12F5}"/>
              </a:ext>
            </a:extLst>
          </p:cNvPr>
          <p:cNvGraphicFramePr>
            <a:graphicFrameLocks noChangeAspect="1"/>
          </p:cNvGraphicFramePr>
          <p:nvPr/>
        </p:nvGraphicFramePr>
        <p:xfrm>
          <a:off x="1485900" y="3978275"/>
          <a:ext cx="2566988" cy="1035050"/>
        </p:xfrm>
        <a:graphic>
          <a:graphicData uri="http://schemas.openxmlformats.org/presentationml/2006/ole">
            <mc:AlternateContent xmlns:mc="http://schemas.openxmlformats.org/markup-compatibility/2006">
              <mc:Choice xmlns:v="urn:schemas-microsoft-com:vml" Requires="v">
                <p:oleObj name="Equation" r:id="rId6" imgW="787058" imgH="393529" progId="Equation.DSMT4">
                  <p:embed/>
                </p:oleObj>
              </mc:Choice>
              <mc:Fallback>
                <p:oleObj name="Equation" r:id="rId6" imgW="787058" imgH="39352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 y="3978275"/>
                        <a:ext cx="256698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1749" name="Group 27">
            <a:extLst>
              <a:ext uri="{FF2B5EF4-FFF2-40B4-BE49-F238E27FC236}">
                <a16:creationId xmlns:a16="http://schemas.microsoft.com/office/drawing/2014/main" id="{B542E2F2-94F5-4AF4-8C42-4E23221F1010}"/>
              </a:ext>
            </a:extLst>
          </p:cNvPr>
          <p:cNvGrpSpPr>
            <a:grpSpLocks/>
          </p:cNvGrpSpPr>
          <p:nvPr/>
        </p:nvGrpSpPr>
        <p:grpSpPr bwMode="auto">
          <a:xfrm>
            <a:off x="4876800" y="2349500"/>
            <a:ext cx="3505200" cy="2971800"/>
            <a:chOff x="3072" y="1392"/>
            <a:chExt cx="2208" cy="1872"/>
          </a:xfrm>
        </p:grpSpPr>
        <p:sp>
          <p:nvSpPr>
            <p:cNvPr id="31759" name="Rectangle 28">
              <a:extLst>
                <a:ext uri="{FF2B5EF4-FFF2-40B4-BE49-F238E27FC236}">
                  <a16:creationId xmlns:a16="http://schemas.microsoft.com/office/drawing/2014/main" id="{B216604A-1FA7-4755-8F04-224FCD77792C}"/>
                </a:ext>
              </a:extLst>
            </p:cNvPr>
            <p:cNvSpPr>
              <a:spLocks noChangeArrowheads="1"/>
            </p:cNvSpPr>
            <p:nvPr/>
          </p:nvSpPr>
          <p:spPr bwMode="auto">
            <a:xfrm>
              <a:off x="3072" y="1392"/>
              <a:ext cx="2208" cy="187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1760" name="Rectangle 29">
              <a:extLst>
                <a:ext uri="{FF2B5EF4-FFF2-40B4-BE49-F238E27FC236}">
                  <a16:creationId xmlns:a16="http://schemas.microsoft.com/office/drawing/2014/main" id="{4FF4B8B0-43D4-41FA-A3CE-9B0315C12820}"/>
                </a:ext>
              </a:extLst>
            </p:cNvPr>
            <p:cNvSpPr>
              <a:spLocks noChangeArrowheads="1"/>
            </p:cNvSpPr>
            <p:nvPr/>
          </p:nvSpPr>
          <p:spPr bwMode="auto">
            <a:xfrm>
              <a:off x="3168" y="1488"/>
              <a:ext cx="2064"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en-US" altLang="zh-CN" sz="2400" b="1">
                  <a:solidFill>
                    <a:srgbClr val="3333CC"/>
                  </a:solidFill>
                </a:rPr>
                <a:t>×     ×     ×     ×     ×</a:t>
              </a:r>
            </a:p>
            <a:p>
              <a:pPr>
                <a:spcBef>
                  <a:spcPct val="50000"/>
                </a:spcBef>
                <a:buFontTx/>
                <a:buNone/>
              </a:pPr>
              <a:r>
                <a:rPr kumimoji="1" lang="en-US" altLang="zh-CN" sz="2400" b="1">
                  <a:solidFill>
                    <a:srgbClr val="3333CC"/>
                  </a:solidFill>
                </a:rPr>
                <a:t>×     ×     ×     ×     ×</a:t>
              </a:r>
            </a:p>
            <a:p>
              <a:pPr>
                <a:spcBef>
                  <a:spcPct val="50000"/>
                </a:spcBef>
                <a:buFontTx/>
                <a:buNone/>
              </a:pPr>
              <a:r>
                <a:rPr kumimoji="1" lang="en-US" altLang="zh-CN" sz="2400" b="1">
                  <a:solidFill>
                    <a:srgbClr val="3333CC"/>
                  </a:solidFill>
                </a:rPr>
                <a:t>×     ×     ×     ×     ×</a:t>
              </a:r>
            </a:p>
            <a:p>
              <a:pPr>
                <a:spcBef>
                  <a:spcPct val="50000"/>
                </a:spcBef>
                <a:buFontTx/>
                <a:buNone/>
              </a:pPr>
              <a:r>
                <a:rPr kumimoji="1" lang="en-US" altLang="zh-CN" sz="2400" b="1">
                  <a:solidFill>
                    <a:srgbClr val="3333CC"/>
                  </a:solidFill>
                </a:rPr>
                <a:t>×     ×     ×     ×     ×</a:t>
              </a:r>
            </a:p>
            <a:p>
              <a:pPr>
                <a:spcBef>
                  <a:spcPct val="50000"/>
                </a:spcBef>
                <a:buFontTx/>
                <a:buNone/>
              </a:pPr>
              <a:r>
                <a:rPr kumimoji="1" lang="en-US" altLang="zh-CN" sz="2400" b="1">
                  <a:solidFill>
                    <a:srgbClr val="3333CC"/>
                  </a:solidFill>
                </a:rPr>
                <a:t>×     ×     ×     ×     ×</a:t>
              </a:r>
            </a:p>
          </p:txBody>
        </p:sp>
        <p:sp>
          <p:nvSpPr>
            <p:cNvPr id="31761" name="Oval 30">
              <a:extLst>
                <a:ext uri="{FF2B5EF4-FFF2-40B4-BE49-F238E27FC236}">
                  <a16:creationId xmlns:a16="http://schemas.microsoft.com/office/drawing/2014/main" id="{A35E2344-B2F1-4FF1-AC4A-92F36BA9B2E2}"/>
                </a:ext>
              </a:extLst>
            </p:cNvPr>
            <p:cNvSpPr>
              <a:spLocks noChangeArrowheads="1"/>
            </p:cNvSpPr>
            <p:nvPr/>
          </p:nvSpPr>
          <p:spPr bwMode="auto">
            <a:xfrm>
              <a:off x="3264" y="1440"/>
              <a:ext cx="1776" cy="1776"/>
            </a:xfrm>
            <a:prstGeom prst="ellipse">
              <a:avLst/>
            </a:prstGeom>
            <a:noFill/>
            <a:ln w="2857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1762" name="Oval 31">
              <a:extLst>
                <a:ext uri="{FF2B5EF4-FFF2-40B4-BE49-F238E27FC236}">
                  <a16:creationId xmlns:a16="http://schemas.microsoft.com/office/drawing/2014/main" id="{3178060E-CD5E-4174-AB72-008602E2A351}"/>
                </a:ext>
              </a:extLst>
            </p:cNvPr>
            <p:cNvSpPr>
              <a:spLocks noChangeArrowheads="1"/>
            </p:cNvSpPr>
            <p:nvPr/>
          </p:nvSpPr>
          <p:spPr bwMode="auto">
            <a:xfrm>
              <a:off x="3264" y="1440"/>
              <a:ext cx="1776" cy="1776"/>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1763" name="Rectangle 32">
              <a:extLst>
                <a:ext uri="{FF2B5EF4-FFF2-40B4-BE49-F238E27FC236}">
                  <a16:creationId xmlns:a16="http://schemas.microsoft.com/office/drawing/2014/main" id="{7DFC6806-AA4A-4E8A-898F-9439C938FC33}"/>
                </a:ext>
              </a:extLst>
            </p:cNvPr>
            <p:cNvSpPr>
              <a:spLocks noChangeArrowheads="1"/>
            </p:cNvSpPr>
            <p:nvPr/>
          </p:nvSpPr>
          <p:spPr bwMode="auto">
            <a:xfrm rot="-2284107">
              <a:off x="4080" y="2064"/>
              <a:ext cx="864" cy="48"/>
            </a:xfrm>
            <a:prstGeom prst="rect">
              <a:avLst/>
            </a:prstGeom>
            <a:solidFill>
              <a:srgbClr val="CC9900"/>
            </a:solidFill>
            <a:ln w="19050">
              <a:solidFill>
                <a:srgbClr val="9966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1764" name="AutoShape 33">
              <a:extLst>
                <a:ext uri="{FF2B5EF4-FFF2-40B4-BE49-F238E27FC236}">
                  <a16:creationId xmlns:a16="http://schemas.microsoft.com/office/drawing/2014/main" id="{B36A4478-24E1-4CF5-BC8B-EB5DA09947E3}"/>
                </a:ext>
              </a:extLst>
            </p:cNvPr>
            <p:cNvSpPr>
              <a:spLocks noChangeArrowheads="1"/>
            </p:cNvSpPr>
            <p:nvPr/>
          </p:nvSpPr>
          <p:spPr bwMode="auto">
            <a:xfrm>
              <a:off x="3936" y="2160"/>
              <a:ext cx="384"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49" y="8600"/>
                  </a:moveTo>
                  <a:cubicBezTo>
                    <a:pt x="18345" y="4698"/>
                    <a:pt x="14828" y="1972"/>
                    <a:pt x="10800" y="1972"/>
                  </a:cubicBezTo>
                  <a:cubicBezTo>
                    <a:pt x="5924" y="1972"/>
                    <a:pt x="1972" y="5924"/>
                    <a:pt x="1972" y="10800"/>
                  </a:cubicBezTo>
                  <a:cubicBezTo>
                    <a:pt x="1971" y="11088"/>
                    <a:pt x="1986" y="11375"/>
                    <a:pt x="2014" y="11662"/>
                  </a:cubicBezTo>
                  <a:lnTo>
                    <a:pt x="51" y="11855"/>
                  </a:lnTo>
                  <a:cubicBezTo>
                    <a:pt x="17" y="11504"/>
                    <a:pt x="0" y="11152"/>
                    <a:pt x="0" y="10800"/>
                  </a:cubicBezTo>
                  <a:cubicBezTo>
                    <a:pt x="0" y="4835"/>
                    <a:pt x="4835" y="0"/>
                    <a:pt x="10800" y="0"/>
                  </a:cubicBezTo>
                  <a:cubicBezTo>
                    <a:pt x="15728" y="-1"/>
                    <a:pt x="20031" y="3336"/>
                    <a:pt x="21259" y="8108"/>
                  </a:cubicBezTo>
                  <a:lnTo>
                    <a:pt x="23874" y="7435"/>
                  </a:lnTo>
                  <a:lnTo>
                    <a:pt x="21222" y="11924"/>
                  </a:lnTo>
                  <a:lnTo>
                    <a:pt x="16734" y="9272"/>
                  </a:lnTo>
                  <a:lnTo>
                    <a:pt x="19349" y="8600"/>
                  </a:lnTo>
                  <a:close/>
                </a:path>
              </a:pathLst>
            </a:custGeom>
            <a:solidFill>
              <a:srgbClr val="FF66FF"/>
            </a:solidFill>
            <a:ln w="9525">
              <a:solidFill>
                <a:schemeClr val="tx1"/>
              </a:solidFill>
              <a:miter lim="800000"/>
              <a:headEnd/>
              <a:tailEnd/>
            </a:ln>
          </p:spPr>
          <p:txBody>
            <a:bodyPr wrap="none" anchor="ctr"/>
            <a:lstStyle/>
            <a:p>
              <a:endParaRPr lang="zh-CN" altLang="en-US"/>
            </a:p>
          </p:txBody>
        </p:sp>
        <p:graphicFrame>
          <p:nvGraphicFramePr>
            <p:cNvPr id="31765" name="Object 8">
              <a:extLst>
                <a:ext uri="{FF2B5EF4-FFF2-40B4-BE49-F238E27FC236}">
                  <a16:creationId xmlns:a16="http://schemas.microsoft.com/office/drawing/2014/main" id="{AF322723-83C5-4BCA-8104-E825D08C53C6}"/>
                </a:ext>
              </a:extLst>
            </p:cNvPr>
            <p:cNvGraphicFramePr>
              <a:graphicFrameLocks noChangeAspect="1"/>
            </p:cNvGraphicFramePr>
            <p:nvPr/>
          </p:nvGraphicFramePr>
          <p:xfrm>
            <a:off x="4176" y="2400"/>
            <a:ext cx="336" cy="311"/>
          </p:xfrm>
          <a:graphic>
            <a:graphicData uri="http://schemas.openxmlformats.org/presentationml/2006/ole">
              <mc:AlternateContent xmlns:mc="http://schemas.openxmlformats.org/markup-compatibility/2006">
                <mc:Choice xmlns:v="urn:schemas-microsoft-com:vml" Requires="v">
                  <p:oleObj name="公式" r:id="rId8" imgW="152334" imgH="139639" progId="Equation.3">
                    <p:embed/>
                  </p:oleObj>
                </mc:Choice>
                <mc:Fallback>
                  <p:oleObj name="公式" r:id="rId8" imgW="152334" imgH="139639"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6" y="2400"/>
                          <a:ext cx="33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6" name="Text Box 35">
              <a:extLst>
                <a:ext uri="{FF2B5EF4-FFF2-40B4-BE49-F238E27FC236}">
                  <a16:creationId xmlns:a16="http://schemas.microsoft.com/office/drawing/2014/main" id="{5F311DFF-6E98-4893-AD8A-C8572EA1656F}"/>
                </a:ext>
              </a:extLst>
            </p:cNvPr>
            <p:cNvSpPr txBox="1">
              <a:spLocks noChangeArrowheads="1"/>
            </p:cNvSpPr>
            <p:nvPr/>
          </p:nvSpPr>
          <p:spPr bwMode="auto">
            <a:xfrm>
              <a:off x="3984"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en-US" altLang="zh-CN" sz="2800" b="1" i="1">
                  <a:solidFill>
                    <a:srgbClr val="CC0000"/>
                  </a:solidFill>
                </a:rPr>
                <a:t>o</a:t>
              </a:r>
              <a:endParaRPr kumimoji="1" lang="en-US" altLang="zh-CN" sz="2800" b="1" i="1"/>
            </a:p>
          </p:txBody>
        </p:sp>
        <p:sp>
          <p:nvSpPr>
            <p:cNvPr id="31767" name="Text Box 36">
              <a:extLst>
                <a:ext uri="{FF2B5EF4-FFF2-40B4-BE49-F238E27FC236}">
                  <a16:creationId xmlns:a16="http://schemas.microsoft.com/office/drawing/2014/main" id="{87B23476-1DEB-4DDA-B87D-B14DC3A28502}"/>
                </a:ext>
              </a:extLst>
            </p:cNvPr>
            <p:cNvSpPr txBox="1">
              <a:spLocks noChangeArrowheads="1"/>
            </p:cNvSpPr>
            <p:nvPr/>
          </p:nvSpPr>
          <p:spPr bwMode="auto">
            <a:xfrm>
              <a:off x="4848" y="163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en-US" altLang="zh-CN" sz="2400" b="1" i="1">
                  <a:solidFill>
                    <a:srgbClr val="CC0000"/>
                  </a:solidFill>
                </a:rPr>
                <a:t>P</a:t>
              </a:r>
            </a:p>
          </p:txBody>
        </p:sp>
        <p:graphicFrame>
          <p:nvGraphicFramePr>
            <p:cNvPr id="31768" name="Object 9">
              <a:extLst>
                <a:ext uri="{FF2B5EF4-FFF2-40B4-BE49-F238E27FC236}">
                  <a16:creationId xmlns:a16="http://schemas.microsoft.com/office/drawing/2014/main" id="{968295D4-04C2-4DB7-BECC-D0687253A571}"/>
                </a:ext>
              </a:extLst>
            </p:cNvPr>
            <p:cNvGraphicFramePr>
              <a:graphicFrameLocks noChangeAspect="1"/>
            </p:cNvGraphicFramePr>
            <p:nvPr/>
          </p:nvGraphicFramePr>
          <p:xfrm>
            <a:off x="4176" y="2400"/>
            <a:ext cx="336" cy="311"/>
          </p:xfrm>
          <a:graphic>
            <a:graphicData uri="http://schemas.openxmlformats.org/presentationml/2006/ole">
              <mc:AlternateContent xmlns:mc="http://schemas.openxmlformats.org/markup-compatibility/2006">
                <mc:Choice xmlns:v="urn:schemas-microsoft-com:vml" Requires="v">
                  <p:oleObj name="公式" r:id="rId10" imgW="152334" imgH="139639" progId="Equation.3">
                    <p:embed/>
                  </p:oleObj>
                </mc:Choice>
                <mc:Fallback>
                  <p:oleObj name="公式" r:id="rId10" imgW="152334" imgH="139639"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6" y="2400"/>
                          <a:ext cx="33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69" name="Object 10">
              <a:extLst>
                <a:ext uri="{FF2B5EF4-FFF2-40B4-BE49-F238E27FC236}">
                  <a16:creationId xmlns:a16="http://schemas.microsoft.com/office/drawing/2014/main" id="{E24FB719-C724-4A40-AAF4-0BF6828CC3E5}"/>
                </a:ext>
              </a:extLst>
            </p:cNvPr>
            <p:cNvGraphicFramePr>
              <a:graphicFrameLocks noChangeAspect="1"/>
            </p:cNvGraphicFramePr>
            <p:nvPr/>
          </p:nvGraphicFramePr>
          <p:xfrm>
            <a:off x="3329" y="2400"/>
            <a:ext cx="223" cy="276"/>
          </p:xfrm>
          <a:graphic>
            <a:graphicData uri="http://schemas.openxmlformats.org/presentationml/2006/ole">
              <mc:AlternateContent xmlns:mc="http://schemas.openxmlformats.org/markup-compatibility/2006">
                <mc:Choice xmlns:v="urn:schemas-microsoft-com:vml" Requires="v">
                  <p:oleObj name="Equation" r:id="rId11" imgW="215619" imgH="266353" progId="Equation.3">
                    <p:embed/>
                  </p:oleObj>
                </mc:Choice>
                <mc:Fallback>
                  <p:oleObj name="Equation" r:id="rId11" imgW="215619" imgH="266353"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9" y="2400"/>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1750" name="Group 39">
            <a:extLst>
              <a:ext uri="{FF2B5EF4-FFF2-40B4-BE49-F238E27FC236}">
                <a16:creationId xmlns:a16="http://schemas.microsoft.com/office/drawing/2014/main" id="{6ED7538E-76A9-49EF-A727-BD74F914ABDB}"/>
              </a:ext>
            </a:extLst>
          </p:cNvPr>
          <p:cNvGrpSpPr>
            <a:grpSpLocks/>
          </p:cNvGrpSpPr>
          <p:nvPr/>
        </p:nvGrpSpPr>
        <p:grpSpPr bwMode="auto">
          <a:xfrm>
            <a:off x="4806950" y="5383213"/>
            <a:ext cx="3581400" cy="679450"/>
            <a:chOff x="3024" y="3318"/>
            <a:chExt cx="2256" cy="428"/>
          </a:xfrm>
        </p:grpSpPr>
        <p:sp>
          <p:nvSpPr>
            <p:cNvPr id="31756" name="Text Box 40">
              <a:extLst>
                <a:ext uri="{FF2B5EF4-FFF2-40B4-BE49-F238E27FC236}">
                  <a16:creationId xmlns:a16="http://schemas.microsoft.com/office/drawing/2014/main" id="{6A23382C-FCC0-478B-BBB2-41F4C170EF91}"/>
                </a:ext>
              </a:extLst>
            </p:cNvPr>
            <p:cNvSpPr txBox="1">
              <a:spLocks noChangeArrowheads="1"/>
            </p:cNvSpPr>
            <p:nvPr/>
          </p:nvSpPr>
          <p:spPr bwMode="auto">
            <a:xfrm>
              <a:off x="3024" y="3360"/>
              <a:ext cx="2256" cy="333"/>
            </a:xfrm>
            <a:prstGeom prst="rect">
              <a:avLst/>
            </a:prstGeom>
            <a:solidFill>
              <a:srgbClr val="F6FDE9"/>
            </a:solidFill>
            <a:ln w="9525">
              <a:solidFill>
                <a:schemeClr val="tx2"/>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en-US" altLang="zh-CN" sz="2800" b="1">
                  <a:solidFill>
                    <a:srgbClr val="CC0000"/>
                  </a:solidFill>
                </a:rPr>
                <a:t>       </a:t>
              </a:r>
              <a:r>
                <a:rPr kumimoji="1" lang="zh-CN" altLang="en-US" sz="2800" b="1"/>
                <a:t>方向  </a:t>
              </a:r>
              <a:r>
                <a:rPr kumimoji="1" lang="en-US" altLang="zh-CN" sz="2800" b="1" i="1"/>
                <a:t>O</a:t>
              </a:r>
              <a:r>
                <a:rPr kumimoji="1" lang="en-US" altLang="zh-CN" sz="2800" b="1"/>
                <a:t>            </a:t>
              </a:r>
              <a:r>
                <a:rPr kumimoji="1" lang="en-US" altLang="zh-CN" sz="2800" b="1" i="1"/>
                <a:t>P</a:t>
              </a:r>
            </a:p>
          </p:txBody>
        </p:sp>
        <p:graphicFrame>
          <p:nvGraphicFramePr>
            <p:cNvPr id="31757" name="Object 7">
              <a:extLst>
                <a:ext uri="{FF2B5EF4-FFF2-40B4-BE49-F238E27FC236}">
                  <a16:creationId xmlns:a16="http://schemas.microsoft.com/office/drawing/2014/main" id="{84094096-BEEE-448D-ABF9-30922502CD7D}"/>
                </a:ext>
              </a:extLst>
            </p:cNvPr>
            <p:cNvGraphicFramePr>
              <a:graphicFrameLocks noChangeAspect="1"/>
            </p:cNvGraphicFramePr>
            <p:nvPr/>
          </p:nvGraphicFramePr>
          <p:xfrm>
            <a:off x="3118" y="3318"/>
            <a:ext cx="433" cy="428"/>
          </p:xfrm>
          <a:graphic>
            <a:graphicData uri="http://schemas.openxmlformats.org/presentationml/2006/ole">
              <mc:AlternateContent xmlns:mc="http://schemas.openxmlformats.org/markup-compatibility/2006">
                <mc:Choice xmlns:v="urn:schemas-microsoft-com:vml" Requires="v">
                  <p:oleObj name="Equation" r:id="rId13" imgW="177646" imgH="228402" progId="Equation.DSMT4">
                    <p:embed/>
                  </p:oleObj>
                </mc:Choice>
                <mc:Fallback>
                  <p:oleObj name="Equation" r:id="rId13" imgW="177646" imgH="228402"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18" y="3318"/>
                          <a:ext cx="433" cy="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Line 42">
              <a:extLst>
                <a:ext uri="{FF2B5EF4-FFF2-40B4-BE49-F238E27FC236}">
                  <a16:creationId xmlns:a16="http://schemas.microsoft.com/office/drawing/2014/main" id="{E8DCE3BD-12F0-4A0F-ADE8-D27194576B62}"/>
                </a:ext>
              </a:extLst>
            </p:cNvPr>
            <p:cNvSpPr>
              <a:spLocks noChangeShapeType="1"/>
            </p:cNvSpPr>
            <p:nvPr/>
          </p:nvSpPr>
          <p:spPr bwMode="auto">
            <a:xfrm>
              <a:off x="4272" y="3552"/>
              <a:ext cx="52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1" name="Group 43">
            <a:extLst>
              <a:ext uri="{FF2B5EF4-FFF2-40B4-BE49-F238E27FC236}">
                <a16:creationId xmlns:a16="http://schemas.microsoft.com/office/drawing/2014/main" id="{CE870B02-8982-4F50-8F84-1FECBBC9E990}"/>
              </a:ext>
            </a:extLst>
          </p:cNvPr>
          <p:cNvGrpSpPr>
            <a:grpSpLocks/>
          </p:cNvGrpSpPr>
          <p:nvPr/>
        </p:nvGrpSpPr>
        <p:grpSpPr bwMode="auto">
          <a:xfrm>
            <a:off x="6705600" y="2852738"/>
            <a:ext cx="1204913" cy="1568450"/>
            <a:chOff x="4224" y="1708"/>
            <a:chExt cx="759" cy="988"/>
          </a:xfrm>
        </p:grpSpPr>
        <p:sp>
          <p:nvSpPr>
            <p:cNvPr id="31752" name="Line 44">
              <a:extLst>
                <a:ext uri="{FF2B5EF4-FFF2-40B4-BE49-F238E27FC236}">
                  <a16:creationId xmlns:a16="http://schemas.microsoft.com/office/drawing/2014/main" id="{55F54F5C-6FC7-4D2A-AFDD-7EDC229C1A73}"/>
                </a:ext>
              </a:extLst>
            </p:cNvPr>
            <p:cNvSpPr>
              <a:spLocks noChangeShapeType="1"/>
            </p:cNvSpPr>
            <p:nvPr/>
          </p:nvSpPr>
          <p:spPr bwMode="auto">
            <a:xfrm>
              <a:off x="4512" y="2118"/>
              <a:ext cx="240" cy="33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53" name="Object 5">
              <a:extLst>
                <a:ext uri="{FF2B5EF4-FFF2-40B4-BE49-F238E27FC236}">
                  <a16:creationId xmlns:a16="http://schemas.microsoft.com/office/drawing/2014/main" id="{55DE3FBA-27E0-4857-9B76-4071784EA47E}"/>
                </a:ext>
              </a:extLst>
            </p:cNvPr>
            <p:cNvGraphicFramePr>
              <a:graphicFrameLocks noChangeAspect="1"/>
            </p:cNvGraphicFramePr>
            <p:nvPr/>
          </p:nvGraphicFramePr>
          <p:xfrm>
            <a:off x="4704" y="2304"/>
            <a:ext cx="279" cy="392"/>
          </p:xfrm>
          <a:graphic>
            <a:graphicData uri="http://schemas.openxmlformats.org/presentationml/2006/ole">
              <mc:AlternateContent xmlns:mc="http://schemas.openxmlformats.org/markup-compatibility/2006">
                <mc:Choice xmlns:v="urn:schemas-microsoft-com:vml" Requires="v">
                  <p:oleObj name="Equation" r:id="rId15" imgW="126725" imgH="177415" progId="Equation.3">
                    <p:embed/>
                  </p:oleObj>
                </mc:Choice>
                <mc:Fallback>
                  <p:oleObj name="Equation" r:id="rId15" imgW="126725" imgH="177415"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2304"/>
                          <a:ext cx="27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4" name="Object 6">
              <a:extLst>
                <a:ext uri="{FF2B5EF4-FFF2-40B4-BE49-F238E27FC236}">
                  <a16:creationId xmlns:a16="http://schemas.microsoft.com/office/drawing/2014/main" id="{50F2EFA1-C05A-4583-95DF-98DFB7C12AC0}"/>
                </a:ext>
              </a:extLst>
            </p:cNvPr>
            <p:cNvGraphicFramePr>
              <a:graphicFrameLocks noChangeAspect="1"/>
            </p:cNvGraphicFramePr>
            <p:nvPr/>
          </p:nvGraphicFramePr>
          <p:xfrm>
            <a:off x="4224" y="1708"/>
            <a:ext cx="336" cy="322"/>
          </p:xfrm>
          <a:graphic>
            <a:graphicData uri="http://schemas.openxmlformats.org/presentationml/2006/ole">
              <mc:AlternateContent xmlns:mc="http://schemas.openxmlformats.org/markup-compatibility/2006">
                <mc:Choice xmlns:v="urn:schemas-microsoft-com:vml" Requires="v">
                  <p:oleObj name="Equation" r:id="rId17" imgW="342751" imgH="330057" progId="Equation.3">
                    <p:embed/>
                  </p:oleObj>
                </mc:Choice>
                <mc:Fallback>
                  <p:oleObj name="Equation" r:id="rId17" imgW="342751" imgH="330057"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4" y="1708"/>
                          <a:ext cx="33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AutoShape 47">
              <a:extLst>
                <a:ext uri="{FF2B5EF4-FFF2-40B4-BE49-F238E27FC236}">
                  <a16:creationId xmlns:a16="http://schemas.microsoft.com/office/drawing/2014/main" id="{602207C3-DD79-465E-9FE4-891091FCF153}"/>
                </a:ext>
              </a:extLst>
            </p:cNvPr>
            <p:cNvSpPr>
              <a:spLocks noChangeArrowheads="1"/>
            </p:cNvSpPr>
            <p:nvPr/>
          </p:nvSpPr>
          <p:spPr bwMode="auto">
            <a:xfrm rot="2782869">
              <a:off x="4488" y="1944"/>
              <a:ext cx="96" cy="240"/>
            </a:xfrm>
            <a:prstGeom prst="upArrow">
              <a:avLst>
                <a:gd name="adj1" fmla="val 42704"/>
                <a:gd name="adj2" fmla="val 134375"/>
              </a:avLst>
            </a:prstGeom>
            <a:solidFill>
              <a:srgbClr val="FFFF99"/>
            </a:solidFill>
            <a:ln w="28575">
              <a:solidFill>
                <a:srgbClr val="6633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770" name="组合 12">
            <a:extLst>
              <a:ext uri="{FF2B5EF4-FFF2-40B4-BE49-F238E27FC236}">
                <a16:creationId xmlns:a16="http://schemas.microsoft.com/office/drawing/2014/main" id="{41F9B05E-B490-42D9-AFED-5FEF010FABAC}"/>
              </a:ext>
            </a:extLst>
          </p:cNvPr>
          <p:cNvGrpSpPr>
            <a:grpSpLocks/>
          </p:cNvGrpSpPr>
          <p:nvPr/>
        </p:nvGrpSpPr>
        <p:grpSpPr bwMode="auto">
          <a:xfrm>
            <a:off x="142875" y="1154113"/>
            <a:ext cx="8839200" cy="4616450"/>
            <a:chOff x="228600" y="1154113"/>
            <a:chExt cx="8839200" cy="4616648"/>
          </a:xfrm>
        </p:grpSpPr>
        <p:sp>
          <p:nvSpPr>
            <p:cNvPr id="205827" name="Text Box 3">
              <a:extLst>
                <a:ext uri="{FF2B5EF4-FFF2-40B4-BE49-F238E27FC236}">
                  <a16:creationId xmlns:a16="http://schemas.microsoft.com/office/drawing/2014/main" id="{E42AD951-1771-41F2-B3B6-0CF8CA7DC20B}"/>
                </a:ext>
              </a:extLst>
            </p:cNvPr>
            <p:cNvSpPr txBox="1">
              <a:spLocks noChangeArrowheads="1"/>
            </p:cNvSpPr>
            <p:nvPr/>
          </p:nvSpPr>
          <p:spPr bwMode="auto">
            <a:xfrm>
              <a:off x="228600" y="1154113"/>
              <a:ext cx="8839200" cy="4616648"/>
            </a:xfrm>
            <a:prstGeom prst="rect">
              <a:avLst/>
            </a:prstGeom>
            <a:noFill/>
            <a:ln w="9525">
              <a:noFill/>
              <a:miter lim="800000"/>
              <a:headEnd/>
              <a:tailEnd/>
            </a:ln>
            <a:effectLst/>
          </p:spPr>
          <p:txBody>
            <a:bodyPr>
              <a:spAutoFit/>
            </a:bodyPr>
            <a:lstStyle/>
            <a:p>
              <a:pPr>
                <a:lnSpc>
                  <a:spcPct val="150000"/>
                </a:lnSpc>
                <a:spcBef>
                  <a:spcPct val="50000"/>
                </a:spcBef>
                <a:defRPr/>
              </a:pPr>
              <a:r>
                <a:rPr kumimoji="1" lang="zh-CN" altLang="en-US" sz="2800" b="1" dirty="0">
                  <a:solidFill>
                    <a:srgbClr val="FF0000"/>
                  </a:solidFill>
                  <a:ea typeface="华文中宋" pitchFamily="2" charset="-122"/>
                </a:rPr>
                <a:t> 例 </a:t>
              </a:r>
              <a:r>
                <a:rPr kumimoji="1" lang="en-US" altLang="zh-CN" sz="2800" b="1" dirty="0">
                  <a:solidFill>
                    <a:srgbClr val="FF0000"/>
                  </a:solidFill>
                  <a:ea typeface="华文中宋" pitchFamily="2" charset="-122"/>
                </a:rPr>
                <a:t>   </a:t>
              </a:r>
              <a:r>
                <a:rPr kumimoji="1" lang="zh-CN" altLang="en-US" sz="2800" b="1" dirty="0">
                  <a:solidFill>
                    <a:srgbClr val="FF0000"/>
                  </a:solidFill>
                  <a:ea typeface="华文中宋" pitchFamily="2" charset="-122"/>
                </a:rPr>
                <a:t>法拉第圆盘发电机</a:t>
              </a:r>
              <a:r>
                <a:rPr kumimoji="1" lang="zh-CN" altLang="en-US" sz="2800" dirty="0">
                  <a:ea typeface="华文中宋" pitchFamily="2" charset="-122"/>
                </a:rPr>
                <a:t>        一半径为                  、厚度                         的铜圆盘，以角速率                              绕通过盘心垂直的金属轴         转动，轴半径为     ，且 </a:t>
              </a:r>
              <a:r>
                <a:rPr kumimoji="1" lang="en-US" altLang="zh-CN" sz="2800" b="1" i="1" dirty="0">
                  <a:latin typeface="+mn-lt"/>
                  <a:ea typeface="华文中宋" pitchFamily="2" charset="-122"/>
                </a:rPr>
                <a:t>R</a:t>
              </a:r>
              <a:r>
                <a:rPr kumimoji="1" lang="en-US" altLang="zh-CN" sz="2800" b="1" baseline="-25000" dirty="0">
                  <a:latin typeface="+mn-lt"/>
                  <a:ea typeface="华文中宋" pitchFamily="2" charset="-122"/>
                </a:rPr>
                <a:t>2</a:t>
              </a:r>
              <a:r>
                <a:rPr kumimoji="1" lang="en-US" altLang="zh-CN" sz="2800" b="1" dirty="0">
                  <a:latin typeface="+mn-lt"/>
                  <a:ea typeface="华文中宋" pitchFamily="2" charset="-122"/>
                </a:rPr>
                <a:t>=</a:t>
              </a:r>
              <a:r>
                <a:rPr kumimoji="1" lang="zh-CN" altLang="en-US" sz="2800" b="1" dirty="0">
                  <a:latin typeface="+mn-lt"/>
                  <a:ea typeface="华文中宋" pitchFamily="2" charset="-122"/>
                </a:rPr>
                <a:t> </a:t>
              </a:r>
              <a:r>
                <a:rPr kumimoji="1" lang="en-US" altLang="zh-CN" sz="2800" b="1" dirty="0">
                  <a:latin typeface="+mn-lt"/>
                  <a:ea typeface="华文中宋" pitchFamily="2" charset="-122"/>
                </a:rPr>
                <a:t>2.0 ×10</a:t>
              </a:r>
              <a:r>
                <a:rPr kumimoji="1" lang="en-US" altLang="zh-CN" sz="2800" b="1" baseline="30000" dirty="0">
                  <a:latin typeface="+mn-lt"/>
                  <a:ea typeface="华文中宋" pitchFamily="2" charset="-122"/>
                </a:rPr>
                <a:t>-3</a:t>
              </a:r>
              <a:r>
                <a:rPr kumimoji="1" lang="en-US" altLang="zh-CN" sz="2800" dirty="0">
                  <a:latin typeface="+mn-lt"/>
                  <a:ea typeface="华文中宋" pitchFamily="2" charset="-122"/>
                </a:rPr>
                <a:t> </a:t>
              </a:r>
              <a:r>
                <a:rPr kumimoji="1" lang="en-US" altLang="zh-CN" sz="2800" b="1" dirty="0">
                  <a:latin typeface="+mn-lt"/>
                  <a:ea typeface="华文中宋" pitchFamily="2" charset="-122"/>
                </a:rPr>
                <a:t>m</a:t>
              </a:r>
              <a:r>
                <a:rPr kumimoji="1" lang="zh-CN" altLang="en-US" sz="2800" dirty="0">
                  <a:latin typeface="+mn-lt"/>
                  <a:ea typeface="华文中宋" pitchFamily="2" charset="-122"/>
                </a:rPr>
                <a:t>的</a:t>
              </a:r>
              <a:r>
                <a:rPr kumimoji="1" lang="zh-CN" altLang="en-US" sz="2800" dirty="0">
                  <a:ea typeface="华文中宋" pitchFamily="2" charset="-122"/>
                </a:rPr>
                <a:t>圆盘放在磁感强度               的均匀磁场中，</a:t>
              </a:r>
              <a:r>
                <a:rPr kumimoji="1" lang="en-US" altLang="zh-CN" sz="2800" dirty="0">
                  <a:ea typeface="华文中宋" pitchFamily="2" charset="-122"/>
                </a:rPr>
                <a:t>    </a:t>
              </a:r>
              <a:r>
                <a:rPr kumimoji="1" lang="zh-CN" altLang="en-US" sz="2800" dirty="0">
                  <a:ea typeface="华文中宋" pitchFamily="2" charset="-122"/>
                </a:rPr>
                <a:t>的方向亦与盘面垂直。有两个集电刷分别与圆盘的边缘和转轴相连。试计算它们之间的</a:t>
              </a:r>
              <a:r>
                <a:rPr kumimoji="1" lang="zh-CN" altLang="en-US" sz="2800" dirty="0">
                  <a:solidFill>
                    <a:srgbClr val="FF0000"/>
                  </a:solidFill>
                  <a:ea typeface="华文中宋" pitchFamily="2" charset="-122"/>
                </a:rPr>
                <a:t>电势差</a:t>
              </a:r>
              <a:r>
                <a:rPr kumimoji="1" lang="zh-CN" altLang="en-US" sz="2800" dirty="0">
                  <a:ea typeface="华文中宋" pitchFamily="2" charset="-122"/>
                </a:rPr>
                <a:t>，并指出何处的电势较高。</a:t>
              </a:r>
              <a:r>
                <a:rPr kumimoji="1" lang="en-US" altLang="zh-CN" sz="2800" dirty="0">
                  <a:ea typeface="华文中宋" pitchFamily="2" charset="-122"/>
                </a:rPr>
                <a:t>    </a:t>
              </a:r>
            </a:p>
          </p:txBody>
        </p:sp>
        <p:graphicFrame>
          <p:nvGraphicFramePr>
            <p:cNvPr id="32772" name="Object 2">
              <a:extLst>
                <a:ext uri="{FF2B5EF4-FFF2-40B4-BE49-F238E27FC236}">
                  <a16:creationId xmlns:a16="http://schemas.microsoft.com/office/drawing/2014/main" id="{F29141EA-EC06-4BB7-A2B2-7C738146D2E0}"/>
                </a:ext>
              </a:extLst>
            </p:cNvPr>
            <p:cNvGraphicFramePr>
              <a:graphicFrameLocks/>
            </p:cNvGraphicFramePr>
            <p:nvPr/>
          </p:nvGraphicFramePr>
          <p:xfrm>
            <a:off x="718507" y="1936432"/>
            <a:ext cx="2443163" cy="508000"/>
          </p:xfrm>
          <a:graphic>
            <a:graphicData uri="http://schemas.openxmlformats.org/presentationml/2006/ole">
              <mc:AlternateContent xmlns:mc="http://schemas.openxmlformats.org/markup-compatibility/2006">
                <mc:Choice xmlns:v="urn:schemas-microsoft-com:vml" Requires="v">
                  <p:oleObj name="Equation" r:id="rId2" imgW="977476" imgH="203112" progId="Equation.DSMT4">
                    <p:embed/>
                  </p:oleObj>
                </mc:Choice>
                <mc:Fallback>
                  <p:oleObj name="Equation" r:id="rId2" imgW="977476" imgH="203112" progId="Equation.DSMT4">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07" y="1936432"/>
                          <a:ext cx="24431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Object 3">
              <a:extLst>
                <a:ext uri="{FF2B5EF4-FFF2-40B4-BE49-F238E27FC236}">
                  <a16:creationId xmlns:a16="http://schemas.microsoft.com/office/drawing/2014/main" id="{E5402131-8FA4-4E91-B10F-9510CDE90C71}"/>
                </a:ext>
              </a:extLst>
            </p:cNvPr>
            <p:cNvGraphicFramePr>
              <a:graphicFrameLocks/>
            </p:cNvGraphicFramePr>
            <p:nvPr/>
          </p:nvGraphicFramePr>
          <p:xfrm>
            <a:off x="1353892" y="3868460"/>
            <a:ext cx="412750" cy="476250"/>
          </p:xfrm>
          <a:graphic>
            <a:graphicData uri="http://schemas.openxmlformats.org/presentationml/2006/ole">
              <mc:AlternateContent xmlns:mc="http://schemas.openxmlformats.org/markup-compatibility/2006">
                <mc:Choice xmlns:v="urn:schemas-microsoft-com:vml" Requires="v">
                  <p:oleObj name="Equation" r:id="rId4" imgW="164957" imgH="190335" progId="Equation.DSMT4">
                    <p:embed/>
                  </p:oleObj>
                </mc:Choice>
                <mc:Fallback>
                  <p:oleObj name="Equation" r:id="rId4" imgW="164957" imgH="190335"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892" y="3868460"/>
                          <a:ext cx="4127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4">
              <a:extLst>
                <a:ext uri="{FF2B5EF4-FFF2-40B4-BE49-F238E27FC236}">
                  <a16:creationId xmlns:a16="http://schemas.microsoft.com/office/drawing/2014/main" id="{09280336-474C-43F8-BC52-CF1A6270B73A}"/>
                </a:ext>
              </a:extLst>
            </p:cNvPr>
            <p:cNvGraphicFramePr>
              <a:graphicFrameLocks/>
            </p:cNvGraphicFramePr>
            <p:nvPr/>
          </p:nvGraphicFramePr>
          <p:xfrm>
            <a:off x="6365181" y="1308131"/>
            <a:ext cx="1681162" cy="571500"/>
          </p:xfrm>
          <a:graphic>
            <a:graphicData uri="http://schemas.openxmlformats.org/presentationml/2006/ole">
              <mc:AlternateContent xmlns:mc="http://schemas.openxmlformats.org/markup-compatibility/2006">
                <mc:Choice xmlns:v="urn:schemas-microsoft-com:vml" Requires="v">
                  <p:oleObj name="Equation" r:id="rId6" imgW="672808" imgH="228501" progId="Equation.DSMT4">
                    <p:embed/>
                  </p:oleObj>
                </mc:Choice>
                <mc:Fallback>
                  <p:oleObj name="Equation" r:id="rId6" imgW="672808" imgH="228501"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5181" y="1308131"/>
                          <a:ext cx="16811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Object 6">
              <a:extLst>
                <a:ext uri="{FF2B5EF4-FFF2-40B4-BE49-F238E27FC236}">
                  <a16:creationId xmlns:a16="http://schemas.microsoft.com/office/drawing/2014/main" id="{A88B91BB-3517-4218-AE01-CCB03718473A}"/>
                </a:ext>
              </a:extLst>
            </p:cNvPr>
            <p:cNvGraphicFramePr>
              <a:graphicFrameLocks/>
            </p:cNvGraphicFramePr>
            <p:nvPr/>
          </p:nvGraphicFramePr>
          <p:xfrm>
            <a:off x="4313948" y="2625365"/>
            <a:ext cx="760412" cy="442913"/>
          </p:xfrm>
          <a:graphic>
            <a:graphicData uri="http://schemas.openxmlformats.org/presentationml/2006/ole">
              <mc:AlternateContent xmlns:mc="http://schemas.openxmlformats.org/markup-compatibility/2006">
                <mc:Choice xmlns:v="urn:schemas-microsoft-com:vml" Requires="v">
                  <p:oleObj name="Equation" r:id="rId8" imgW="304404" imgH="177569" progId="Equation.DSMT4">
                    <p:embed/>
                  </p:oleObj>
                </mc:Choice>
                <mc:Fallback>
                  <p:oleObj name="Equation" r:id="rId8" imgW="304404" imgH="177569" progId="Equation.DSMT4">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3948" y="2625365"/>
                          <a:ext cx="76041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6" name="Object 7">
              <a:extLst>
                <a:ext uri="{FF2B5EF4-FFF2-40B4-BE49-F238E27FC236}">
                  <a16:creationId xmlns:a16="http://schemas.microsoft.com/office/drawing/2014/main" id="{7015BF25-0477-40AA-86AA-95F3DFF614BA}"/>
                </a:ext>
              </a:extLst>
            </p:cNvPr>
            <p:cNvGraphicFramePr>
              <a:graphicFrameLocks/>
            </p:cNvGraphicFramePr>
            <p:nvPr/>
          </p:nvGraphicFramePr>
          <p:xfrm>
            <a:off x="6299352" y="1969282"/>
            <a:ext cx="2728912" cy="508000"/>
          </p:xfrm>
          <a:graphic>
            <a:graphicData uri="http://schemas.openxmlformats.org/presentationml/2006/ole">
              <mc:AlternateContent xmlns:mc="http://schemas.openxmlformats.org/markup-compatibility/2006">
                <mc:Choice xmlns:v="urn:schemas-microsoft-com:vml" Requires="v">
                  <p:oleObj name="Equation" r:id="rId10" imgW="1091726" imgH="203112" progId="Equation.DSMT4">
                    <p:embed/>
                  </p:oleObj>
                </mc:Choice>
                <mc:Fallback>
                  <p:oleObj name="Equation" r:id="rId10" imgW="1091726" imgH="203112" progId="Equation.DSMT4">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352" y="1969282"/>
                          <a:ext cx="2728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Object 8">
              <a:extLst>
                <a:ext uri="{FF2B5EF4-FFF2-40B4-BE49-F238E27FC236}">
                  <a16:creationId xmlns:a16="http://schemas.microsoft.com/office/drawing/2014/main" id="{32BC96D9-ED4A-4A4A-A0DD-2054ABDE7A0E}"/>
                </a:ext>
              </a:extLst>
            </p:cNvPr>
            <p:cNvGraphicFramePr>
              <a:graphicFrameLocks/>
            </p:cNvGraphicFramePr>
            <p:nvPr/>
          </p:nvGraphicFramePr>
          <p:xfrm>
            <a:off x="7633568" y="2586782"/>
            <a:ext cx="508000" cy="571500"/>
          </p:xfrm>
          <a:graphic>
            <a:graphicData uri="http://schemas.openxmlformats.org/presentationml/2006/ole">
              <mc:AlternateContent xmlns:mc="http://schemas.openxmlformats.org/markup-compatibility/2006">
                <mc:Choice xmlns:v="urn:schemas-microsoft-com:vml" Requires="v">
                  <p:oleObj name="Equation" r:id="rId12" imgW="203112" imgH="228501" progId="Equation.DSMT4">
                    <p:embed/>
                  </p:oleObj>
                </mc:Choice>
                <mc:Fallback>
                  <p:oleObj name="Equation" r:id="rId12" imgW="203112" imgH="228501" progId="Equation.DSMT4">
                    <p:embed/>
                    <p:pic>
                      <p:nvPicPr>
                        <p:cNvPr id="0" name="Object 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33568" y="2586782"/>
                          <a:ext cx="508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8" name="Object 9">
              <a:extLst>
                <a:ext uri="{FF2B5EF4-FFF2-40B4-BE49-F238E27FC236}">
                  <a16:creationId xmlns:a16="http://schemas.microsoft.com/office/drawing/2014/main" id="{C21AE68E-EEA0-49B0-AC7E-FF3E74B89816}"/>
                </a:ext>
              </a:extLst>
            </p:cNvPr>
            <p:cNvGraphicFramePr>
              <a:graphicFrameLocks/>
            </p:cNvGraphicFramePr>
            <p:nvPr/>
          </p:nvGraphicFramePr>
          <p:xfrm>
            <a:off x="5965887" y="3259358"/>
            <a:ext cx="1458913" cy="508000"/>
          </p:xfrm>
          <a:graphic>
            <a:graphicData uri="http://schemas.openxmlformats.org/presentationml/2006/ole">
              <mc:AlternateContent xmlns:mc="http://schemas.openxmlformats.org/markup-compatibility/2006">
                <mc:Choice xmlns:v="urn:schemas-microsoft-com:vml" Requires="v">
                  <p:oleObj name="Equation" r:id="rId14" imgW="583947" imgH="203112" progId="Equation.DSMT4">
                    <p:embed/>
                  </p:oleObj>
                </mc:Choice>
                <mc:Fallback>
                  <p:oleObj name="Equation" r:id="rId14" imgW="583947" imgH="203112" progId="Equation.DSMT4">
                    <p:embed/>
                    <p:pic>
                      <p:nvPicPr>
                        <p:cNvPr id="0" name="Object 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65887" y="3259358"/>
                          <a:ext cx="1458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4" name="Group 11">
            <a:extLst>
              <a:ext uri="{FF2B5EF4-FFF2-40B4-BE49-F238E27FC236}">
                <a16:creationId xmlns:a16="http://schemas.microsoft.com/office/drawing/2014/main" id="{68453270-AB45-4A81-8323-F2BA5496F837}"/>
              </a:ext>
            </a:extLst>
          </p:cNvPr>
          <p:cNvGrpSpPr>
            <a:grpSpLocks/>
          </p:cNvGrpSpPr>
          <p:nvPr/>
        </p:nvGrpSpPr>
        <p:grpSpPr bwMode="auto">
          <a:xfrm>
            <a:off x="0" y="642938"/>
            <a:ext cx="4135438" cy="4419600"/>
            <a:chOff x="275" y="1011"/>
            <a:chExt cx="2605" cy="2784"/>
          </a:xfrm>
        </p:grpSpPr>
        <p:sp>
          <p:nvSpPr>
            <p:cNvPr id="33814" name="Rectangle 12">
              <a:extLst>
                <a:ext uri="{FF2B5EF4-FFF2-40B4-BE49-F238E27FC236}">
                  <a16:creationId xmlns:a16="http://schemas.microsoft.com/office/drawing/2014/main" id="{4D818DD2-486F-4C92-ABFA-207F990881A2}"/>
                </a:ext>
              </a:extLst>
            </p:cNvPr>
            <p:cNvSpPr>
              <a:spLocks noChangeArrowheads="1"/>
            </p:cNvSpPr>
            <p:nvPr/>
          </p:nvSpPr>
          <p:spPr bwMode="auto">
            <a:xfrm>
              <a:off x="275" y="1056"/>
              <a:ext cx="2605" cy="2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15" name="Oval 13">
              <a:extLst>
                <a:ext uri="{FF2B5EF4-FFF2-40B4-BE49-F238E27FC236}">
                  <a16:creationId xmlns:a16="http://schemas.microsoft.com/office/drawing/2014/main" id="{DD13D3B9-2976-4DBF-806E-44BFC00D1392}"/>
                </a:ext>
              </a:extLst>
            </p:cNvPr>
            <p:cNvSpPr>
              <a:spLocks noChangeArrowheads="1"/>
            </p:cNvSpPr>
            <p:nvPr/>
          </p:nvSpPr>
          <p:spPr bwMode="auto">
            <a:xfrm rot="-1349489">
              <a:off x="816" y="1872"/>
              <a:ext cx="1379" cy="1216"/>
            </a:xfrm>
            <a:prstGeom prst="ellipse">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16" name="Oval 14">
              <a:extLst>
                <a:ext uri="{FF2B5EF4-FFF2-40B4-BE49-F238E27FC236}">
                  <a16:creationId xmlns:a16="http://schemas.microsoft.com/office/drawing/2014/main" id="{B115BEB1-F39E-4026-A82C-C226CA1DA55A}"/>
                </a:ext>
              </a:extLst>
            </p:cNvPr>
            <p:cNvSpPr>
              <a:spLocks noChangeArrowheads="1"/>
            </p:cNvSpPr>
            <p:nvPr/>
          </p:nvSpPr>
          <p:spPr bwMode="auto">
            <a:xfrm rot="-1261788">
              <a:off x="889" y="1968"/>
              <a:ext cx="1365" cy="1258"/>
            </a:xfrm>
            <a:prstGeom prst="ellipse">
              <a:avLst/>
            </a:prstGeom>
            <a:solidFill>
              <a:schemeClr val="bg1"/>
            </a:solidFill>
            <a:ln w="19050">
              <a:solidFill>
                <a:srgbClr val="321900"/>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17" name="Line 15">
              <a:extLst>
                <a:ext uri="{FF2B5EF4-FFF2-40B4-BE49-F238E27FC236}">
                  <a16:creationId xmlns:a16="http://schemas.microsoft.com/office/drawing/2014/main" id="{F73E502E-DD86-4D50-9B6F-74DC47CE3D1A}"/>
                </a:ext>
              </a:extLst>
            </p:cNvPr>
            <p:cNvSpPr>
              <a:spLocks noChangeShapeType="1"/>
            </p:cNvSpPr>
            <p:nvPr/>
          </p:nvSpPr>
          <p:spPr bwMode="auto">
            <a:xfrm rot="9904716">
              <a:off x="1082" y="2221"/>
              <a:ext cx="423" cy="478"/>
            </a:xfrm>
            <a:prstGeom prst="line">
              <a:avLst/>
            </a:prstGeom>
            <a:noFill/>
            <a:ln w="28575">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818" name="Object 7">
              <a:extLst>
                <a:ext uri="{FF2B5EF4-FFF2-40B4-BE49-F238E27FC236}">
                  <a16:creationId xmlns:a16="http://schemas.microsoft.com/office/drawing/2014/main" id="{A765A1A8-1D6F-4D7B-BADA-34EB278F68BB}"/>
                </a:ext>
              </a:extLst>
            </p:cNvPr>
            <p:cNvGraphicFramePr>
              <a:graphicFrameLocks/>
            </p:cNvGraphicFramePr>
            <p:nvPr/>
          </p:nvGraphicFramePr>
          <p:xfrm>
            <a:off x="1223" y="2130"/>
            <a:ext cx="300" cy="360"/>
          </p:xfrm>
          <a:graphic>
            <a:graphicData uri="http://schemas.openxmlformats.org/presentationml/2006/ole">
              <mc:AlternateContent xmlns:mc="http://schemas.openxmlformats.org/markup-compatibility/2006">
                <mc:Choice xmlns:v="urn:schemas-microsoft-com:vml" Requires="v">
                  <p:oleObj name="Equation" r:id="rId2" imgW="190500" imgH="228600" progId="Equation.DSMT4">
                    <p:embed/>
                  </p:oleObj>
                </mc:Choice>
                <mc:Fallback>
                  <p:oleObj name="Equation" r:id="rId2" imgW="190500" imgH="228600" progId="Equation.DSMT4">
                    <p:embed/>
                    <p:pic>
                      <p:nvPicPr>
                        <p:cNvPr id="0" name="Object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 y="2130"/>
                          <a:ext cx="3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9" name="Object 8">
              <a:extLst>
                <a:ext uri="{FF2B5EF4-FFF2-40B4-BE49-F238E27FC236}">
                  <a16:creationId xmlns:a16="http://schemas.microsoft.com/office/drawing/2014/main" id="{01A31041-302B-4C5B-BD4F-0189178DFB05}"/>
                </a:ext>
              </a:extLst>
            </p:cNvPr>
            <p:cNvGraphicFramePr>
              <a:graphicFrameLocks/>
            </p:cNvGraphicFramePr>
            <p:nvPr/>
          </p:nvGraphicFramePr>
          <p:xfrm>
            <a:off x="418" y="3358"/>
            <a:ext cx="260" cy="300"/>
          </p:xfrm>
          <a:graphic>
            <a:graphicData uri="http://schemas.openxmlformats.org/presentationml/2006/ole">
              <mc:AlternateContent xmlns:mc="http://schemas.openxmlformats.org/markup-compatibility/2006">
                <mc:Choice xmlns:v="urn:schemas-microsoft-com:vml" Requires="v">
                  <p:oleObj name="Equation" r:id="rId4" imgW="164957" imgH="190335" progId="Equation.DSMT4">
                    <p:embed/>
                  </p:oleObj>
                </mc:Choice>
                <mc:Fallback>
                  <p:oleObj name="Equation" r:id="rId4" imgW="164957" imgH="190335" progId="Equation.DSMT4">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 y="3358"/>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20" name="Line 18">
              <a:extLst>
                <a:ext uri="{FF2B5EF4-FFF2-40B4-BE49-F238E27FC236}">
                  <a16:creationId xmlns:a16="http://schemas.microsoft.com/office/drawing/2014/main" id="{15898E97-6C41-49C5-B221-BE84F8A76510}"/>
                </a:ext>
              </a:extLst>
            </p:cNvPr>
            <p:cNvSpPr>
              <a:spLocks noChangeShapeType="1"/>
            </p:cNvSpPr>
            <p:nvPr/>
          </p:nvSpPr>
          <p:spPr bwMode="auto">
            <a:xfrm rot="746893">
              <a:off x="1528" y="2724"/>
              <a:ext cx="728" cy="8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1" name="Line 19">
              <a:extLst>
                <a:ext uri="{FF2B5EF4-FFF2-40B4-BE49-F238E27FC236}">
                  <a16:creationId xmlns:a16="http://schemas.microsoft.com/office/drawing/2014/main" id="{FB687CDA-86D2-4190-9907-BF8FE34D3546}"/>
                </a:ext>
              </a:extLst>
            </p:cNvPr>
            <p:cNvSpPr>
              <a:spLocks noChangeShapeType="1"/>
            </p:cNvSpPr>
            <p:nvPr/>
          </p:nvSpPr>
          <p:spPr bwMode="auto">
            <a:xfrm rot="746893">
              <a:off x="1452" y="2768"/>
              <a:ext cx="727" cy="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Oval 20">
              <a:extLst>
                <a:ext uri="{FF2B5EF4-FFF2-40B4-BE49-F238E27FC236}">
                  <a16:creationId xmlns:a16="http://schemas.microsoft.com/office/drawing/2014/main" id="{D507BBC2-48DF-40F0-BF81-89F26EDA9743}"/>
                </a:ext>
              </a:extLst>
            </p:cNvPr>
            <p:cNvSpPr>
              <a:spLocks noChangeArrowheads="1"/>
            </p:cNvSpPr>
            <p:nvPr/>
          </p:nvSpPr>
          <p:spPr bwMode="auto">
            <a:xfrm rot="-1748884">
              <a:off x="2074" y="3619"/>
              <a:ext cx="78" cy="4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23" name="Line 21">
              <a:extLst>
                <a:ext uri="{FF2B5EF4-FFF2-40B4-BE49-F238E27FC236}">
                  <a16:creationId xmlns:a16="http://schemas.microsoft.com/office/drawing/2014/main" id="{A13FF614-7D72-4E51-8719-90545781CF98}"/>
                </a:ext>
              </a:extLst>
            </p:cNvPr>
            <p:cNvSpPr>
              <a:spLocks noChangeShapeType="1"/>
            </p:cNvSpPr>
            <p:nvPr/>
          </p:nvSpPr>
          <p:spPr bwMode="auto">
            <a:xfrm flipV="1">
              <a:off x="1584" y="2233"/>
              <a:ext cx="558" cy="407"/>
            </a:xfrm>
            <a:prstGeom prst="line">
              <a:avLst/>
            </a:prstGeom>
            <a:noFill/>
            <a:ln w="57150">
              <a:solidFill>
                <a:srgbClr val="0066CC"/>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22">
              <a:extLst>
                <a:ext uri="{FF2B5EF4-FFF2-40B4-BE49-F238E27FC236}">
                  <a16:creationId xmlns:a16="http://schemas.microsoft.com/office/drawing/2014/main" id="{B6EF8E3B-AF07-451E-B03D-951BE8FA0319}"/>
                </a:ext>
              </a:extLst>
            </p:cNvPr>
            <p:cNvSpPr>
              <a:spLocks noChangeShapeType="1"/>
            </p:cNvSpPr>
            <p:nvPr/>
          </p:nvSpPr>
          <p:spPr bwMode="auto">
            <a:xfrm flipV="1">
              <a:off x="1584" y="2423"/>
              <a:ext cx="300" cy="217"/>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825" name="Object 9">
              <a:extLst>
                <a:ext uri="{FF2B5EF4-FFF2-40B4-BE49-F238E27FC236}">
                  <a16:creationId xmlns:a16="http://schemas.microsoft.com/office/drawing/2014/main" id="{D96B9E22-C15D-4014-8FF4-C5E0A2BE9906}"/>
                </a:ext>
              </a:extLst>
            </p:cNvPr>
            <p:cNvGraphicFramePr>
              <a:graphicFrameLocks/>
            </p:cNvGraphicFramePr>
            <p:nvPr/>
          </p:nvGraphicFramePr>
          <p:xfrm>
            <a:off x="1568" y="2293"/>
            <a:ext cx="199" cy="260"/>
          </p:xfrm>
          <a:graphic>
            <a:graphicData uri="http://schemas.openxmlformats.org/presentationml/2006/ole">
              <mc:AlternateContent xmlns:mc="http://schemas.openxmlformats.org/markup-compatibility/2006">
                <mc:Choice xmlns:v="urn:schemas-microsoft-com:vml" Requires="v">
                  <p:oleObj name="Equation" r:id="rId6" imgW="126780" imgH="164814" progId="Equation.DSMT4">
                    <p:embed/>
                  </p:oleObj>
                </mc:Choice>
                <mc:Fallback>
                  <p:oleObj name="Equation" r:id="rId6" imgW="126780" imgH="164814" progId="Equation.DSMT4">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8" y="2293"/>
                          <a:ext cx="19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26" name="Text Box 24">
              <a:extLst>
                <a:ext uri="{FF2B5EF4-FFF2-40B4-BE49-F238E27FC236}">
                  <a16:creationId xmlns:a16="http://schemas.microsoft.com/office/drawing/2014/main" id="{66D93BC1-645A-45EC-86BC-ECD85231FDA6}"/>
                </a:ext>
              </a:extLst>
            </p:cNvPr>
            <p:cNvSpPr txBox="1">
              <a:spLocks noChangeArrowheads="1"/>
            </p:cNvSpPr>
            <p:nvPr/>
          </p:nvSpPr>
          <p:spPr bwMode="auto">
            <a:xfrm>
              <a:off x="1451" y="2149"/>
              <a:ext cx="325"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6600">
                  <a:latin typeface="Arial" panose="020B0604020202020204" pitchFamily="34" charset="0"/>
                  <a:ea typeface="华文中宋" panose="02010600040101010101" pitchFamily="2" charset="-122"/>
                </a:rPr>
                <a:t>.</a:t>
              </a:r>
            </a:p>
          </p:txBody>
        </p:sp>
        <p:sp>
          <p:nvSpPr>
            <p:cNvPr id="33827" name="Oval 25">
              <a:extLst>
                <a:ext uri="{FF2B5EF4-FFF2-40B4-BE49-F238E27FC236}">
                  <a16:creationId xmlns:a16="http://schemas.microsoft.com/office/drawing/2014/main" id="{5253E694-B0EC-4C4B-AB96-287417E21493}"/>
                </a:ext>
              </a:extLst>
            </p:cNvPr>
            <p:cNvSpPr>
              <a:spLocks noChangeArrowheads="1"/>
            </p:cNvSpPr>
            <p:nvPr/>
          </p:nvSpPr>
          <p:spPr bwMode="auto">
            <a:xfrm>
              <a:off x="1041" y="3097"/>
              <a:ext cx="115" cy="130"/>
            </a:xfrm>
            <a:prstGeom prst="ellipse">
              <a:avLst/>
            </a:prstGeom>
            <a:noFill/>
            <a:ln w="38100">
              <a:solidFill>
                <a:srgbClr val="00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28" name="Oval 26">
              <a:extLst>
                <a:ext uri="{FF2B5EF4-FFF2-40B4-BE49-F238E27FC236}">
                  <a16:creationId xmlns:a16="http://schemas.microsoft.com/office/drawing/2014/main" id="{20D90CD8-BDDE-457B-B207-A952CDFA4B9C}"/>
                </a:ext>
              </a:extLst>
            </p:cNvPr>
            <p:cNvSpPr>
              <a:spLocks noChangeArrowheads="1"/>
            </p:cNvSpPr>
            <p:nvPr/>
          </p:nvSpPr>
          <p:spPr bwMode="auto">
            <a:xfrm>
              <a:off x="1003" y="3184"/>
              <a:ext cx="78" cy="87"/>
            </a:xfrm>
            <a:prstGeom prst="ellipse">
              <a:avLst/>
            </a:prstGeom>
            <a:solidFill>
              <a:schemeClr val="bg1"/>
            </a:solidFill>
            <a:ln w="9525">
              <a:solidFill>
                <a:schemeClr val="bg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29" name="Oval 27">
              <a:extLst>
                <a:ext uri="{FF2B5EF4-FFF2-40B4-BE49-F238E27FC236}">
                  <a16:creationId xmlns:a16="http://schemas.microsoft.com/office/drawing/2014/main" id="{671D0443-D822-4EA5-830B-4EFCC7D11DDA}"/>
                </a:ext>
              </a:extLst>
            </p:cNvPr>
            <p:cNvSpPr>
              <a:spLocks noChangeArrowheads="1"/>
            </p:cNvSpPr>
            <p:nvPr/>
          </p:nvSpPr>
          <p:spPr bwMode="auto">
            <a:xfrm>
              <a:off x="1884" y="3488"/>
              <a:ext cx="115" cy="131"/>
            </a:xfrm>
            <a:prstGeom prst="ellipse">
              <a:avLst/>
            </a:prstGeom>
            <a:solidFill>
              <a:schemeClr val="bg1"/>
            </a:solidFill>
            <a:ln w="38100">
              <a:solidFill>
                <a:srgbClr val="0066CC"/>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30" name="Oval 28">
              <a:extLst>
                <a:ext uri="{FF2B5EF4-FFF2-40B4-BE49-F238E27FC236}">
                  <a16:creationId xmlns:a16="http://schemas.microsoft.com/office/drawing/2014/main" id="{EA856109-D2AD-4BCC-ACFA-8C4EC7FBCC6D}"/>
                </a:ext>
              </a:extLst>
            </p:cNvPr>
            <p:cNvSpPr>
              <a:spLocks noChangeArrowheads="1"/>
            </p:cNvSpPr>
            <p:nvPr/>
          </p:nvSpPr>
          <p:spPr bwMode="auto">
            <a:xfrm>
              <a:off x="1922" y="3575"/>
              <a:ext cx="77" cy="130"/>
            </a:xfrm>
            <a:prstGeom prst="ellipse">
              <a:avLst/>
            </a:prstGeom>
            <a:solidFill>
              <a:schemeClr val="bg1"/>
            </a:solidFill>
            <a:ln w="9525">
              <a:solidFill>
                <a:schemeClr val="bg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31" name="Line 29">
              <a:extLst>
                <a:ext uri="{FF2B5EF4-FFF2-40B4-BE49-F238E27FC236}">
                  <a16:creationId xmlns:a16="http://schemas.microsoft.com/office/drawing/2014/main" id="{B7EE6690-FD4F-44BB-B009-F9AD1F6C33B3}"/>
                </a:ext>
              </a:extLst>
            </p:cNvPr>
            <p:cNvSpPr>
              <a:spLocks noChangeShapeType="1"/>
            </p:cNvSpPr>
            <p:nvPr/>
          </p:nvSpPr>
          <p:spPr bwMode="auto">
            <a:xfrm>
              <a:off x="1081" y="3575"/>
              <a:ext cx="370"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2" name="Line 30">
              <a:extLst>
                <a:ext uri="{FF2B5EF4-FFF2-40B4-BE49-F238E27FC236}">
                  <a16:creationId xmlns:a16="http://schemas.microsoft.com/office/drawing/2014/main" id="{4B75CCEA-2517-4DC0-B623-0288F0A3FAE9}"/>
                </a:ext>
              </a:extLst>
            </p:cNvPr>
            <p:cNvSpPr>
              <a:spLocks noChangeShapeType="1"/>
            </p:cNvSpPr>
            <p:nvPr/>
          </p:nvSpPr>
          <p:spPr bwMode="auto">
            <a:xfrm>
              <a:off x="1632" y="3577"/>
              <a:ext cx="269"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3" name="Text Box 31">
              <a:extLst>
                <a:ext uri="{FF2B5EF4-FFF2-40B4-BE49-F238E27FC236}">
                  <a16:creationId xmlns:a16="http://schemas.microsoft.com/office/drawing/2014/main" id="{32067ABA-9951-4AB0-A619-B4EBA559A807}"/>
                </a:ext>
              </a:extLst>
            </p:cNvPr>
            <p:cNvSpPr txBox="1">
              <a:spLocks noChangeArrowheads="1"/>
            </p:cNvSpPr>
            <p:nvPr/>
          </p:nvSpPr>
          <p:spPr bwMode="auto">
            <a:xfrm>
              <a:off x="1512" y="3097"/>
              <a:ext cx="229"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6600">
                  <a:latin typeface="Arial" panose="020B0604020202020204" pitchFamily="34" charset="0"/>
                  <a:ea typeface="华文中宋" panose="02010600040101010101" pitchFamily="2" charset="-122"/>
                </a:rPr>
                <a:t>.</a:t>
              </a:r>
            </a:p>
          </p:txBody>
        </p:sp>
        <p:sp>
          <p:nvSpPr>
            <p:cNvPr id="33834" name="Text Box 32">
              <a:extLst>
                <a:ext uri="{FF2B5EF4-FFF2-40B4-BE49-F238E27FC236}">
                  <a16:creationId xmlns:a16="http://schemas.microsoft.com/office/drawing/2014/main" id="{1C992084-33E9-4E33-9468-F9E74E55ACDF}"/>
                </a:ext>
              </a:extLst>
            </p:cNvPr>
            <p:cNvSpPr txBox="1">
              <a:spLocks noChangeArrowheads="1"/>
            </p:cNvSpPr>
            <p:nvPr/>
          </p:nvSpPr>
          <p:spPr bwMode="auto">
            <a:xfrm>
              <a:off x="1348" y="3097"/>
              <a:ext cx="230"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6600">
                  <a:latin typeface="Arial" panose="020B0604020202020204" pitchFamily="34" charset="0"/>
                  <a:ea typeface="华文中宋" panose="02010600040101010101" pitchFamily="2" charset="-122"/>
                </a:rPr>
                <a:t>.</a:t>
              </a:r>
            </a:p>
          </p:txBody>
        </p:sp>
        <p:graphicFrame>
          <p:nvGraphicFramePr>
            <p:cNvPr id="33835" name="Object 10">
              <a:extLst>
                <a:ext uri="{FF2B5EF4-FFF2-40B4-BE49-F238E27FC236}">
                  <a16:creationId xmlns:a16="http://schemas.microsoft.com/office/drawing/2014/main" id="{B70CBFCE-448B-4FEF-8C16-EC0410A16D3B}"/>
                </a:ext>
              </a:extLst>
            </p:cNvPr>
            <p:cNvGraphicFramePr>
              <a:graphicFrameLocks/>
            </p:cNvGraphicFramePr>
            <p:nvPr/>
          </p:nvGraphicFramePr>
          <p:xfrm>
            <a:off x="1265" y="2577"/>
            <a:ext cx="260" cy="279"/>
          </p:xfrm>
          <a:graphic>
            <a:graphicData uri="http://schemas.openxmlformats.org/presentationml/2006/ole">
              <mc:AlternateContent xmlns:mc="http://schemas.openxmlformats.org/markup-compatibility/2006">
                <mc:Choice xmlns:v="urn:schemas-microsoft-com:vml" Requires="v">
                  <p:oleObj name="Equation" r:id="rId8" imgW="164814" imgH="177492" progId="Equation.DSMT4">
                    <p:embed/>
                  </p:oleObj>
                </mc:Choice>
                <mc:Fallback>
                  <p:oleObj name="Equation" r:id="rId8" imgW="164814" imgH="177492" progId="Equation.DSMT4">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5" y="2577"/>
                          <a:ext cx="26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36" name="Object 11">
              <a:extLst>
                <a:ext uri="{FF2B5EF4-FFF2-40B4-BE49-F238E27FC236}">
                  <a16:creationId xmlns:a16="http://schemas.microsoft.com/office/drawing/2014/main" id="{C37D67CD-54F6-4343-B5F4-6338D17E034C}"/>
                </a:ext>
              </a:extLst>
            </p:cNvPr>
            <p:cNvGraphicFramePr>
              <a:graphicFrameLocks/>
            </p:cNvGraphicFramePr>
            <p:nvPr/>
          </p:nvGraphicFramePr>
          <p:xfrm>
            <a:off x="2075" y="3306"/>
            <a:ext cx="320" cy="279"/>
          </p:xfrm>
          <a:graphic>
            <a:graphicData uri="http://schemas.openxmlformats.org/presentationml/2006/ole">
              <mc:AlternateContent xmlns:mc="http://schemas.openxmlformats.org/markup-compatibility/2006">
                <mc:Choice xmlns:v="urn:schemas-microsoft-com:vml" Requires="v">
                  <p:oleObj name="Equation" r:id="rId10" imgW="202936" imgH="177569" progId="Equation.DSMT4">
                    <p:embed/>
                  </p:oleObj>
                </mc:Choice>
                <mc:Fallback>
                  <p:oleObj name="Equation" r:id="rId10" imgW="202936" imgH="177569" progId="Equation.DSMT4">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5" y="3306"/>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37" name="Object 12">
              <a:extLst>
                <a:ext uri="{FF2B5EF4-FFF2-40B4-BE49-F238E27FC236}">
                  <a16:creationId xmlns:a16="http://schemas.microsoft.com/office/drawing/2014/main" id="{D7314D26-8B94-4752-AF6C-A5ABC1CBFBB1}"/>
                </a:ext>
              </a:extLst>
            </p:cNvPr>
            <p:cNvGraphicFramePr>
              <a:graphicFrameLocks/>
            </p:cNvGraphicFramePr>
            <p:nvPr/>
          </p:nvGraphicFramePr>
          <p:xfrm>
            <a:off x="774" y="3097"/>
            <a:ext cx="320" cy="260"/>
          </p:xfrm>
          <a:graphic>
            <a:graphicData uri="http://schemas.openxmlformats.org/presentationml/2006/ole">
              <mc:AlternateContent xmlns:mc="http://schemas.openxmlformats.org/markup-compatibility/2006">
                <mc:Choice xmlns:v="urn:schemas-microsoft-com:vml" Requires="v">
                  <p:oleObj name="Equation" r:id="rId12" imgW="203024" imgH="164957" progId="Equation.DSMT4">
                    <p:embed/>
                  </p:oleObj>
                </mc:Choice>
                <mc:Fallback>
                  <p:oleObj name="Equation" r:id="rId12" imgW="203024" imgH="164957" progId="Equation.DSMT4">
                    <p:embed/>
                    <p:pic>
                      <p:nvPicPr>
                        <p:cNvPr id="0" name="Object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4" y="3097"/>
                          <a:ext cx="3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38" name="Object 13">
              <a:extLst>
                <a:ext uri="{FF2B5EF4-FFF2-40B4-BE49-F238E27FC236}">
                  <a16:creationId xmlns:a16="http://schemas.microsoft.com/office/drawing/2014/main" id="{309AB9FE-9208-47DB-9BAA-6D046EE4126D}"/>
                </a:ext>
              </a:extLst>
            </p:cNvPr>
            <p:cNvGraphicFramePr>
              <a:graphicFrameLocks/>
            </p:cNvGraphicFramePr>
            <p:nvPr/>
          </p:nvGraphicFramePr>
          <p:xfrm>
            <a:off x="2181" y="2066"/>
            <a:ext cx="300" cy="260"/>
          </p:xfrm>
          <a:graphic>
            <a:graphicData uri="http://schemas.openxmlformats.org/presentationml/2006/ole">
              <mc:AlternateContent xmlns:mc="http://schemas.openxmlformats.org/markup-compatibility/2006">
                <mc:Choice xmlns:v="urn:schemas-microsoft-com:vml" Requires="v">
                  <p:oleObj name="Equation" r:id="rId14" imgW="190335" imgH="164957" progId="Equation.DSMT4">
                    <p:embed/>
                  </p:oleObj>
                </mc:Choice>
                <mc:Fallback>
                  <p:oleObj name="Equation" r:id="rId14" imgW="190335" imgH="164957" progId="Equation.DSMT4">
                    <p:embed/>
                    <p:pic>
                      <p:nvPicPr>
                        <p:cNvPr id="0" name="Object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81" y="2066"/>
                          <a:ext cx="30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839" name="Group 37">
              <a:extLst>
                <a:ext uri="{FF2B5EF4-FFF2-40B4-BE49-F238E27FC236}">
                  <a16:creationId xmlns:a16="http://schemas.microsoft.com/office/drawing/2014/main" id="{859000F5-F010-4A7F-A1AE-A57FB82EC4BA}"/>
                </a:ext>
              </a:extLst>
            </p:cNvPr>
            <p:cNvGrpSpPr>
              <a:grpSpLocks/>
            </p:cNvGrpSpPr>
            <p:nvPr/>
          </p:nvGrpSpPr>
          <p:grpSpPr bwMode="auto">
            <a:xfrm rot="-3592003">
              <a:off x="948" y="1585"/>
              <a:ext cx="227" cy="193"/>
              <a:chOff x="861" y="3117"/>
              <a:chExt cx="250" cy="243"/>
            </a:xfrm>
          </p:grpSpPr>
          <p:grpSp>
            <p:nvGrpSpPr>
              <p:cNvPr id="33851" name="Group 38">
                <a:extLst>
                  <a:ext uri="{FF2B5EF4-FFF2-40B4-BE49-F238E27FC236}">
                    <a16:creationId xmlns:a16="http://schemas.microsoft.com/office/drawing/2014/main" id="{A31D7228-0C18-4FB0-91F3-E4B93079E78B}"/>
                  </a:ext>
                </a:extLst>
              </p:cNvPr>
              <p:cNvGrpSpPr>
                <a:grpSpLocks/>
              </p:cNvGrpSpPr>
              <p:nvPr/>
            </p:nvGrpSpPr>
            <p:grpSpPr bwMode="auto">
              <a:xfrm>
                <a:off x="867" y="3123"/>
                <a:ext cx="244" cy="237"/>
                <a:chOff x="867" y="3123"/>
                <a:chExt cx="244" cy="237"/>
              </a:xfrm>
            </p:grpSpPr>
            <p:sp>
              <p:nvSpPr>
                <p:cNvPr id="33853" name="Oval 39">
                  <a:extLst>
                    <a:ext uri="{FF2B5EF4-FFF2-40B4-BE49-F238E27FC236}">
                      <a16:creationId xmlns:a16="http://schemas.microsoft.com/office/drawing/2014/main" id="{44BCC1B1-09A4-48C8-A928-9549AB22AD9C}"/>
                    </a:ext>
                  </a:extLst>
                </p:cNvPr>
                <p:cNvSpPr>
                  <a:spLocks noChangeArrowheads="1"/>
                </p:cNvSpPr>
                <p:nvPr/>
              </p:nvSpPr>
              <p:spPr bwMode="auto">
                <a:xfrm rot="1952563">
                  <a:off x="867" y="3123"/>
                  <a:ext cx="244" cy="192"/>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3854" name="Rectangle 40">
                  <a:extLst>
                    <a:ext uri="{FF2B5EF4-FFF2-40B4-BE49-F238E27FC236}">
                      <a16:creationId xmlns:a16="http://schemas.microsoft.com/office/drawing/2014/main" id="{C7E4B58E-9FAB-47FC-83FB-1D65744D0703}"/>
                    </a:ext>
                  </a:extLst>
                </p:cNvPr>
                <p:cNvSpPr>
                  <a:spLocks noChangeArrowheads="1"/>
                </p:cNvSpPr>
                <p:nvPr/>
              </p:nvSpPr>
              <p:spPr bwMode="auto">
                <a:xfrm>
                  <a:off x="897" y="3216"/>
                  <a:ext cx="123"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grpSp>
          <p:sp>
            <p:nvSpPr>
              <p:cNvPr id="33852" name="Freeform 41">
                <a:extLst>
                  <a:ext uri="{FF2B5EF4-FFF2-40B4-BE49-F238E27FC236}">
                    <a16:creationId xmlns:a16="http://schemas.microsoft.com/office/drawing/2014/main" id="{A9E7E256-95CD-4442-9880-294C508E61F2}"/>
                  </a:ext>
                </a:extLst>
              </p:cNvPr>
              <p:cNvSpPr>
                <a:spLocks/>
              </p:cNvSpPr>
              <p:nvPr/>
            </p:nvSpPr>
            <p:spPr bwMode="auto">
              <a:xfrm>
                <a:off x="861" y="3117"/>
                <a:ext cx="98" cy="147"/>
              </a:xfrm>
              <a:custGeom>
                <a:avLst/>
                <a:gdLst>
                  <a:gd name="T0" fmla="*/ 59 w 116"/>
                  <a:gd name="T1" fmla="*/ 0 h 147"/>
                  <a:gd name="T2" fmla="*/ 34 w 116"/>
                  <a:gd name="T3" fmla="*/ 20 h 147"/>
                  <a:gd name="T4" fmla="*/ 3 w 116"/>
                  <a:gd name="T5" fmla="*/ 69 h 147"/>
                  <a:gd name="T6" fmla="*/ 14 w 116"/>
                  <a:gd name="T7" fmla="*/ 147 h 147"/>
                  <a:gd name="T8" fmla="*/ 0 60000 65536"/>
                  <a:gd name="T9" fmla="*/ 0 60000 65536"/>
                  <a:gd name="T10" fmla="*/ 0 60000 65536"/>
                  <a:gd name="T11" fmla="*/ 0 60000 65536"/>
                  <a:gd name="T12" fmla="*/ 0 w 116"/>
                  <a:gd name="T13" fmla="*/ 0 h 147"/>
                  <a:gd name="T14" fmla="*/ 116 w 116"/>
                  <a:gd name="T15" fmla="*/ 147 h 147"/>
                </a:gdLst>
                <a:ahLst/>
                <a:cxnLst>
                  <a:cxn ang="T8">
                    <a:pos x="T0" y="T1"/>
                  </a:cxn>
                  <a:cxn ang="T9">
                    <a:pos x="T2" y="T3"/>
                  </a:cxn>
                  <a:cxn ang="T10">
                    <a:pos x="T4" y="T5"/>
                  </a:cxn>
                  <a:cxn ang="T11">
                    <a:pos x="T6" y="T7"/>
                  </a:cxn>
                </a:cxnLst>
                <a:rect l="T12" t="T13" r="T14" b="T15"/>
                <a:pathLst>
                  <a:path w="116" h="147">
                    <a:moveTo>
                      <a:pt x="116" y="0"/>
                    </a:moveTo>
                    <a:cubicBezTo>
                      <a:pt x="108" y="3"/>
                      <a:pt x="84" y="9"/>
                      <a:pt x="66" y="20"/>
                    </a:cubicBezTo>
                    <a:cubicBezTo>
                      <a:pt x="48" y="31"/>
                      <a:pt x="14" y="48"/>
                      <a:pt x="7" y="69"/>
                    </a:cubicBezTo>
                    <a:cubicBezTo>
                      <a:pt x="0" y="90"/>
                      <a:pt x="22" y="131"/>
                      <a:pt x="26" y="147"/>
                    </a:cubicBezTo>
                  </a:path>
                </a:pathLst>
              </a:custGeom>
              <a:noFill/>
              <a:ln w="9525">
                <a:solidFill>
                  <a:srgbClr val="CC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33840" name="Line 42">
              <a:extLst>
                <a:ext uri="{FF2B5EF4-FFF2-40B4-BE49-F238E27FC236}">
                  <a16:creationId xmlns:a16="http://schemas.microsoft.com/office/drawing/2014/main" id="{87C48F27-9CD8-4E45-8C43-13F94CFA4D91}"/>
                </a:ext>
              </a:extLst>
            </p:cNvPr>
            <p:cNvSpPr>
              <a:spLocks noChangeShapeType="1"/>
            </p:cNvSpPr>
            <p:nvPr/>
          </p:nvSpPr>
          <p:spPr bwMode="auto">
            <a:xfrm rot="746893">
              <a:off x="786" y="1392"/>
              <a:ext cx="462" cy="5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41" name="Line 43">
              <a:extLst>
                <a:ext uri="{FF2B5EF4-FFF2-40B4-BE49-F238E27FC236}">
                  <a16:creationId xmlns:a16="http://schemas.microsoft.com/office/drawing/2014/main" id="{021E6B78-56B0-4014-8EAB-0E39F67CE49D}"/>
                </a:ext>
              </a:extLst>
            </p:cNvPr>
            <p:cNvSpPr>
              <a:spLocks noChangeShapeType="1"/>
            </p:cNvSpPr>
            <p:nvPr/>
          </p:nvSpPr>
          <p:spPr bwMode="auto">
            <a:xfrm rot="746893">
              <a:off x="845" y="1340"/>
              <a:ext cx="483" cy="5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42" name="Object 14">
              <a:extLst>
                <a:ext uri="{FF2B5EF4-FFF2-40B4-BE49-F238E27FC236}">
                  <a16:creationId xmlns:a16="http://schemas.microsoft.com/office/drawing/2014/main" id="{8FFB9900-CB0E-4CC1-BA4C-07A32D28DF5C}"/>
                </a:ext>
              </a:extLst>
            </p:cNvPr>
            <p:cNvGraphicFramePr>
              <a:graphicFrameLocks/>
            </p:cNvGraphicFramePr>
            <p:nvPr/>
          </p:nvGraphicFramePr>
          <p:xfrm>
            <a:off x="1156" y="1447"/>
            <a:ext cx="240" cy="220"/>
          </p:xfrm>
          <a:graphic>
            <a:graphicData uri="http://schemas.openxmlformats.org/presentationml/2006/ole">
              <mc:AlternateContent xmlns:mc="http://schemas.openxmlformats.org/markup-compatibility/2006">
                <mc:Choice xmlns:v="urn:schemas-microsoft-com:vml" Requires="v">
                  <p:oleObj name="Equation" r:id="rId16" imgW="152334" imgH="139639" progId="Equation.DSMT4">
                    <p:embed/>
                  </p:oleObj>
                </mc:Choice>
                <mc:Fallback>
                  <p:oleObj name="Equation" r:id="rId16" imgW="152334" imgH="139639" progId="Equation.DSMT4">
                    <p:embed/>
                    <p:pic>
                      <p:nvPicPr>
                        <p:cNvPr id="0" name="Object 1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6" y="1447"/>
                          <a:ext cx="2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43" name="Line 45">
              <a:extLst>
                <a:ext uri="{FF2B5EF4-FFF2-40B4-BE49-F238E27FC236}">
                  <a16:creationId xmlns:a16="http://schemas.microsoft.com/office/drawing/2014/main" id="{CF637613-555D-4AA1-A0FD-F1E49E9AE4BA}"/>
                </a:ext>
              </a:extLst>
            </p:cNvPr>
            <p:cNvSpPr>
              <a:spLocks noChangeShapeType="1"/>
            </p:cNvSpPr>
            <p:nvPr/>
          </p:nvSpPr>
          <p:spPr bwMode="auto">
            <a:xfrm>
              <a:off x="352" y="2619"/>
              <a:ext cx="613" cy="1129"/>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844" name="Object 15">
              <a:extLst>
                <a:ext uri="{FF2B5EF4-FFF2-40B4-BE49-F238E27FC236}">
                  <a16:creationId xmlns:a16="http://schemas.microsoft.com/office/drawing/2014/main" id="{67E04779-BA72-4EFF-A5FC-30C21149A7C2}"/>
                </a:ext>
              </a:extLst>
            </p:cNvPr>
            <p:cNvGraphicFramePr>
              <a:graphicFrameLocks/>
            </p:cNvGraphicFramePr>
            <p:nvPr/>
          </p:nvGraphicFramePr>
          <p:xfrm>
            <a:off x="2486" y="2402"/>
            <a:ext cx="260" cy="300"/>
          </p:xfrm>
          <a:graphic>
            <a:graphicData uri="http://schemas.openxmlformats.org/presentationml/2006/ole">
              <mc:AlternateContent xmlns:mc="http://schemas.openxmlformats.org/markup-compatibility/2006">
                <mc:Choice xmlns:v="urn:schemas-microsoft-com:vml" Requires="v">
                  <p:oleObj name="Equation" r:id="rId18" imgW="164957" imgH="190335" progId="Equation.DSMT4">
                    <p:embed/>
                  </p:oleObj>
                </mc:Choice>
                <mc:Fallback>
                  <p:oleObj name="Equation" r:id="rId18" imgW="164957" imgH="190335" progId="Equation.DSMT4">
                    <p:embed/>
                    <p:pic>
                      <p:nvPicPr>
                        <p:cNvPr id="0" name="Object 1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86" y="2402"/>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45" name="Line 47">
              <a:extLst>
                <a:ext uri="{FF2B5EF4-FFF2-40B4-BE49-F238E27FC236}">
                  <a16:creationId xmlns:a16="http://schemas.microsoft.com/office/drawing/2014/main" id="{614E07C2-C791-4333-AA66-35EBA4DEB426}"/>
                </a:ext>
              </a:extLst>
            </p:cNvPr>
            <p:cNvSpPr>
              <a:spLocks noChangeShapeType="1"/>
            </p:cNvSpPr>
            <p:nvPr/>
          </p:nvSpPr>
          <p:spPr bwMode="auto">
            <a:xfrm>
              <a:off x="2152" y="1360"/>
              <a:ext cx="651" cy="1173"/>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6" name="Line 48">
              <a:extLst>
                <a:ext uri="{FF2B5EF4-FFF2-40B4-BE49-F238E27FC236}">
                  <a16:creationId xmlns:a16="http://schemas.microsoft.com/office/drawing/2014/main" id="{516933BE-699C-4548-BE45-D4AF8A858F07}"/>
                </a:ext>
              </a:extLst>
            </p:cNvPr>
            <p:cNvSpPr>
              <a:spLocks noChangeShapeType="1"/>
            </p:cNvSpPr>
            <p:nvPr/>
          </p:nvSpPr>
          <p:spPr bwMode="auto">
            <a:xfrm flipV="1">
              <a:off x="659" y="1447"/>
              <a:ext cx="230" cy="174"/>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7" name="Line 49">
              <a:extLst>
                <a:ext uri="{FF2B5EF4-FFF2-40B4-BE49-F238E27FC236}">
                  <a16:creationId xmlns:a16="http://schemas.microsoft.com/office/drawing/2014/main" id="{9DAF576E-8C91-46B1-AA97-DD84951E6B0A}"/>
                </a:ext>
              </a:extLst>
            </p:cNvPr>
            <p:cNvSpPr>
              <a:spLocks noChangeShapeType="1"/>
            </p:cNvSpPr>
            <p:nvPr/>
          </p:nvSpPr>
          <p:spPr bwMode="auto">
            <a:xfrm flipH="1">
              <a:off x="965" y="1229"/>
              <a:ext cx="229" cy="174"/>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848" name="Object 16">
              <a:extLst>
                <a:ext uri="{FF2B5EF4-FFF2-40B4-BE49-F238E27FC236}">
                  <a16:creationId xmlns:a16="http://schemas.microsoft.com/office/drawing/2014/main" id="{24D1E43B-B370-45BB-AE3D-5BF8DAA0ED3C}"/>
                </a:ext>
              </a:extLst>
            </p:cNvPr>
            <p:cNvGraphicFramePr>
              <a:graphicFrameLocks/>
            </p:cNvGraphicFramePr>
            <p:nvPr/>
          </p:nvGraphicFramePr>
          <p:xfrm>
            <a:off x="500" y="1011"/>
            <a:ext cx="440" cy="360"/>
          </p:xfrm>
          <a:graphic>
            <a:graphicData uri="http://schemas.openxmlformats.org/presentationml/2006/ole">
              <mc:AlternateContent xmlns:mc="http://schemas.openxmlformats.org/markup-compatibility/2006">
                <mc:Choice xmlns:v="urn:schemas-microsoft-com:vml" Requires="v">
                  <p:oleObj name="Equation" r:id="rId20" imgW="279400" imgH="228600" progId="Equation.DSMT4">
                    <p:embed/>
                  </p:oleObj>
                </mc:Choice>
                <mc:Fallback>
                  <p:oleObj name="Equation" r:id="rId20" imgW="279400" imgH="228600" progId="Equation.DSMT4">
                    <p:embed/>
                    <p:pic>
                      <p:nvPicPr>
                        <p:cNvPr id="0" name="Object 1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0" y="1011"/>
                          <a:ext cx="4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49" name="Line 51">
              <a:extLst>
                <a:ext uri="{FF2B5EF4-FFF2-40B4-BE49-F238E27FC236}">
                  <a16:creationId xmlns:a16="http://schemas.microsoft.com/office/drawing/2014/main" id="{9E015E86-C24A-4ACC-967F-0DFC11D7D887}"/>
                </a:ext>
              </a:extLst>
            </p:cNvPr>
            <p:cNvSpPr>
              <a:spLocks noChangeShapeType="1"/>
            </p:cNvSpPr>
            <p:nvPr/>
          </p:nvSpPr>
          <p:spPr bwMode="auto">
            <a:xfrm>
              <a:off x="1100" y="3227"/>
              <a:ext cx="0" cy="348"/>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850" name="Object 17">
              <a:extLst>
                <a:ext uri="{FF2B5EF4-FFF2-40B4-BE49-F238E27FC236}">
                  <a16:creationId xmlns:a16="http://schemas.microsoft.com/office/drawing/2014/main" id="{B697BD0C-8406-4AFC-B549-9A62B1772125}"/>
                </a:ext>
              </a:extLst>
            </p:cNvPr>
            <p:cNvGraphicFramePr>
              <a:graphicFrameLocks/>
            </p:cNvGraphicFramePr>
            <p:nvPr/>
          </p:nvGraphicFramePr>
          <p:xfrm>
            <a:off x="1380" y="3216"/>
            <a:ext cx="280" cy="360"/>
          </p:xfrm>
          <a:graphic>
            <a:graphicData uri="http://schemas.openxmlformats.org/presentationml/2006/ole">
              <mc:AlternateContent xmlns:mc="http://schemas.openxmlformats.org/markup-compatibility/2006">
                <mc:Choice xmlns:v="urn:schemas-microsoft-com:vml" Requires="v">
                  <p:oleObj name="Equation" r:id="rId22" imgW="152340" imgH="199985" progId="Equation.DSMT4">
                    <p:embed/>
                  </p:oleObj>
                </mc:Choice>
                <mc:Fallback>
                  <p:oleObj name="Equation" r:id="rId22" imgW="152340" imgH="199985" progId="Equation.DSMT4">
                    <p:embed/>
                    <p:pic>
                      <p:nvPicPr>
                        <p:cNvPr id="0" name="Object 1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80" y="3216"/>
                          <a:ext cx="2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3795" name="Group 53">
            <a:extLst>
              <a:ext uri="{FF2B5EF4-FFF2-40B4-BE49-F238E27FC236}">
                <a16:creationId xmlns:a16="http://schemas.microsoft.com/office/drawing/2014/main" id="{BBB15D99-56B4-47AD-BA3C-92699A5166F7}"/>
              </a:ext>
            </a:extLst>
          </p:cNvPr>
          <p:cNvGrpSpPr>
            <a:grpSpLocks/>
          </p:cNvGrpSpPr>
          <p:nvPr/>
        </p:nvGrpSpPr>
        <p:grpSpPr bwMode="auto">
          <a:xfrm>
            <a:off x="4371975" y="769938"/>
            <a:ext cx="4643438" cy="954087"/>
            <a:chOff x="2832" y="1975"/>
            <a:chExt cx="2925" cy="601"/>
          </a:xfrm>
        </p:grpSpPr>
        <p:sp>
          <p:nvSpPr>
            <p:cNvPr id="33811" name="Text Box 54">
              <a:extLst>
                <a:ext uri="{FF2B5EF4-FFF2-40B4-BE49-F238E27FC236}">
                  <a16:creationId xmlns:a16="http://schemas.microsoft.com/office/drawing/2014/main" id="{CCC5E89D-DF93-4A90-BA6D-668BC220B8D4}"/>
                </a:ext>
              </a:extLst>
            </p:cNvPr>
            <p:cNvSpPr txBox="1">
              <a:spLocks noChangeArrowheads="1"/>
            </p:cNvSpPr>
            <p:nvPr/>
          </p:nvSpPr>
          <p:spPr bwMode="auto">
            <a:xfrm>
              <a:off x="2832" y="1985"/>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FF0000"/>
                  </a:solidFill>
                  <a:latin typeface="Arial" panose="020B0604020202020204" pitchFamily="34" charset="0"/>
                  <a:ea typeface="华文中宋" panose="02010600040101010101" pitchFamily="2" charset="-122"/>
                </a:rPr>
                <a:t>解：</a:t>
              </a:r>
            </a:p>
          </p:txBody>
        </p:sp>
        <p:graphicFrame>
          <p:nvGraphicFramePr>
            <p:cNvPr id="33812" name="Object 6">
              <a:extLst>
                <a:ext uri="{FF2B5EF4-FFF2-40B4-BE49-F238E27FC236}">
                  <a16:creationId xmlns:a16="http://schemas.microsoft.com/office/drawing/2014/main" id="{426FF64A-CED3-4042-A3D5-88A7966B09BE}"/>
                </a:ext>
              </a:extLst>
            </p:cNvPr>
            <p:cNvGraphicFramePr>
              <a:graphicFrameLocks noChangeAspect="1"/>
            </p:cNvGraphicFramePr>
            <p:nvPr/>
          </p:nvGraphicFramePr>
          <p:xfrm>
            <a:off x="3777" y="1985"/>
            <a:ext cx="1065" cy="360"/>
          </p:xfrm>
          <a:graphic>
            <a:graphicData uri="http://schemas.openxmlformats.org/presentationml/2006/ole">
              <mc:AlternateContent xmlns:mc="http://schemas.openxmlformats.org/markup-compatibility/2006">
                <mc:Choice xmlns:v="urn:schemas-microsoft-com:vml" Requires="v">
                  <p:oleObj name="Equation" r:id="rId24" imgW="622030" imgH="228501" progId="Equation.DSMT4">
                    <p:embed/>
                  </p:oleObj>
                </mc:Choice>
                <mc:Fallback>
                  <p:oleObj name="Equation" r:id="rId24" imgW="622030" imgH="228501" progId="Equation.DSMT4">
                    <p:embed/>
                    <p:pic>
                      <p:nvPicPr>
                        <p:cNvPr id="0" name="Object 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77" y="1985"/>
                          <a:ext cx="106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3" name="Text Box 56">
              <a:extLst>
                <a:ext uri="{FF2B5EF4-FFF2-40B4-BE49-F238E27FC236}">
                  <a16:creationId xmlns:a16="http://schemas.microsoft.com/office/drawing/2014/main" id="{ED695A9B-A6FC-469C-862A-1A275552C23F}"/>
                </a:ext>
              </a:extLst>
            </p:cNvPr>
            <p:cNvSpPr txBox="1">
              <a:spLocks noChangeArrowheads="1"/>
            </p:cNvSpPr>
            <p:nvPr/>
          </p:nvSpPr>
          <p:spPr bwMode="auto">
            <a:xfrm>
              <a:off x="2973" y="1975"/>
              <a:ext cx="2784"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800">
                  <a:latin typeface="Arial" panose="020B0604020202020204" pitchFamily="34" charset="0"/>
                  <a:ea typeface="华文中宋" panose="02010600040101010101" pitchFamily="2" charset="-122"/>
                </a:rPr>
                <a:t>     </a:t>
              </a:r>
              <a:r>
                <a:rPr lang="zh-CN" altLang="en-US" sz="2800">
                  <a:latin typeface="Arial" panose="020B0604020202020204" pitchFamily="34" charset="0"/>
                  <a:ea typeface="华文中宋" panose="02010600040101010101" pitchFamily="2" charset="-122"/>
                </a:rPr>
                <a:t>因为              ，所以不计圆盘厚度。</a:t>
              </a:r>
              <a:endParaRPr lang="en-US" altLang="zh-CN" sz="2800">
                <a:latin typeface="Arial" panose="020B0604020202020204" pitchFamily="34" charset="0"/>
                <a:ea typeface="华文中宋" panose="02010600040101010101" pitchFamily="2" charset="-122"/>
              </a:endParaRPr>
            </a:p>
          </p:txBody>
        </p:sp>
      </p:grpSp>
      <p:grpSp>
        <p:nvGrpSpPr>
          <p:cNvPr id="33796" name="Group 57">
            <a:extLst>
              <a:ext uri="{FF2B5EF4-FFF2-40B4-BE49-F238E27FC236}">
                <a16:creationId xmlns:a16="http://schemas.microsoft.com/office/drawing/2014/main" id="{627A1FDB-27E8-45A1-9D1F-211FFBDC26AC}"/>
              </a:ext>
            </a:extLst>
          </p:cNvPr>
          <p:cNvGrpSpPr>
            <a:grpSpLocks/>
          </p:cNvGrpSpPr>
          <p:nvPr/>
        </p:nvGrpSpPr>
        <p:grpSpPr bwMode="auto">
          <a:xfrm>
            <a:off x="2324100" y="1857375"/>
            <a:ext cx="4891088" cy="989013"/>
            <a:chOff x="1464" y="1170"/>
            <a:chExt cx="3081" cy="623"/>
          </a:xfrm>
        </p:grpSpPr>
        <p:grpSp>
          <p:nvGrpSpPr>
            <p:cNvPr id="33806" name="Group 58">
              <a:extLst>
                <a:ext uri="{FF2B5EF4-FFF2-40B4-BE49-F238E27FC236}">
                  <a16:creationId xmlns:a16="http://schemas.microsoft.com/office/drawing/2014/main" id="{FE9FC312-6280-4876-83B1-5CB7042310F3}"/>
                </a:ext>
              </a:extLst>
            </p:cNvPr>
            <p:cNvGrpSpPr>
              <a:grpSpLocks/>
            </p:cNvGrpSpPr>
            <p:nvPr/>
          </p:nvGrpSpPr>
          <p:grpSpPr bwMode="auto">
            <a:xfrm>
              <a:off x="1464" y="1482"/>
              <a:ext cx="391" cy="311"/>
              <a:chOff x="1464" y="1482"/>
              <a:chExt cx="391" cy="311"/>
            </a:xfrm>
          </p:grpSpPr>
          <p:graphicFrame>
            <p:nvGraphicFramePr>
              <p:cNvPr id="33809" name="Object 5">
                <a:extLst>
                  <a:ext uri="{FF2B5EF4-FFF2-40B4-BE49-F238E27FC236}">
                    <a16:creationId xmlns:a16="http://schemas.microsoft.com/office/drawing/2014/main" id="{C76F1922-9982-4BB5-BD1D-324E83B01E8B}"/>
                  </a:ext>
                </a:extLst>
              </p:cNvPr>
              <p:cNvGraphicFramePr>
                <a:graphicFrameLocks noChangeAspect="1"/>
              </p:cNvGraphicFramePr>
              <p:nvPr/>
            </p:nvGraphicFramePr>
            <p:xfrm>
              <a:off x="1464" y="1482"/>
              <a:ext cx="304" cy="280"/>
            </p:xfrm>
            <a:graphic>
              <a:graphicData uri="http://schemas.openxmlformats.org/presentationml/2006/ole">
                <mc:AlternateContent xmlns:mc="http://schemas.openxmlformats.org/markup-compatibility/2006">
                  <mc:Choice xmlns:v="urn:schemas-microsoft-com:vml" Requires="v">
                    <p:oleObj name="Equation" r:id="rId26" imgW="215619" imgH="177569" progId="Equation.DSMT4">
                      <p:embed/>
                    </p:oleObj>
                  </mc:Choice>
                  <mc:Fallback>
                    <p:oleObj name="Equation" r:id="rId26" imgW="215619" imgH="177569" progId="Equation.DSMT4">
                      <p:embed/>
                      <p:pic>
                        <p:nvPicPr>
                          <p:cNvPr id="0" name="Object 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464" y="1482"/>
                            <a:ext cx="3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810" name="Line 60">
                <a:extLst>
                  <a:ext uri="{FF2B5EF4-FFF2-40B4-BE49-F238E27FC236}">
                    <a16:creationId xmlns:a16="http://schemas.microsoft.com/office/drawing/2014/main" id="{A633D8EB-584F-4909-96E8-EFEE3FE40BED}"/>
                  </a:ext>
                </a:extLst>
              </p:cNvPr>
              <p:cNvSpPr>
                <a:spLocks noChangeShapeType="1"/>
              </p:cNvSpPr>
              <p:nvPr/>
            </p:nvSpPr>
            <p:spPr bwMode="auto">
              <a:xfrm rot="21300000" flipV="1">
                <a:off x="1617" y="1649"/>
                <a:ext cx="238" cy="144"/>
              </a:xfrm>
              <a:prstGeom prst="line">
                <a:avLst/>
              </a:prstGeom>
              <a:noFill/>
              <a:ln w="571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07" name="Text Box 61">
              <a:extLst>
                <a:ext uri="{FF2B5EF4-FFF2-40B4-BE49-F238E27FC236}">
                  <a16:creationId xmlns:a16="http://schemas.microsoft.com/office/drawing/2014/main" id="{3924AB3D-0080-4788-B6EC-82D30830B240}"/>
                </a:ext>
              </a:extLst>
            </p:cNvPr>
            <p:cNvSpPr txBox="1">
              <a:spLocks noChangeArrowheads="1"/>
            </p:cNvSpPr>
            <p:nvPr/>
          </p:nvSpPr>
          <p:spPr bwMode="auto">
            <a:xfrm>
              <a:off x="2817" y="1170"/>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如图取</a:t>
              </a:r>
              <a:r>
                <a:rPr lang="zh-CN" altLang="en-US" sz="2800" b="1">
                  <a:solidFill>
                    <a:srgbClr val="CC00CC"/>
                  </a:solidFill>
                  <a:latin typeface="Arial" panose="020B0604020202020204" pitchFamily="34" charset="0"/>
                  <a:ea typeface="华文中宋" panose="02010600040101010101" pitchFamily="2" charset="-122"/>
                </a:rPr>
                <a:t>线元</a:t>
              </a:r>
            </a:p>
          </p:txBody>
        </p:sp>
        <p:graphicFrame>
          <p:nvGraphicFramePr>
            <p:cNvPr id="33808" name="Object 4">
              <a:extLst>
                <a:ext uri="{FF2B5EF4-FFF2-40B4-BE49-F238E27FC236}">
                  <a16:creationId xmlns:a16="http://schemas.microsoft.com/office/drawing/2014/main" id="{182D4BDE-2EB6-483E-A890-9B20B9BDB416}"/>
                </a:ext>
              </a:extLst>
            </p:cNvPr>
            <p:cNvGraphicFramePr>
              <a:graphicFrameLocks/>
            </p:cNvGraphicFramePr>
            <p:nvPr/>
          </p:nvGraphicFramePr>
          <p:xfrm>
            <a:off x="3987" y="1198"/>
            <a:ext cx="304" cy="279"/>
          </p:xfrm>
          <a:graphic>
            <a:graphicData uri="http://schemas.openxmlformats.org/presentationml/2006/ole">
              <mc:AlternateContent xmlns:mc="http://schemas.openxmlformats.org/markup-compatibility/2006">
                <mc:Choice xmlns:v="urn:schemas-microsoft-com:vml" Requires="v">
                  <p:oleObj name="Equation" r:id="rId28" imgW="215619" imgH="177569" progId="Equation.DSMT4">
                    <p:embed/>
                  </p:oleObj>
                </mc:Choice>
                <mc:Fallback>
                  <p:oleObj name="Equation" r:id="rId28" imgW="215619" imgH="177569" progId="Equation.DSMT4">
                    <p:embed/>
                    <p:pic>
                      <p:nvPicPr>
                        <p:cNvPr id="0" name="Object 4"/>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87" y="1198"/>
                          <a:ext cx="30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3797" name="Group 63">
            <a:extLst>
              <a:ext uri="{FF2B5EF4-FFF2-40B4-BE49-F238E27FC236}">
                <a16:creationId xmlns:a16="http://schemas.microsoft.com/office/drawing/2014/main" id="{18949AD4-0D46-4EA9-BB8E-81D5AE620192}"/>
              </a:ext>
            </a:extLst>
          </p:cNvPr>
          <p:cNvGrpSpPr>
            <a:grpSpLocks/>
          </p:cNvGrpSpPr>
          <p:nvPr/>
        </p:nvGrpSpPr>
        <p:grpSpPr bwMode="auto">
          <a:xfrm>
            <a:off x="4470400" y="2500313"/>
            <a:ext cx="3465513" cy="612775"/>
            <a:chOff x="2858" y="3129"/>
            <a:chExt cx="2183" cy="386"/>
          </a:xfrm>
        </p:grpSpPr>
        <p:sp>
          <p:nvSpPr>
            <p:cNvPr id="33804" name="Text Box 64">
              <a:extLst>
                <a:ext uri="{FF2B5EF4-FFF2-40B4-BE49-F238E27FC236}">
                  <a16:creationId xmlns:a16="http://schemas.microsoft.com/office/drawing/2014/main" id="{7C397D28-A677-405F-B5B8-E07667BB2273}"/>
                </a:ext>
              </a:extLst>
            </p:cNvPr>
            <p:cNvSpPr txBox="1">
              <a:spLocks noChangeArrowheads="1"/>
            </p:cNvSpPr>
            <p:nvPr/>
          </p:nvSpPr>
          <p:spPr bwMode="auto">
            <a:xfrm>
              <a:off x="2858" y="3129"/>
              <a:ext cx="6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则</a:t>
              </a:r>
            </a:p>
          </p:txBody>
        </p:sp>
        <p:graphicFrame>
          <p:nvGraphicFramePr>
            <p:cNvPr id="33805" name="Object 3">
              <a:extLst>
                <a:ext uri="{FF2B5EF4-FFF2-40B4-BE49-F238E27FC236}">
                  <a16:creationId xmlns:a16="http://schemas.microsoft.com/office/drawing/2014/main" id="{119D3577-4B1A-49EC-9F00-CA1CF3092520}"/>
                </a:ext>
              </a:extLst>
            </p:cNvPr>
            <p:cNvGraphicFramePr>
              <a:graphicFrameLocks noChangeAspect="1"/>
            </p:cNvGraphicFramePr>
            <p:nvPr/>
          </p:nvGraphicFramePr>
          <p:xfrm>
            <a:off x="3192" y="3134"/>
            <a:ext cx="1849" cy="381"/>
          </p:xfrm>
          <a:graphic>
            <a:graphicData uri="http://schemas.openxmlformats.org/presentationml/2006/ole">
              <mc:AlternateContent xmlns:mc="http://schemas.openxmlformats.org/markup-compatibility/2006">
                <mc:Choice xmlns:v="urn:schemas-microsoft-com:vml" Requires="v">
                  <p:oleObj name="Equation" r:id="rId30" imgW="1104900" imgH="241300" progId="Equation.DSMT4">
                    <p:embed/>
                  </p:oleObj>
                </mc:Choice>
                <mc:Fallback>
                  <p:oleObj name="Equation" r:id="rId30" imgW="1104900" imgH="241300" progId="Equation.DSMT4">
                    <p:embed/>
                    <p:pic>
                      <p:nvPicPr>
                        <p:cNvPr id="0" name="Object 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92" y="3134"/>
                          <a:ext cx="184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3798" name="Object 2">
            <a:extLst>
              <a:ext uri="{FF2B5EF4-FFF2-40B4-BE49-F238E27FC236}">
                <a16:creationId xmlns:a16="http://schemas.microsoft.com/office/drawing/2014/main" id="{F5111995-D1D4-4C94-9BE6-3B2F905F8A6C}"/>
              </a:ext>
            </a:extLst>
          </p:cNvPr>
          <p:cNvGraphicFramePr>
            <a:graphicFrameLocks noChangeAspect="1"/>
          </p:cNvGraphicFramePr>
          <p:nvPr/>
        </p:nvGraphicFramePr>
        <p:xfrm>
          <a:off x="5680075" y="3170238"/>
          <a:ext cx="2749550" cy="442912"/>
        </p:xfrm>
        <a:graphic>
          <a:graphicData uri="http://schemas.openxmlformats.org/presentationml/2006/ole">
            <mc:AlternateContent xmlns:mc="http://schemas.openxmlformats.org/markup-compatibility/2006">
              <mc:Choice xmlns:v="urn:schemas-microsoft-com:vml" Requires="v">
                <p:oleObj name="Equation" r:id="rId32" imgW="1117115" imgH="177723" progId="Equation.DSMT4">
                  <p:embed/>
                </p:oleObj>
              </mc:Choice>
              <mc:Fallback>
                <p:oleObj name="Equation" r:id="rId32" imgW="1117115" imgH="177723" progId="Equation.DSMT4">
                  <p:embed/>
                  <p:pic>
                    <p:nvPicPr>
                      <p:cNvPr id="0" name="Object 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680075" y="3170238"/>
                        <a:ext cx="27495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Text Box 67">
            <a:extLst>
              <a:ext uri="{FF2B5EF4-FFF2-40B4-BE49-F238E27FC236}">
                <a16:creationId xmlns:a16="http://schemas.microsoft.com/office/drawing/2014/main" id="{07460B06-A8F7-4CB2-B61B-8BEB49734DE5}"/>
              </a:ext>
            </a:extLst>
          </p:cNvPr>
          <p:cNvSpPr txBox="1">
            <a:spLocks noChangeArrowheads="1"/>
          </p:cNvSpPr>
          <p:nvPr/>
        </p:nvSpPr>
        <p:spPr bwMode="auto">
          <a:xfrm>
            <a:off x="4238625" y="142875"/>
            <a:ext cx="2211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FF0000"/>
                </a:solidFill>
                <a:latin typeface="方正姚体" panose="02010601030101010101" pitchFamily="2" charset="-122"/>
                <a:ea typeface="方正姚体" panose="02010601030101010101" pitchFamily="2" charset="-122"/>
              </a:rPr>
              <a:t>（方法一）</a:t>
            </a:r>
          </a:p>
        </p:txBody>
      </p:sp>
      <p:graphicFrame>
        <p:nvGraphicFramePr>
          <p:cNvPr id="33800" name="Object 18">
            <a:extLst>
              <a:ext uri="{FF2B5EF4-FFF2-40B4-BE49-F238E27FC236}">
                <a16:creationId xmlns:a16="http://schemas.microsoft.com/office/drawing/2014/main" id="{23918817-FD2F-470D-8125-007F42C2EE40}"/>
              </a:ext>
            </a:extLst>
          </p:cNvPr>
          <p:cNvGraphicFramePr>
            <a:graphicFrameLocks/>
          </p:cNvGraphicFramePr>
          <p:nvPr/>
        </p:nvGraphicFramePr>
        <p:xfrm>
          <a:off x="4953000" y="3786188"/>
          <a:ext cx="2506663" cy="889000"/>
        </p:xfrm>
        <a:graphic>
          <a:graphicData uri="http://schemas.openxmlformats.org/presentationml/2006/ole">
            <mc:AlternateContent xmlns:mc="http://schemas.openxmlformats.org/markup-compatibility/2006">
              <mc:Choice xmlns:v="urn:schemas-microsoft-com:vml" Requires="v">
                <p:oleObj name="Equation" r:id="rId34" imgW="1002865" imgH="355446" progId="Equation.DSMT4">
                  <p:embed/>
                </p:oleObj>
              </mc:Choice>
              <mc:Fallback>
                <p:oleObj name="Equation" r:id="rId34" imgW="1002865" imgH="355446" progId="Equation.DSMT4">
                  <p:embed/>
                  <p:pic>
                    <p:nvPicPr>
                      <p:cNvPr id="0" name="Object 18"/>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953000" y="3786188"/>
                        <a:ext cx="250666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Object 19">
            <a:extLst>
              <a:ext uri="{FF2B5EF4-FFF2-40B4-BE49-F238E27FC236}">
                <a16:creationId xmlns:a16="http://schemas.microsoft.com/office/drawing/2014/main" id="{67E0BAFF-606F-4ADF-B269-6062E59A057F}"/>
              </a:ext>
            </a:extLst>
          </p:cNvPr>
          <p:cNvGraphicFramePr>
            <a:graphicFrameLocks/>
          </p:cNvGraphicFramePr>
          <p:nvPr/>
        </p:nvGraphicFramePr>
        <p:xfrm>
          <a:off x="5368925" y="4572000"/>
          <a:ext cx="2760663" cy="1014413"/>
        </p:xfrm>
        <a:graphic>
          <a:graphicData uri="http://schemas.openxmlformats.org/presentationml/2006/ole">
            <mc:AlternateContent xmlns:mc="http://schemas.openxmlformats.org/markup-compatibility/2006">
              <mc:Choice xmlns:v="urn:schemas-microsoft-com:vml" Requires="v">
                <p:oleObj name="Equation" r:id="rId36" imgW="1104421" imgH="406224" progId="Equation.DSMT4">
                  <p:embed/>
                </p:oleObj>
              </mc:Choice>
              <mc:Fallback>
                <p:oleObj name="Equation" r:id="rId36" imgW="1104421" imgH="406224" progId="Equation.DSMT4">
                  <p:embed/>
                  <p:pic>
                    <p:nvPicPr>
                      <p:cNvPr id="0" name="Object 19"/>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68925" y="4572000"/>
                        <a:ext cx="27606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Object 20">
            <a:extLst>
              <a:ext uri="{FF2B5EF4-FFF2-40B4-BE49-F238E27FC236}">
                <a16:creationId xmlns:a16="http://schemas.microsoft.com/office/drawing/2014/main" id="{AD354F83-C7DC-4AA3-8694-604737F73F45}"/>
              </a:ext>
            </a:extLst>
          </p:cNvPr>
          <p:cNvGraphicFramePr>
            <a:graphicFrameLocks/>
          </p:cNvGraphicFramePr>
          <p:nvPr/>
        </p:nvGraphicFramePr>
        <p:xfrm>
          <a:off x="5354638" y="5708650"/>
          <a:ext cx="1333500" cy="506413"/>
        </p:xfrm>
        <a:graphic>
          <a:graphicData uri="http://schemas.openxmlformats.org/presentationml/2006/ole">
            <mc:AlternateContent xmlns:mc="http://schemas.openxmlformats.org/markup-compatibility/2006">
              <mc:Choice xmlns:v="urn:schemas-microsoft-com:vml" Requires="v">
                <p:oleObj name="Equation" r:id="rId38" imgW="533169" imgH="203112" progId="Equation.DSMT4">
                  <p:embed/>
                </p:oleObj>
              </mc:Choice>
              <mc:Fallback>
                <p:oleObj name="Equation" r:id="rId38" imgW="533169" imgH="203112" progId="Equation.DSMT4">
                  <p:embed/>
                  <p:pic>
                    <p:nvPicPr>
                      <p:cNvPr id="0" name="Object 20"/>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354638" y="5708650"/>
                        <a:ext cx="13335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3" name="Text Box 5">
            <a:extLst>
              <a:ext uri="{FF2B5EF4-FFF2-40B4-BE49-F238E27FC236}">
                <a16:creationId xmlns:a16="http://schemas.microsoft.com/office/drawing/2014/main" id="{9A1E9636-2AFF-4974-A407-4AA816D9775B}"/>
              </a:ext>
            </a:extLst>
          </p:cNvPr>
          <p:cNvSpPr txBox="1">
            <a:spLocks noChangeArrowheads="1"/>
          </p:cNvSpPr>
          <p:nvPr/>
        </p:nvSpPr>
        <p:spPr bwMode="auto">
          <a:xfrm>
            <a:off x="214313" y="5286375"/>
            <a:ext cx="4143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b="1">
                <a:latin typeface="Arial" panose="020B0604020202020204" pitchFamily="34" charset="0"/>
                <a:ea typeface="华文中宋" panose="02010600040101010101" pitchFamily="2" charset="-122"/>
              </a:rPr>
              <a:t>圆盘边缘的电势高于中心转轴的电势</a:t>
            </a:r>
            <a:endParaRPr lang="en-US" altLang="zh-CN" sz="2800" b="1">
              <a:latin typeface="Arial" panose="020B0604020202020204" pitchFamily="34" charset="0"/>
              <a:ea typeface="华文中宋" panose="0201060004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818" name="Group 11">
            <a:extLst>
              <a:ext uri="{FF2B5EF4-FFF2-40B4-BE49-F238E27FC236}">
                <a16:creationId xmlns:a16="http://schemas.microsoft.com/office/drawing/2014/main" id="{B997788C-93A3-4CDB-B3EA-0FBFF418D9B5}"/>
              </a:ext>
            </a:extLst>
          </p:cNvPr>
          <p:cNvGrpSpPr>
            <a:grpSpLocks/>
          </p:cNvGrpSpPr>
          <p:nvPr/>
        </p:nvGrpSpPr>
        <p:grpSpPr bwMode="auto">
          <a:xfrm>
            <a:off x="0" y="642938"/>
            <a:ext cx="4135438" cy="4419600"/>
            <a:chOff x="275" y="1011"/>
            <a:chExt cx="2605" cy="2784"/>
          </a:xfrm>
        </p:grpSpPr>
        <p:sp>
          <p:nvSpPr>
            <p:cNvPr id="34842" name="Rectangle 12">
              <a:extLst>
                <a:ext uri="{FF2B5EF4-FFF2-40B4-BE49-F238E27FC236}">
                  <a16:creationId xmlns:a16="http://schemas.microsoft.com/office/drawing/2014/main" id="{85671586-6485-4B14-A931-AB8795CD7146}"/>
                </a:ext>
              </a:extLst>
            </p:cNvPr>
            <p:cNvSpPr>
              <a:spLocks noChangeArrowheads="1"/>
            </p:cNvSpPr>
            <p:nvPr/>
          </p:nvSpPr>
          <p:spPr bwMode="auto">
            <a:xfrm>
              <a:off x="275" y="1056"/>
              <a:ext cx="2605" cy="2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43" name="Oval 13">
              <a:extLst>
                <a:ext uri="{FF2B5EF4-FFF2-40B4-BE49-F238E27FC236}">
                  <a16:creationId xmlns:a16="http://schemas.microsoft.com/office/drawing/2014/main" id="{670F2A26-7577-4681-8BF1-9D5656006626}"/>
                </a:ext>
              </a:extLst>
            </p:cNvPr>
            <p:cNvSpPr>
              <a:spLocks noChangeArrowheads="1"/>
            </p:cNvSpPr>
            <p:nvPr/>
          </p:nvSpPr>
          <p:spPr bwMode="auto">
            <a:xfrm rot="-1349489">
              <a:off x="816" y="1872"/>
              <a:ext cx="1379" cy="1216"/>
            </a:xfrm>
            <a:prstGeom prst="ellipse">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44" name="Oval 14">
              <a:extLst>
                <a:ext uri="{FF2B5EF4-FFF2-40B4-BE49-F238E27FC236}">
                  <a16:creationId xmlns:a16="http://schemas.microsoft.com/office/drawing/2014/main" id="{4A03DDF9-91DB-40A9-87C5-FA821C8CC78C}"/>
                </a:ext>
              </a:extLst>
            </p:cNvPr>
            <p:cNvSpPr>
              <a:spLocks noChangeArrowheads="1"/>
            </p:cNvSpPr>
            <p:nvPr/>
          </p:nvSpPr>
          <p:spPr bwMode="auto">
            <a:xfrm rot="-1261788">
              <a:off x="889" y="1968"/>
              <a:ext cx="1365" cy="1258"/>
            </a:xfrm>
            <a:prstGeom prst="ellipse">
              <a:avLst/>
            </a:prstGeom>
            <a:solidFill>
              <a:schemeClr val="bg1"/>
            </a:solidFill>
            <a:ln w="19050">
              <a:solidFill>
                <a:srgbClr val="321900"/>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45" name="Line 15">
              <a:extLst>
                <a:ext uri="{FF2B5EF4-FFF2-40B4-BE49-F238E27FC236}">
                  <a16:creationId xmlns:a16="http://schemas.microsoft.com/office/drawing/2014/main" id="{BEC9B38C-52E1-4056-92D9-EAE706A93D59}"/>
                </a:ext>
              </a:extLst>
            </p:cNvPr>
            <p:cNvSpPr>
              <a:spLocks noChangeShapeType="1"/>
            </p:cNvSpPr>
            <p:nvPr/>
          </p:nvSpPr>
          <p:spPr bwMode="auto">
            <a:xfrm rot="9904716">
              <a:off x="1082" y="2221"/>
              <a:ext cx="423" cy="478"/>
            </a:xfrm>
            <a:prstGeom prst="line">
              <a:avLst/>
            </a:prstGeom>
            <a:noFill/>
            <a:ln w="28575">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846" name="Object 6">
              <a:extLst>
                <a:ext uri="{FF2B5EF4-FFF2-40B4-BE49-F238E27FC236}">
                  <a16:creationId xmlns:a16="http://schemas.microsoft.com/office/drawing/2014/main" id="{960AFC5F-A9A6-4BCF-AEF2-D1B7CE0BFABC}"/>
                </a:ext>
              </a:extLst>
            </p:cNvPr>
            <p:cNvGraphicFramePr>
              <a:graphicFrameLocks/>
            </p:cNvGraphicFramePr>
            <p:nvPr/>
          </p:nvGraphicFramePr>
          <p:xfrm>
            <a:off x="1223" y="2130"/>
            <a:ext cx="300" cy="360"/>
          </p:xfrm>
          <a:graphic>
            <a:graphicData uri="http://schemas.openxmlformats.org/presentationml/2006/ole">
              <mc:AlternateContent xmlns:mc="http://schemas.openxmlformats.org/markup-compatibility/2006">
                <mc:Choice xmlns:v="urn:schemas-microsoft-com:vml" Requires="v">
                  <p:oleObj name="Equation" r:id="rId2" imgW="190500" imgH="228600" progId="Equation.DSMT4">
                    <p:embed/>
                  </p:oleObj>
                </mc:Choice>
                <mc:Fallback>
                  <p:oleObj name="Equation" r:id="rId2" imgW="190500" imgH="228600" progId="Equation.DSMT4">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 y="2130"/>
                          <a:ext cx="3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47" name="Object 7">
              <a:extLst>
                <a:ext uri="{FF2B5EF4-FFF2-40B4-BE49-F238E27FC236}">
                  <a16:creationId xmlns:a16="http://schemas.microsoft.com/office/drawing/2014/main" id="{9CD51EDE-494A-4A12-AB87-78D253BE92B9}"/>
                </a:ext>
              </a:extLst>
            </p:cNvPr>
            <p:cNvGraphicFramePr>
              <a:graphicFrameLocks/>
            </p:cNvGraphicFramePr>
            <p:nvPr/>
          </p:nvGraphicFramePr>
          <p:xfrm>
            <a:off x="418" y="3358"/>
            <a:ext cx="260" cy="300"/>
          </p:xfrm>
          <a:graphic>
            <a:graphicData uri="http://schemas.openxmlformats.org/presentationml/2006/ole">
              <mc:AlternateContent xmlns:mc="http://schemas.openxmlformats.org/markup-compatibility/2006">
                <mc:Choice xmlns:v="urn:schemas-microsoft-com:vml" Requires="v">
                  <p:oleObj name="Equation" r:id="rId4" imgW="164957" imgH="190335" progId="Equation.DSMT4">
                    <p:embed/>
                  </p:oleObj>
                </mc:Choice>
                <mc:Fallback>
                  <p:oleObj name="Equation" r:id="rId4" imgW="164957" imgH="190335" progId="Equation.DSMT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 y="3358"/>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48" name="Line 18">
              <a:extLst>
                <a:ext uri="{FF2B5EF4-FFF2-40B4-BE49-F238E27FC236}">
                  <a16:creationId xmlns:a16="http://schemas.microsoft.com/office/drawing/2014/main" id="{4C5CD28B-ECA3-46E5-9AC1-B216F8B7B9F5}"/>
                </a:ext>
              </a:extLst>
            </p:cNvPr>
            <p:cNvSpPr>
              <a:spLocks noChangeShapeType="1"/>
            </p:cNvSpPr>
            <p:nvPr/>
          </p:nvSpPr>
          <p:spPr bwMode="auto">
            <a:xfrm rot="746893">
              <a:off x="1528" y="2724"/>
              <a:ext cx="728" cy="8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9" name="Line 19">
              <a:extLst>
                <a:ext uri="{FF2B5EF4-FFF2-40B4-BE49-F238E27FC236}">
                  <a16:creationId xmlns:a16="http://schemas.microsoft.com/office/drawing/2014/main" id="{FBFE8139-6C82-40A4-B8E2-707F8908B449}"/>
                </a:ext>
              </a:extLst>
            </p:cNvPr>
            <p:cNvSpPr>
              <a:spLocks noChangeShapeType="1"/>
            </p:cNvSpPr>
            <p:nvPr/>
          </p:nvSpPr>
          <p:spPr bwMode="auto">
            <a:xfrm rot="746893">
              <a:off x="1452" y="2768"/>
              <a:ext cx="727" cy="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0" name="Oval 20">
              <a:extLst>
                <a:ext uri="{FF2B5EF4-FFF2-40B4-BE49-F238E27FC236}">
                  <a16:creationId xmlns:a16="http://schemas.microsoft.com/office/drawing/2014/main" id="{CAC2E675-EDA6-4580-BF09-F2299284B1D8}"/>
                </a:ext>
              </a:extLst>
            </p:cNvPr>
            <p:cNvSpPr>
              <a:spLocks noChangeArrowheads="1"/>
            </p:cNvSpPr>
            <p:nvPr/>
          </p:nvSpPr>
          <p:spPr bwMode="auto">
            <a:xfrm rot="-1748884">
              <a:off x="2074" y="3619"/>
              <a:ext cx="78" cy="4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51" name="Line 21">
              <a:extLst>
                <a:ext uri="{FF2B5EF4-FFF2-40B4-BE49-F238E27FC236}">
                  <a16:creationId xmlns:a16="http://schemas.microsoft.com/office/drawing/2014/main" id="{75EEBA60-CFF6-4386-A0A7-43592FED5107}"/>
                </a:ext>
              </a:extLst>
            </p:cNvPr>
            <p:cNvSpPr>
              <a:spLocks noChangeShapeType="1"/>
            </p:cNvSpPr>
            <p:nvPr/>
          </p:nvSpPr>
          <p:spPr bwMode="auto">
            <a:xfrm flipV="1">
              <a:off x="1584" y="2233"/>
              <a:ext cx="558" cy="407"/>
            </a:xfrm>
            <a:prstGeom prst="line">
              <a:avLst/>
            </a:prstGeom>
            <a:noFill/>
            <a:ln w="57150">
              <a:solidFill>
                <a:srgbClr val="0066CC"/>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22">
              <a:extLst>
                <a:ext uri="{FF2B5EF4-FFF2-40B4-BE49-F238E27FC236}">
                  <a16:creationId xmlns:a16="http://schemas.microsoft.com/office/drawing/2014/main" id="{A05D05F9-C187-40CD-80E3-8BC4D1BAE55D}"/>
                </a:ext>
              </a:extLst>
            </p:cNvPr>
            <p:cNvSpPr>
              <a:spLocks noChangeShapeType="1"/>
            </p:cNvSpPr>
            <p:nvPr/>
          </p:nvSpPr>
          <p:spPr bwMode="auto">
            <a:xfrm flipV="1">
              <a:off x="1584" y="2423"/>
              <a:ext cx="300" cy="217"/>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853" name="Object 8">
              <a:extLst>
                <a:ext uri="{FF2B5EF4-FFF2-40B4-BE49-F238E27FC236}">
                  <a16:creationId xmlns:a16="http://schemas.microsoft.com/office/drawing/2014/main" id="{4DED73E4-FB59-4295-8B9B-0CD59A6785AD}"/>
                </a:ext>
              </a:extLst>
            </p:cNvPr>
            <p:cNvGraphicFramePr>
              <a:graphicFrameLocks/>
            </p:cNvGraphicFramePr>
            <p:nvPr/>
          </p:nvGraphicFramePr>
          <p:xfrm>
            <a:off x="1568" y="2293"/>
            <a:ext cx="199" cy="260"/>
          </p:xfrm>
          <a:graphic>
            <a:graphicData uri="http://schemas.openxmlformats.org/presentationml/2006/ole">
              <mc:AlternateContent xmlns:mc="http://schemas.openxmlformats.org/markup-compatibility/2006">
                <mc:Choice xmlns:v="urn:schemas-microsoft-com:vml" Requires="v">
                  <p:oleObj name="Equation" r:id="rId6" imgW="126780" imgH="164814" progId="Equation.DSMT4">
                    <p:embed/>
                  </p:oleObj>
                </mc:Choice>
                <mc:Fallback>
                  <p:oleObj name="Equation" r:id="rId6" imgW="126780" imgH="164814" progId="Equation.DSMT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8" y="2293"/>
                          <a:ext cx="19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54" name="Text Box 24">
              <a:extLst>
                <a:ext uri="{FF2B5EF4-FFF2-40B4-BE49-F238E27FC236}">
                  <a16:creationId xmlns:a16="http://schemas.microsoft.com/office/drawing/2014/main" id="{1DB41E8D-3A44-4700-843F-5C639028ADAC}"/>
                </a:ext>
              </a:extLst>
            </p:cNvPr>
            <p:cNvSpPr txBox="1">
              <a:spLocks noChangeArrowheads="1"/>
            </p:cNvSpPr>
            <p:nvPr/>
          </p:nvSpPr>
          <p:spPr bwMode="auto">
            <a:xfrm>
              <a:off x="1451" y="2149"/>
              <a:ext cx="325"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6600">
                  <a:latin typeface="Arial" panose="020B0604020202020204" pitchFamily="34" charset="0"/>
                  <a:ea typeface="华文中宋" panose="02010600040101010101" pitchFamily="2" charset="-122"/>
                </a:rPr>
                <a:t>.</a:t>
              </a:r>
            </a:p>
          </p:txBody>
        </p:sp>
        <p:sp>
          <p:nvSpPr>
            <p:cNvPr id="34855" name="Oval 25">
              <a:extLst>
                <a:ext uri="{FF2B5EF4-FFF2-40B4-BE49-F238E27FC236}">
                  <a16:creationId xmlns:a16="http://schemas.microsoft.com/office/drawing/2014/main" id="{5F4B891A-CBDC-487C-8BDC-852828D1F98A}"/>
                </a:ext>
              </a:extLst>
            </p:cNvPr>
            <p:cNvSpPr>
              <a:spLocks noChangeArrowheads="1"/>
            </p:cNvSpPr>
            <p:nvPr/>
          </p:nvSpPr>
          <p:spPr bwMode="auto">
            <a:xfrm>
              <a:off x="1041" y="3097"/>
              <a:ext cx="115" cy="130"/>
            </a:xfrm>
            <a:prstGeom prst="ellipse">
              <a:avLst/>
            </a:prstGeom>
            <a:noFill/>
            <a:ln w="38100">
              <a:solidFill>
                <a:srgbClr val="00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56" name="Oval 26">
              <a:extLst>
                <a:ext uri="{FF2B5EF4-FFF2-40B4-BE49-F238E27FC236}">
                  <a16:creationId xmlns:a16="http://schemas.microsoft.com/office/drawing/2014/main" id="{D9374AE5-B180-42FF-B255-603F65DC9E97}"/>
                </a:ext>
              </a:extLst>
            </p:cNvPr>
            <p:cNvSpPr>
              <a:spLocks noChangeArrowheads="1"/>
            </p:cNvSpPr>
            <p:nvPr/>
          </p:nvSpPr>
          <p:spPr bwMode="auto">
            <a:xfrm>
              <a:off x="1003" y="3184"/>
              <a:ext cx="78" cy="87"/>
            </a:xfrm>
            <a:prstGeom prst="ellipse">
              <a:avLst/>
            </a:prstGeom>
            <a:solidFill>
              <a:schemeClr val="bg1"/>
            </a:solidFill>
            <a:ln w="9525">
              <a:solidFill>
                <a:schemeClr val="bg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57" name="Oval 27">
              <a:extLst>
                <a:ext uri="{FF2B5EF4-FFF2-40B4-BE49-F238E27FC236}">
                  <a16:creationId xmlns:a16="http://schemas.microsoft.com/office/drawing/2014/main" id="{016C38FD-4D9F-496D-A6C3-58A682991ED8}"/>
                </a:ext>
              </a:extLst>
            </p:cNvPr>
            <p:cNvSpPr>
              <a:spLocks noChangeArrowheads="1"/>
            </p:cNvSpPr>
            <p:nvPr/>
          </p:nvSpPr>
          <p:spPr bwMode="auto">
            <a:xfrm>
              <a:off x="1884" y="3488"/>
              <a:ext cx="115" cy="131"/>
            </a:xfrm>
            <a:prstGeom prst="ellipse">
              <a:avLst/>
            </a:prstGeom>
            <a:solidFill>
              <a:schemeClr val="bg1"/>
            </a:solidFill>
            <a:ln w="38100">
              <a:solidFill>
                <a:srgbClr val="0066CC"/>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58" name="Oval 28">
              <a:extLst>
                <a:ext uri="{FF2B5EF4-FFF2-40B4-BE49-F238E27FC236}">
                  <a16:creationId xmlns:a16="http://schemas.microsoft.com/office/drawing/2014/main" id="{C005DF12-DB02-4900-9C6A-848FD6D4C777}"/>
                </a:ext>
              </a:extLst>
            </p:cNvPr>
            <p:cNvSpPr>
              <a:spLocks noChangeArrowheads="1"/>
            </p:cNvSpPr>
            <p:nvPr/>
          </p:nvSpPr>
          <p:spPr bwMode="auto">
            <a:xfrm>
              <a:off x="1922" y="3575"/>
              <a:ext cx="77" cy="130"/>
            </a:xfrm>
            <a:prstGeom prst="ellipse">
              <a:avLst/>
            </a:prstGeom>
            <a:solidFill>
              <a:schemeClr val="bg1"/>
            </a:solidFill>
            <a:ln w="9525">
              <a:solidFill>
                <a:schemeClr val="bg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59" name="Line 29">
              <a:extLst>
                <a:ext uri="{FF2B5EF4-FFF2-40B4-BE49-F238E27FC236}">
                  <a16:creationId xmlns:a16="http://schemas.microsoft.com/office/drawing/2014/main" id="{AAA18B74-776D-4938-BA38-B6841B8647E8}"/>
                </a:ext>
              </a:extLst>
            </p:cNvPr>
            <p:cNvSpPr>
              <a:spLocks noChangeShapeType="1"/>
            </p:cNvSpPr>
            <p:nvPr/>
          </p:nvSpPr>
          <p:spPr bwMode="auto">
            <a:xfrm>
              <a:off x="1081" y="3575"/>
              <a:ext cx="370"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0" name="Line 30">
              <a:extLst>
                <a:ext uri="{FF2B5EF4-FFF2-40B4-BE49-F238E27FC236}">
                  <a16:creationId xmlns:a16="http://schemas.microsoft.com/office/drawing/2014/main" id="{BCE39810-7D73-4E7B-B8E7-700EA0FC4856}"/>
                </a:ext>
              </a:extLst>
            </p:cNvPr>
            <p:cNvSpPr>
              <a:spLocks noChangeShapeType="1"/>
            </p:cNvSpPr>
            <p:nvPr/>
          </p:nvSpPr>
          <p:spPr bwMode="auto">
            <a:xfrm>
              <a:off x="1632" y="3577"/>
              <a:ext cx="269"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1" name="Text Box 31">
              <a:extLst>
                <a:ext uri="{FF2B5EF4-FFF2-40B4-BE49-F238E27FC236}">
                  <a16:creationId xmlns:a16="http://schemas.microsoft.com/office/drawing/2014/main" id="{2B7CC084-A367-410A-82E2-F8E5F60FA46C}"/>
                </a:ext>
              </a:extLst>
            </p:cNvPr>
            <p:cNvSpPr txBox="1">
              <a:spLocks noChangeArrowheads="1"/>
            </p:cNvSpPr>
            <p:nvPr/>
          </p:nvSpPr>
          <p:spPr bwMode="auto">
            <a:xfrm>
              <a:off x="1512" y="3097"/>
              <a:ext cx="229"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6600">
                  <a:latin typeface="Arial" panose="020B0604020202020204" pitchFamily="34" charset="0"/>
                  <a:ea typeface="华文中宋" panose="02010600040101010101" pitchFamily="2" charset="-122"/>
                </a:rPr>
                <a:t>.</a:t>
              </a:r>
            </a:p>
          </p:txBody>
        </p:sp>
        <p:sp>
          <p:nvSpPr>
            <p:cNvPr id="34862" name="Text Box 32">
              <a:extLst>
                <a:ext uri="{FF2B5EF4-FFF2-40B4-BE49-F238E27FC236}">
                  <a16:creationId xmlns:a16="http://schemas.microsoft.com/office/drawing/2014/main" id="{2F372283-FFA7-4DD0-9F46-DCB03CA8FB2E}"/>
                </a:ext>
              </a:extLst>
            </p:cNvPr>
            <p:cNvSpPr txBox="1">
              <a:spLocks noChangeArrowheads="1"/>
            </p:cNvSpPr>
            <p:nvPr/>
          </p:nvSpPr>
          <p:spPr bwMode="auto">
            <a:xfrm>
              <a:off x="1348" y="3097"/>
              <a:ext cx="230"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6600">
                  <a:latin typeface="Arial" panose="020B0604020202020204" pitchFamily="34" charset="0"/>
                  <a:ea typeface="华文中宋" panose="02010600040101010101" pitchFamily="2" charset="-122"/>
                </a:rPr>
                <a:t>.</a:t>
              </a:r>
            </a:p>
          </p:txBody>
        </p:sp>
        <p:graphicFrame>
          <p:nvGraphicFramePr>
            <p:cNvPr id="34863" name="Object 9">
              <a:extLst>
                <a:ext uri="{FF2B5EF4-FFF2-40B4-BE49-F238E27FC236}">
                  <a16:creationId xmlns:a16="http://schemas.microsoft.com/office/drawing/2014/main" id="{15AC0F4A-24A7-4C7D-9F90-1CBC5E6BFCFD}"/>
                </a:ext>
              </a:extLst>
            </p:cNvPr>
            <p:cNvGraphicFramePr>
              <a:graphicFrameLocks/>
            </p:cNvGraphicFramePr>
            <p:nvPr/>
          </p:nvGraphicFramePr>
          <p:xfrm>
            <a:off x="1265" y="2577"/>
            <a:ext cx="260" cy="279"/>
          </p:xfrm>
          <a:graphic>
            <a:graphicData uri="http://schemas.openxmlformats.org/presentationml/2006/ole">
              <mc:AlternateContent xmlns:mc="http://schemas.openxmlformats.org/markup-compatibility/2006">
                <mc:Choice xmlns:v="urn:schemas-microsoft-com:vml" Requires="v">
                  <p:oleObj name="Equation" r:id="rId8" imgW="164814" imgH="177492" progId="Equation.DSMT4">
                    <p:embed/>
                  </p:oleObj>
                </mc:Choice>
                <mc:Fallback>
                  <p:oleObj name="Equation" r:id="rId8" imgW="164814" imgH="177492" progId="Equation.DSMT4">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5" y="2577"/>
                          <a:ext cx="26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64" name="Object 10">
              <a:extLst>
                <a:ext uri="{FF2B5EF4-FFF2-40B4-BE49-F238E27FC236}">
                  <a16:creationId xmlns:a16="http://schemas.microsoft.com/office/drawing/2014/main" id="{F08DA9D0-647E-4B6E-A853-5D7EE3F96EBC}"/>
                </a:ext>
              </a:extLst>
            </p:cNvPr>
            <p:cNvGraphicFramePr>
              <a:graphicFrameLocks/>
            </p:cNvGraphicFramePr>
            <p:nvPr/>
          </p:nvGraphicFramePr>
          <p:xfrm>
            <a:off x="2075" y="3306"/>
            <a:ext cx="320" cy="279"/>
          </p:xfrm>
          <a:graphic>
            <a:graphicData uri="http://schemas.openxmlformats.org/presentationml/2006/ole">
              <mc:AlternateContent xmlns:mc="http://schemas.openxmlformats.org/markup-compatibility/2006">
                <mc:Choice xmlns:v="urn:schemas-microsoft-com:vml" Requires="v">
                  <p:oleObj name="Equation" r:id="rId10" imgW="202936" imgH="177569" progId="Equation.DSMT4">
                    <p:embed/>
                  </p:oleObj>
                </mc:Choice>
                <mc:Fallback>
                  <p:oleObj name="Equation" r:id="rId10" imgW="202936" imgH="177569" progId="Equation.DSMT4">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5" y="3306"/>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65" name="Object 11">
              <a:extLst>
                <a:ext uri="{FF2B5EF4-FFF2-40B4-BE49-F238E27FC236}">
                  <a16:creationId xmlns:a16="http://schemas.microsoft.com/office/drawing/2014/main" id="{C9016709-45CC-4F4C-B686-A674CB2202AB}"/>
                </a:ext>
              </a:extLst>
            </p:cNvPr>
            <p:cNvGraphicFramePr>
              <a:graphicFrameLocks/>
            </p:cNvGraphicFramePr>
            <p:nvPr/>
          </p:nvGraphicFramePr>
          <p:xfrm>
            <a:off x="774" y="3097"/>
            <a:ext cx="320" cy="260"/>
          </p:xfrm>
          <a:graphic>
            <a:graphicData uri="http://schemas.openxmlformats.org/presentationml/2006/ole">
              <mc:AlternateContent xmlns:mc="http://schemas.openxmlformats.org/markup-compatibility/2006">
                <mc:Choice xmlns:v="urn:schemas-microsoft-com:vml" Requires="v">
                  <p:oleObj name="Equation" r:id="rId12" imgW="203024" imgH="164957" progId="Equation.DSMT4">
                    <p:embed/>
                  </p:oleObj>
                </mc:Choice>
                <mc:Fallback>
                  <p:oleObj name="Equation" r:id="rId12" imgW="203024" imgH="164957" progId="Equation.DSMT4">
                    <p:embed/>
                    <p:pic>
                      <p:nvPicPr>
                        <p:cNvPr id="0" name="Object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4" y="3097"/>
                          <a:ext cx="3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66" name="Object 12">
              <a:extLst>
                <a:ext uri="{FF2B5EF4-FFF2-40B4-BE49-F238E27FC236}">
                  <a16:creationId xmlns:a16="http://schemas.microsoft.com/office/drawing/2014/main" id="{D1EA5445-820D-4F80-AFEF-232257422A90}"/>
                </a:ext>
              </a:extLst>
            </p:cNvPr>
            <p:cNvGraphicFramePr>
              <a:graphicFrameLocks/>
            </p:cNvGraphicFramePr>
            <p:nvPr/>
          </p:nvGraphicFramePr>
          <p:xfrm>
            <a:off x="2151" y="2066"/>
            <a:ext cx="360" cy="260"/>
          </p:xfrm>
          <a:graphic>
            <a:graphicData uri="http://schemas.openxmlformats.org/presentationml/2006/ole">
              <mc:AlternateContent xmlns:mc="http://schemas.openxmlformats.org/markup-compatibility/2006">
                <mc:Choice xmlns:v="urn:schemas-microsoft-com:vml" Requires="v">
                  <p:oleObj name="Equation" r:id="rId14" imgW="228501" imgH="165028" progId="Equation.DSMT4">
                    <p:embed/>
                  </p:oleObj>
                </mc:Choice>
                <mc:Fallback>
                  <p:oleObj name="Equation" r:id="rId14" imgW="228501" imgH="165028" progId="Equation.DSMT4">
                    <p:embed/>
                    <p:pic>
                      <p:nvPicPr>
                        <p:cNvPr id="0"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1" y="2066"/>
                          <a:ext cx="3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67" name="Group 37">
              <a:extLst>
                <a:ext uri="{FF2B5EF4-FFF2-40B4-BE49-F238E27FC236}">
                  <a16:creationId xmlns:a16="http://schemas.microsoft.com/office/drawing/2014/main" id="{F55BB331-8ADF-41E5-8A73-1DFB2D80C233}"/>
                </a:ext>
              </a:extLst>
            </p:cNvPr>
            <p:cNvGrpSpPr>
              <a:grpSpLocks/>
            </p:cNvGrpSpPr>
            <p:nvPr/>
          </p:nvGrpSpPr>
          <p:grpSpPr bwMode="auto">
            <a:xfrm rot="-3592003">
              <a:off x="948" y="1585"/>
              <a:ext cx="227" cy="193"/>
              <a:chOff x="861" y="3117"/>
              <a:chExt cx="250" cy="243"/>
            </a:xfrm>
          </p:grpSpPr>
          <p:grpSp>
            <p:nvGrpSpPr>
              <p:cNvPr id="34879" name="Group 38">
                <a:extLst>
                  <a:ext uri="{FF2B5EF4-FFF2-40B4-BE49-F238E27FC236}">
                    <a16:creationId xmlns:a16="http://schemas.microsoft.com/office/drawing/2014/main" id="{7B9C5B79-1242-474C-BFC6-1F4A2DE80D97}"/>
                  </a:ext>
                </a:extLst>
              </p:cNvPr>
              <p:cNvGrpSpPr>
                <a:grpSpLocks/>
              </p:cNvGrpSpPr>
              <p:nvPr/>
            </p:nvGrpSpPr>
            <p:grpSpPr bwMode="auto">
              <a:xfrm>
                <a:off x="867" y="3123"/>
                <a:ext cx="244" cy="237"/>
                <a:chOff x="867" y="3123"/>
                <a:chExt cx="244" cy="237"/>
              </a:xfrm>
            </p:grpSpPr>
            <p:sp>
              <p:nvSpPr>
                <p:cNvPr id="34881" name="Oval 39">
                  <a:extLst>
                    <a:ext uri="{FF2B5EF4-FFF2-40B4-BE49-F238E27FC236}">
                      <a16:creationId xmlns:a16="http://schemas.microsoft.com/office/drawing/2014/main" id="{6F795AB9-2457-45B8-BBF5-031252453840}"/>
                    </a:ext>
                  </a:extLst>
                </p:cNvPr>
                <p:cNvSpPr>
                  <a:spLocks noChangeArrowheads="1"/>
                </p:cNvSpPr>
                <p:nvPr/>
              </p:nvSpPr>
              <p:spPr bwMode="auto">
                <a:xfrm rot="1952563">
                  <a:off x="867" y="3123"/>
                  <a:ext cx="244" cy="192"/>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sp>
              <p:nvSpPr>
                <p:cNvPr id="34882" name="Rectangle 40">
                  <a:extLst>
                    <a:ext uri="{FF2B5EF4-FFF2-40B4-BE49-F238E27FC236}">
                      <a16:creationId xmlns:a16="http://schemas.microsoft.com/office/drawing/2014/main" id="{1ED6308F-AB16-4BA8-8D6B-AD15201F1054}"/>
                    </a:ext>
                  </a:extLst>
                </p:cNvPr>
                <p:cNvSpPr>
                  <a:spLocks noChangeArrowheads="1"/>
                </p:cNvSpPr>
                <p:nvPr/>
              </p:nvSpPr>
              <p:spPr bwMode="auto">
                <a:xfrm>
                  <a:off x="897" y="3216"/>
                  <a:ext cx="123"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a typeface="华文中宋" panose="02010600040101010101" pitchFamily="2" charset="-122"/>
                  </a:endParaRPr>
                </a:p>
              </p:txBody>
            </p:sp>
          </p:grpSp>
          <p:sp>
            <p:nvSpPr>
              <p:cNvPr id="34880" name="Freeform 41">
                <a:extLst>
                  <a:ext uri="{FF2B5EF4-FFF2-40B4-BE49-F238E27FC236}">
                    <a16:creationId xmlns:a16="http://schemas.microsoft.com/office/drawing/2014/main" id="{5CC12F29-E7BE-4FC1-BC04-D0AC8E9D347F}"/>
                  </a:ext>
                </a:extLst>
              </p:cNvPr>
              <p:cNvSpPr>
                <a:spLocks/>
              </p:cNvSpPr>
              <p:nvPr/>
            </p:nvSpPr>
            <p:spPr bwMode="auto">
              <a:xfrm>
                <a:off x="861" y="3117"/>
                <a:ext cx="98" cy="147"/>
              </a:xfrm>
              <a:custGeom>
                <a:avLst/>
                <a:gdLst>
                  <a:gd name="T0" fmla="*/ 59 w 116"/>
                  <a:gd name="T1" fmla="*/ 0 h 147"/>
                  <a:gd name="T2" fmla="*/ 34 w 116"/>
                  <a:gd name="T3" fmla="*/ 20 h 147"/>
                  <a:gd name="T4" fmla="*/ 3 w 116"/>
                  <a:gd name="T5" fmla="*/ 69 h 147"/>
                  <a:gd name="T6" fmla="*/ 14 w 116"/>
                  <a:gd name="T7" fmla="*/ 147 h 147"/>
                  <a:gd name="T8" fmla="*/ 0 60000 65536"/>
                  <a:gd name="T9" fmla="*/ 0 60000 65536"/>
                  <a:gd name="T10" fmla="*/ 0 60000 65536"/>
                  <a:gd name="T11" fmla="*/ 0 60000 65536"/>
                  <a:gd name="T12" fmla="*/ 0 w 116"/>
                  <a:gd name="T13" fmla="*/ 0 h 147"/>
                  <a:gd name="T14" fmla="*/ 116 w 116"/>
                  <a:gd name="T15" fmla="*/ 147 h 147"/>
                </a:gdLst>
                <a:ahLst/>
                <a:cxnLst>
                  <a:cxn ang="T8">
                    <a:pos x="T0" y="T1"/>
                  </a:cxn>
                  <a:cxn ang="T9">
                    <a:pos x="T2" y="T3"/>
                  </a:cxn>
                  <a:cxn ang="T10">
                    <a:pos x="T4" y="T5"/>
                  </a:cxn>
                  <a:cxn ang="T11">
                    <a:pos x="T6" y="T7"/>
                  </a:cxn>
                </a:cxnLst>
                <a:rect l="T12" t="T13" r="T14" b="T15"/>
                <a:pathLst>
                  <a:path w="116" h="147">
                    <a:moveTo>
                      <a:pt x="116" y="0"/>
                    </a:moveTo>
                    <a:cubicBezTo>
                      <a:pt x="108" y="3"/>
                      <a:pt x="84" y="9"/>
                      <a:pt x="66" y="20"/>
                    </a:cubicBezTo>
                    <a:cubicBezTo>
                      <a:pt x="48" y="31"/>
                      <a:pt x="14" y="48"/>
                      <a:pt x="7" y="69"/>
                    </a:cubicBezTo>
                    <a:cubicBezTo>
                      <a:pt x="0" y="90"/>
                      <a:pt x="22" y="131"/>
                      <a:pt x="26" y="147"/>
                    </a:cubicBezTo>
                  </a:path>
                </a:pathLst>
              </a:custGeom>
              <a:noFill/>
              <a:ln w="9525">
                <a:solidFill>
                  <a:srgbClr val="CC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34868" name="Line 42">
              <a:extLst>
                <a:ext uri="{FF2B5EF4-FFF2-40B4-BE49-F238E27FC236}">
                  <a16:creationId xmlns:a16="http://schemas.microsoft.com/office/drawing/2014/main" id="{13D7F4E3-7ADD-4BB7-B25A-69D41870632A}"/>
                </a:ext>
              </a:extLst>
            </p:cNvPr>
            <p:cNvSpPr>
              <a:spLocks noChangeShapeType="1"/>
            </p:cNvSpPr>
            <p:nvPr/>
          </p:nvSpPr>
          <p:spPr bwMode="auto">
            <a:xfrm rot="746893">
              <a:off x="786" y="1392"/>
              <a:ext cx="462" cy="5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9" name="Line 43">
              <a:extLst>
                <a:ext uri="{FF2B5EF4-FFF2-40B4-BE49-F238E27FC236}">
                  <a16:creationId xmlns:a16="http://schemas.microsoft.com/office/drawing/2014/main" id="{F6152944-E3DA-4E8C-962E-0978245DF44D}"/>
                </a:ext>
              </a:extLst>
            </p:cNvPr>
            <p:cNvSpPr>
              <a:spLocks noChangeShapeType="1"/>
            </p:cNvSpPr>
            <p:nvPr/>
          </p:nvSpPr>
          <p:spPr bwMode="auto">
            <a:xfrm rot="746893">
              <a:off x="845" y="1340"/>
              <a:ext cx="483" cy="5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4870" name="Object 13">
              <a:extLst>
                <a:ext uri="{FF2B5EF4-FFF2-40B4-BE49-F238E27FC236}">
                  <a16:creationId xmlns:a16="http://schemas.microsoft.com/office/drawing/2014/main" id="{B449BE32-AAC2-40EC-8626-BCF1333A943E}"/>
                </a:ext>
              </a:extLst>
            </p:cNvPr>
            <p:cNvGraphicFramePr>
              <a:graphicFrameLocks/>
            </p:cNvGraphicFramePr>
            <p:nvPr/>
          </p:nvGraphicFramePr>
          <p:xfrm>
            <a:off x="1156" y="1447"/>
            <a:ext cx="240" cy="220"/>
          </p:xfrm>
          <a:graphic>
            <a:graphicData uri="http://schemas.openxmlformats.org/presentationml/2006/ole">
              <mc:AlternateContent xmlns:mc="http://schemas.openxmlformats.org/markup-compatibility/2006">
                <mc:Choice xmlns:v="urn:schemas-microsoft-com:vml" Requires="v">
                  <p:oleObj name="Equation" r:id="rId16" imgW="152334" imgH="139639" progId="Equation.DSMT4">
                    <p:embed/>
                  </p:oleObj>
                </mc:Choice>
                <mc:Fallback>
                  <p:oleObj name="Equation" r:id="rId16" imgW="152334" imgH="139639" progId="Equation.DSMT4">
                    <p:embed/>
                    <p:pic>
                      <p:nvPicPr>
                        <p:cNvPr id="0"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6" y="1447"/>
                          <a:ext cx="2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71" name="Line 45">
              <a:extLst>
                <a:ext uri="{FF2B5EF4-FFF2-40B4-BE49-F238E27FC236}">
                  <a16:creationId xmlns:a16="http://schemas.microsoft.com/office/drawing/2014/main" id="{BF68A2C2-03C5-4145-A001-7C2B35E26F2A}"/>
                </a:ext>
              </a:extLst>
            </p:cNvPr>
            <p:cNvSpPr>
              <a:spLocks noChangeShapeType="1"/>
            </p:cNvSpPr>
            <p:nvPr/>
          </p:nvSpPr>
          <p:spPr bwMode="auto">
            <a:xfrm>
              <a:off x="352" y="2619"/>
              <a:ext cx="613" cy="1129"/>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872" name="Object 14">
              <a:extLst>
                <a:ext uri="{FF2B5EF4-FFF2-40B4-BE49-F238E27FC236}">
                  <a16:creationId xmlns:a16="http://schemas.microsoft.com/office/drawing/2014/main" id="{3204576C-339C-4BB8-A5CF-7E3D78098980}"/>
                </a:ext>
              </a:extLst>
            </p:cNvPr>
            <p:cNvGraphicFramePr>
              <a:graphicFrameLocks/>
            </p:cNvGraphicFramePr>
            <p:nvPr/>
          </p:nvGraphicFramePr>
          <p:xfrm>
            <a:off x="2486" y="2402"/>
            <a:ext cx="260" cy="300"/>
          </p:xfrm>
          <a:graphic>
            <a:graphicData uri="http://schemas.openxmlformats.org/presentationml/2006/ole">
              <mc:AlternateContent xmlns:mc="http://schemas.openxmlformats.org/markup-compatibility/2006">
                <mc:Choice xmlns:v="urn:schemas-microsoft-com:vml" Requires="v">
                  <p:oleObj name="Equation" r:id="rId18" imgW="164957" imgH="190335" progId="Equation.DSMT4">
                    <p:embed/>
                  </p:oleObj>
                </mc:Choice>
                <mc:Fallback>
                  <p:oleObj name="Equation" r:id="rId18" imgW="164957" imgH="190335" progId="Equation.DSMT4">
                    <p:embed/>
                    <p:pic>
                      <p:nvPicPr>
                        <p:cNvPr id="0"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86" y="2402"/>
                          <a:ext cx="2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73" name="Line 47">
              <a:extLst>
                <a:ext uri="{FF2B5EF4-FFF2-40B4-BE49-F238E27FC236}">
                  <a16:creationId xmlns:a16="http://schemas.microsoft.com/office/drawing/2014/main" id="{DE9D5355-F433-4A91-B8BC-EBFD9119297C}"/>
                </a:ext>
              </a:extLst>
            </p:cNvPr>
            <p:cNvSpPr>
              <a:spLocks noChangeShapeType="1"/>
            </p:cNvSpPr>
            <p:nvPr/>
          </p:nvSpPr>
          <p:spPr bwMode="auto">
            <a:xfrm>
              <a:off x="2152" y="1360"/>
              <a:ext cx="651" cy="1173"/>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Line 48">
              <a:extLst>
                <a:ext uri="{FF2B5EF4-FFF2-40B4-BE49-F238E27FC236}">
                  <a16:creationId xmlns:a16="http://schemas.microsoft.com/office/drawing/2014/main" id="{FDDF4107-BFC1-4684-A693-980068DC014A}"/>
                </a:ext>
              </a:extLst>
            </p:cNvPr>
            <p:cNvSpPr>
              <a:spLocks noChangeShapeType="1"/>
            </p:cNvSpPr>
            <p:nvPr/>
          </p:nvSpPr>
          <p:spPr bwMode="auto">
            <a:xfrm flipV="1">
              <a:off x="659" y="1447"/>
              <a:ext cx="230" cy="174"/>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5" name="Line 49">
              <a:extLst>
                <a:ext uri="{FF2B5EF4-FFF2-40B4-BE49-F238E27FC236}">
                  <a16:creationId xmlns:a16="http://schemas.microsoft.com/office/drawing/2014/main" id="{FA97807B-CB46-4DEB-B00D-5DF833E09F12}"/>
                </a:ext>
              </a:extLst>
            </p:cNvPr>
            <p:cNvSpPr>
              <a:spLocks noChangeShapeType="1"/>
            </p:cNvSpPr>
            <p:nvPr/>
          </p:nvSpPr>
          <p:spPr bwMode="auto">
            <a:xfrm flipH="1">
              <a:off x="965" y="1229"/>
              <a:ext cx="229" cy="174"/>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876" name="Object 15">
              <a:extLst>
                <a:ext uri="{FF2B5EF4-FFF2-40B4-BE49-F238E27FC236}">
                  <a16:creationId xmlns:a16="http://schemas.microsoft.com/office/drawing/2014/main" id="{CDF6CDB0-7E13-4BF5-B99F-0FB4EBF0F482}"/>
                </a:ext>
              </a:extLst>
            </p:cNvPr>
            <p:cNvGraphicFramePr>
              <a:graphicFrameLocks/>
            </p:cNvGraphicFramePr>
            <p:nvPr/>
          </p:nvGraphicFramePr>
          <p:xfrm>
            <a:off x="500" y="1011"/>
            <a:ext cx="440" cy="360"/>
          </p:xfrm>
          <a:graphic>
            <a:graphicData uri="http://schemas.openxmlformats.org/presentationml/2006/ole">
              <mc:AlternateContent xmlns:mc="http://schemas.openxmlformats.org/markup-compatibility/2006">
                <mc:Choice xmlns:v="urn:schemas-microsoft-com:vml" Requires="v">
                  <p:oleObj name="Equation" r:id="rId20" imgW="279400" imgH="228600" progId="Equation.DSMT4">
                    <p:embed/>
                  </p:oleObj>
                </mc:Choice>
                <mc:Fallback>
                  <p:oleObj name="Equation" r:id="rId20" imgW="279400" imgH="228600" progId="Equation.DSMT4">
                    <p:embed/>
                    <p:pic>
                      <p:nvPicPr>
                        <p:cNvPr id="0"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0" y="1011"/>
                          <a:ext cx="4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77" name="Line 51">
              <a:extLst>
                <a:ext uri="{FF2B5EF4-FFF2-40B4-BE49-F238E27FC236}">
                  <a16:creationId xmlns:a16="http://schemas.microsoft.com/office/drawing/2014/main" id="{84787316-0D8E-403B-90D0-B867A8D3E00A}"/>
                </a:ext>
              </a:extLst>
            </p:cNvPr>
            <p:cNvSpPr>
              <a:spLocks noChangeShapeType="1"/>
            </p:cNvSpPr>
            <p:nvPr/>
          </p:nvSpPr>
          <p:spPr bwMode="auto">
            <a:xfrm>
              <a:off x="1100" y="3227"/>
              <a:ext cx="0" cy="348"/>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878" name="Object 16">
              <a:extLst>
                <a:ext uri="{FF2B5EF4-FFF2-40B4-BE49-F238E27FC236}">
                  <a16:creationId xmlns:a16="http://schemas.microsoft.com/office/drawing/2014/main" id="{666283AA-BCBE-4326-9458-F53C02A4137C}"/>
                </a:ext>
              </a:extLst>
            </p:cNvPr>
            <p:cNvGraphicFramePr>
              <a:graphicFrameLocks/>
            </p:cNvGraphicFramePr>
            <p:nvPr/>
          </p:nvGraphicFramePr>
          <p:xfrm>
            <a:off x="1380" y="3216"/>
            <a:ext cx="280" cy="360"/>
          </p:xfrm>
          <a:graphic>
            <a:graphicData uri="http://schemas.openxmlformats.org/presentationml/2006/ole">
              <mc:AlternateContent xmlns:mc="http://schemas.openxmlformats.org/markup-compatibility/2006">
                <mc:Choice xmlns:v="urn:schemas-microsoft-com:vml" Requires="v">
                  <p:oleObj name="Equation" r:id="rId22" imgW="152340" imgH="199985" progId="Equation.DSMT4">
                    <p:embed/>
                  </p:oleObj>
                </mc:Choice>
                <mc:Fallback>
                  <p:oleObj name="Equation" r:id="rId22" imgW="152340" imgH="199985" progId="Equation.DSMT4">
                    <p:embed/>
                    <p:pic>
                      <p:nvPicPr>
                        <p:cNvPr id="0"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80" y="3216"/>
                          <a:ext cx="2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19" name="Text Box 49">
            <a:extLst>
              <a:ext uri="{FF2B5EF4-FFF2-40B4-BE49-F238E27FC236}">
                <a16:creationId xmlns:a16="http://schemas.microsoft.com/office/drawing/2014/main" id="{73A88822-AB7C-492D-9330-2D1EBCD0D76C}"/>
              </a:ext>
            </a:extLst>
          </p:cNvPr>
          <p:cNvSpPr txBox="1">
            <a:spLocks noChangeArrowheads="1"/>
          </p:cNvSpPr>
          <p:nvPr/>
        </p:nvSpPr>
        <p:spPr bwMode="auto">
          <a:xfrm>
            <a:off x="4286250" y="142875"/>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FF0000"/>
                </a:solidFill>
                <a:latin typeface="方正姚体" panose="02010601030101010101" pitchFamily="2" charset="-122"/>
                <a:ea typeface="方正姚体" panose="02010601030101010101" pitchFamily="2" charset="-122"/>
              </a:rPr>
              <a:t>（方法二）</a:t>
            </a:r>
          </a:p>
        </p:txBody>
      </p:sp>
      <p:grpSp>
        <p:nvGrpSpPr>
          <p:cNvPr id="34820" name="Group 50">
            <a:extLst>
              <a:ext uri="{FF2B5EF4-FFF2-40B4-BE49-F238E27FC236}">
                <a16:creationId xmlns:a16="http://schemas.microsoft.com/office/drawing/2014/main" id="{04C57CCE-45DE-4550-9D3E-448CF6DBFAE3}"/>
              </a:ext>
            </a:extLst>
          </p:cNvPr>
          <p:cNvGrpSpPr>
            <a:grpSpLocks/>
          </p:cNvGrpSpPr>
          <p:nvPr/>
        </p:nvGrpSpPr>
        <p:grpSpPr bwMode="auto">
          <a:xfrm>
            <a:off x="4500563" y="1555750"/>
            <a:ext cx="4127500" cy="1016000"/>
            <a:chOff x="3078" y="2160"/>
            <a:chExt cx="2600" cy="640"/>
          </a:xfrm>
        </p:grpSpPr>
        <p:sp>
          <p:nvSpPr>
            <p:cNvPr id="34840" name="Text Box 51">
              <a:extLst>
                <a:ext uri="{FF2B5EF4-FFF2-40B4-BE49-F238E27FC236}">
                  <a16:creationId xmlns:a16="http://schemas.microsoft.com/office/drawing/2014/main" id="{39343035-1197-42E8-99EA-3567D14C434D}"/>
                </a:ext>
              </a:extLst>
            </p:cNvPr>
            <p:cNvSpPr txBox="1">
              <a:spLocks noChangeArrowheads="1"/>
            </p:cNvSpPr>
            <p:nvPr/>
          </p:nvSpPr>
          <p:spPr bwMode="auto">
            <a:xfrm>
              <a:off x="3078" y="2295"/>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华文中宋" panose="02010600040101010101" pitchFamily="2" charset="-122"/>
                  <a:ea typeface="华文中宋" panose="02010600040101010101" pitchFamily="2" charset="-122"/>
                </a:rPr>
                <a:t>则</a:t>
              </a:r>
            </a:p>
          </p:txBody>
        </p:sp>
        <p:graphicFrame>
          <p:nvGraphicFramePr>
            <p:cNvPr id="34841" name="Object 2">
              <a:extLst>
                <a:ext uri="{FF2B5EF4-FFF2-40B4-BE49-F238E27FC236}">
                  <a16:creationId xmlns:a16="http://schemas.microsoft.com/office/drawing/2014/main" id="{5AA92670-C01A-417F-B274-9B9CFBC1B073}"/>
                </a:ext>
              </a:extLst>
            </p:cNvPr>
            <p:cNvGraphicFramePr>
              <a:graphicFrameLocks noChangeAspect="1"/>
            </p:cNvGraphicFramePr>
            <p:nvPr/>
          </p:nvGraphicFramePr>
          <p:xfrm>
            <a:off x="3438" y="2160"/>
            <a:ext cx="2240" cy="640"/>
          </p:xfrm>
          <a:graphic>
            <a:graphicData uri="http://schemas.openxmlformats.org/presentationml/2006/ole">
              <mc:AlternateContent xmlns:mc="http://schemas.openxmlformats.org/markup-compatibility/2006">
                <mc:Choice xmlns:v="urn:schemas-microsoft-com:vml" Requires="v">
                  <p:oleObj name="Equation" r:id="rId24" imgW="1345616" imgH="406224" progId="Equation.DSMT4">
                    <p:embed/>
                  </p:oleObj>
                </mc:Choice>
                <mc:Fallback>
                  <p:oleObj name="Equation" r:id="rId24" imgW="1345616" imgH="406224" progId="Equation.DSMT4">
                    <p:embed/>
                    <p:pic>
                      <p:nvPicPr>
                        <p:cNvPr id="0" name="Object 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38" y="2160"/>
                          <a:ext cx="224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4821" name="Object 3">
            <a:extLst>
              <a:ext uri="{FF2B5EF4-FFF2-40B4-BE49-F238E27FC236}">
                <a16:creationId xmlns:a16="http://schemas.microsoft.com/office/drawing/2014/main" id="{2F184CA0-81EC-42A4-9322-E300B9AE06F5}"/>
              </a:ext>
            </a:extLst>
          </p:cNvPr>
          <p:cNvGraphicFramePr>
            <a:graphicFrameLocks noChangeAspect="1"/>
          </p:cNvGraphicFramePr>
          <p:nvPr/>
        </p:nvGraphicFramePr>
        <p:xfrm>
          <a:off x="5459413" y="2486025"/>
          <a:ext cx="2886075" cy="1014413"/>
        </p:xfrm>
        <a:graphic>
          <a:graphicData uri="http://schemas.openxmlformats.org/presentationml/2006/ole">
            <mc:AlternateContent xmlns:mc="http://schemas.openxmlformats.org/markup-compatibility/2006">
              <mc:Choice xmlns:v="urn:schemas-microsoft-com:vml" Requires="v">
                <p:oleObj name="Equation" r:id="rId26" imgW="1091726" imgH="406224" progId="Equation.DSMT4">
                  <p:embed/>
                </p:oleObj>
              </mc:Choice>
              <mc:Fallback>
                <p:oleObj name="Equation" r:id="rId26" imgW="1091726" imgH="406224" progId="Equation.DSMT4">
                  <p:embed/>
                  <p:pic>
                    <p:nvPicPr>
                      <p:cNvPr id="0" name="Object 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59413" y="2486025"/>
                        <a:ext cx="2886075"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22" name="Group 54">
            <a:extLst>
              <a:ext uri="{FF2B5EF4-FFF2-40B4-BE49-F238E27FC236}">
                <a16:creationId xmlns:a16="http://schemas.microsoft.com/office/drawing/2014/main" id="{F6521ECD-4BC0-4C21-80DB-A007D7E8CA2C}"/>
              </a:ext>
            </a:extLst>
          </p:cNvPr>
          <p:cNvGrpSpPr>
            <a:grpSpLocks/>
          </p:cNvGrpSpPr>
          <p:nvPr/>
        </p:nvGrpSpPr>
        <p:grpSpPr bwMode="auto">
          <a:xfrm>
            <a:off x="1371600" y="714375"/>
            <a:ext cx="7486650" cy="3438525"/>
            <a:chOff x="1146" y="1062"/>
            <a:chExt cx="4716" cy="2166"/>
          </a:xfrm>
        </p:grpSpPr>
        <p:graphicFrame>
          <p:nvGraphicFramePr>
            <p:cNvPr id="34834" name="Object 4">
              <a:extLst>
                <a:ext uri="{FF2B5EF4-FFF2-40B4-BE49-F238E27FC236}">
                  <a16:creationId xmlns:a16="http://schemas.microsoft.com/office/drawing/2014/main" id="{A72E5490-CA2E-4B09-8608-C394439A3338}"/>
                </a:ext>
              </a:extLst>
            </p:cNvPr>
            <p:cNvGraphicFramePr>
              <a:graphicFrameLocks noChangeAspect="1"/>
            </p:cNvGraphicFramePr>
            <p:nvPr/>
          </p:nvGraphicFramePr>
          <p:xfrm>
            <a:off x="2199" y="2521"/>
            <a:ext cx="268" cy="261"/>
          </p:xfrm>
          <a:graphic>
            <a:graphicData uri="http://schemas.openxmlformats.org/presentationml/2006/ole">
              <mc:AlternateContent xmlns:mc="http://schemas.openxmlformats.org/markup-compatibility/2006">
                <mc:Choice xmlns:v="urn:schemas-microsoft-com:vml" Requires="v">
                  <p:oleObj name="Equation" r:id="rId28" imgW="190335" imgH="164957" progId="Equation.DSMT4">
                    <p:embed/>
                  </p:oleObj>
                </mc:Choice>
                <mc:Fallback>
                  <p:oleObj name="Equation" r:id="rId28" imgW="190335" imgH="164957" progId="Equation.DSMT4">
                    <p:embed/>
                    <p:pic>
                      <p:nvPicPr>
                        <p:cNvPr id="0" name="Object 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199" y="2521"/>
                          <a:ext cx="26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35" name="Group 57">
              <a:extLst>
                <a:ext uri="{FF2B5EF4-FFF2-40B4-BE49-F238E27FC236}">
                  <a16:creationId xmlns:a16="http://schemas.microsoft.com/office/drawing/2014/main" id="{FD5E7E79-751F-4453-BAFA-2CD6B2639B3C}"/>
                </a:ext>
              </a:extLst>
            </p:cNvPr>
            <p:cNvGrpSpPr>
              <a:grpSpLocks/>
            </p:cNvGrpSpPr>
            <p:nvPr/>
          </p:nvGrpSpPr>
          <p:grpSpPr bwMode="auto">
            <a:xfrm>
              <a:off x="1146" y="1062"/>
              <a:ext cx="4716" cy="2166"/>
              <a:chOff x="1146" y="1062"/>
              <a:chExt cx="4716" cy="2166"/>
            </a:xfrm>
          </p:grpSpPr>
          <p:grpSp>
            <p:nvGrpSpPr>
              <p:cNvPr id="34836" name="Group 58">
                <a:extLst>
                  <a:ext uri="{FF2B5EF4-FFF2-40B4-BE49-F238E27FC236}">
                    <a16:creationId xmlns:a16="http://schemas.microsoft.com/office/drawing/2014/main" id="{F0FCEE2E-8490-4184-8B9E-FEDFCACEFF8D}"/>
                  </a:ext>
                </a:extLst>
              </p:cNvPr>
              <p:cNvGrpSpPr>
                <a:grpSpLocks/>
              </p:cNvGrpSpPr>
              <p:nvPr/>
            </p:nvGrpSpPr>
            <p:grpSpPr bwMode="auto">
              <a:xfrm>
                <a:off x="2982" y="1062"/>
                <a:ext cx="2880" cy="596"/>
                <a:chOff x="2982" y="1062"/>
                <a:chExt cx="2880" cy="596"/>
              </a:xfrm>
            </p:grpSpPr>
            <p:sp>
              <p:nvSpPr>
                <p:cNvPr id="34838" name="Text Box 59">
                  <a:extLst>
                    <a:ext uri="{FF2B5EF4-FFF2-40B4-BE49-F238E27FC236}">
                      <a16:creationId xmlns:a16="http://schemas.microsoft.com/office/drawing/2014/main" id="{80871A35-6B8E-4A7A-A805-DAFDB513F6D9}"/>
                    </a:ext>
                  </a:extLst>
                </p:cNvPr>
                <p:cNvSpPr txBox="1">
                  <a:spLocks noChangeArrowheads="1"/>
                </p:cNvSpPr>
                <p:nvPr/>
              </p:nvSpPr>
              <p:spPr bwMode="auto">
                <a:xfrm>
                  <a:off x="2982" y="1062"/>
                  <a:ext cx="288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FF0000"/>
                      </a:solidFill>
                      <a:latin typeface="Arial" panose="020B0604020202020204" pitchFamily="34" charset="0"/>
                      <a:ea typeface="华文中宋" panose="02010600040101010101" pitchFamily="2" charset="-122"/>
                    </a:rPr>
                    <a:t>解：</a:t>
                  </a:r>
                  <a:r>
                    <a:rPr lang="zh-CN" altLang="en-US" sz="2800">
                      <a:latin typeface="Arial" panose="020B0604020202020204" pitchFamily="34" charset="0"/>
                      <a:ea typeface="华文中宋" panose="02010600040101010101" pitchFamily="2" charset="-122"/>
                    </a:rPr>
                    <a:t>取一虚拟的闭和回路</a:t>
                  </a:r>
                  <a:r>
                    <a:rPr lang="en-US" altLang="zh-CN" sz="2800" b="1" i="1">
                      <a:ea typeface="华文中宋" panose="02010600040101010101" pitchFamily="2" charset="-122"/>
                      <a:cs typeface="Times New Roman" panose="02020603050405020304" pitchFamily="18" charset="0"/>
                    </a:rPr>
                    <a:t>MNOM</a:t>
                  </a:r>
                  <a:r>
                    <a:rPr lang="zh-CN" altLang="en-US" sz="2800">
                      <a:latin typeface="Arial" panose="020B0604020202020204" pitchFamily="34" charset="0"/>
                      <a:ea typeface="华文中宋" panose="02010600040101010101" pitchFamily="2" charset="-122"/>
                    </a:rPr>
                    <a:t>并取其绕向与    相同</a:t>
                  </a:r>
                  <a:endParaRPr lang="en-US" altLang="zh-CN" sz="2800">
                    <a:latin typeface="Arial" panose="020B0604020202020204" pitchFamily="34" charset="0"/>
                    <a:ea typeface="华文中宋" panose="02010600040101010101" pitchFamily="2" charset="-122"/>
                  </a:endParaRPr>
                </a:p>
              </p:txBody>
            </p:sp>
            <p:graphicFrame>
              <p:nvGraphicFramePr>
                <p:cNvPr id="34839" name="Object 5">
                  <a:extLst>
                    <a:ext uri="{FF2B5EF4-FFF2-40B4-BE49-F238E27FC236}">
                      <a16:creationId xmlns:a16="http://schemas.microsoft.com/office/drawing/2014/main" id="{956E071F-5FD1-4C2B-9525-C51C86766F39}"/>
                    </a:ext>
                  </a:extLst>
                </p:cNvPr>
                <p:cNvGraphicFramePr>
                  <a:graphicFrameLocks noChangeAspect="1"/>
                </p:cNvGraphicFramePr>
                <p:nvPr/>
              </p:nvGraphicFramePr>
              <p:xfrm>
                <a:off x="5052" y="1340"/>
                <a:ext cx="329" cy="301"/>
              </p:xfrm>
              <a:graphic>
                <a:graphicData uri="http://schemas.openxmlformats.org/presentationml/2006/ole">
                  <mc:AlternateContent xmlns:mc="http://schemas.openxmlformats.org/markup-compatibility/2006">
                    <mc:Choice xmlns:v="urn:schemas-microsoft-com:vml" Requires="v">
                      <p:oleObj name="Equation" r:id="rId30" imgW="164957" imgH="190335" progId="Equation.DSMT4">
                        <p:embed/>
                      </p:oleObj>
                    </mc:Choice>
                    <mc:Fallback>
                      <p:oleObj name="Equation" r:id="rId30" imgW="164957" imgH="190335" progId="Equation.DSMT4">
                        <p:embed/>
                        <p:pic>
                          <p:nvPicPr>
                            <p:cNvPr id="0" name="Object 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052" y="1340"/>
                              <a:ext cx="32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37" name="Freeform 62">
                <a:extLst>
                  <a:ext uri="{FF2B5EF4-FFF2-40B4-BE49-F238E27FC236}">
                    <a16:creationId xmlns:a16="http://schemas.microsoft.com/office/drawing/2014/main" id="{0EBD416C-B40C-4764-8515-364D9E429124}"/>
                  </a:ext>
                </a:extLst>
              </p:cNvPr>
              <p:cNvSpPr>
                <a:spLocks/>
              </p:cNvSpPr>
              <p:nvPr/>
            </p:nvSpPr>
            <p:spPr bwMode="auto">
              <a:xfrm>
                <a:off x="1146" y="2646"/>
                <a:ext cx="1110" cy="582"/>
              </a:xfrm>
              <a:custGeom>
                <a:avLst/>
                <a:gdLst>
                  <a:gd name="T0" fmla="*/ 444 w 1110"/>
                  <a:gd name="T1" fmla="*/ 0 h 582"/>
                  <a:gd name="T2" fmla="*/ 1110 w 1110"/>
                  <a:gd name="T3" fmla="*/ 0 h 582"/>
                  <a:gd name="T4" fmla="*/ 1102 w 1110"/>
                  <a:gd name="T5" fmla="*/ 13 h 582"/>
                  <a:gd name="T6" fmla="*/ 1078 w 1110"/>
                  <a:gd name="T7" fmla="*/ 97 h 582"/>
                  <a:gd name="T8" fmla="*/ 1050 w 1110"/>
                  <a:gd name="T9" fmla="*/ 174 h 582"/>
                  <a:gd name="T10" fmla="*/ 978 w 1110"/>
                  <a:gd name="T11" fmla="*/ 276 h 582"/>
                  <a:gd name="T12" fmla="*/ 882 w 1110"/>
                  <a:gd name="T13" fmla="*/ 396 h 582"/>
                  <a:gd name="T14" fmla="*/ 696 w 1110"/>
                  <a:gd name="T15" fmla="*/ 528 h 582"/>
                  <a:gd name="T16" fmla="*/ 504 w 1110"/>
                  <a:gd name="T17" fmla="*/ 576 h 582"/>
                  <a:gd name="T18" fmla="*/ 318 w 1110"/>
                  <a:gd name="T19" fmla="*/ 582 h 582"/>
                  <a:gd name="T20" fmla="*/ 144 w 1110"/>
                  <a:gd name="T21" fmla="*/ 534 h 582"/>
                  <a:gd name="T22" fmla="*/ 0 w 1110"/>
                  <a:gd name="T23" fmla="*/ 474 h 582"/>
                  <a:gd name="T24" fmla="*/ 444 w 1110"/>
                  <a:gd name="T25" fmla="*/ 0 h 5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0"/>
                  <a:gd name="T40" fmla="*/ 0 h 582"/>
                  <a:gd name="T41" fmla="*/ 1110 w 1110"/>
                  <a:gd name="T42" fmla="*/ 582 h 5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0" h="582">
                    <a:moveTo>
                      <a:pt x="444" y="0"/>
                    </a:moveTo>
                    <a:lnTo>
                      <a:pt x="1110" y="0"/>
                    </a:lnTo>
                    <a:lnTo>
                      <a:pt x="1102" y="13"/>
                    </a:lnTo>
                    <a:lnTo>
                      <a:pt x="1078" y="97"/>
                    </a:lnTo>
                    <a:lnTo>
                      <a:pt x="1050" y="174"/>
                    </a:lnTo>
                    <a:lnTo>
                      <a:pt x="978" y="276"/>
                    </a:lnTo>
                    <a:lnTo>
                      <a:pt x="882" y="396"/>
                    </a:lnTo>
                    <a:lnTo>
                      <a:pt x="696" y="528"/>
                    </a:lnTo>
                    <a:lnTo>
                      <a:pt x="504" y="576"/>
                    </a:lnTo>
                    <a:lnTo>
                      <a:pt x="318" y="582"/>
                    </a:lnTo>
                    <a:lnTo>
                      <a:pt x="144" y="534"/>
                    </a:lnTo>
                    <a:lnTo>
                      <a:pt x="0" y="474"/>
                    </a:lnTo>
                    <a:lnTo>
                      <a:pt x="444" y="0"/>
                    </a:lnTo>
                    <a:close/>
                  </a:path>
                </a:pathLst>
              </a:custGeom>
              <a:solidFill>
                <a:srgbClr val="FF9966">
                  <a:alpha val="50195"/>
                </a:srgbClr>
              </a:solidFill>
              <a:ln w="19050" cmpd="sng">
                <a:solidFill>
                  <a:srgbClr val="FF9966"/>
                </a:solidFill>
                <a:round/>
                <a:headEnd/>
                <a:tailEnd/>
              </a:ln>
            </p:spPr>
            <p:txBody>
              <a:bodyPr wrap="none"/>
              <a:lstStyle/>
              <a:p>
                <a:endParaRPr lang="zh-CN" altLang="en-US"/>
              </a:p>
            </p:txBody>
          </p:sp>
        </p:grpSp>
      </p:grpSp>
      <p:grpSp>
        <p:nvGrpSpPr>
          <p:cNvPr id="34823" name="Group 2">
            <a:extLst>
              <a:ext uri="{FF2B5EF4-FFF2-40B4-BE49-F238E27FC236}">
                <a16:creationId xmlns:a16="http://schemas.microsoft.com/office/drawing/2014/main" id="{294C0EF6-7FD5-49C3-98DD-BA92E3CBEAD6}"/>
              </a:ext>
            </a:extLst>
          </p:cNvPr>
          <p:cNvGrpSpPr>
            <a:grpSpLocks/>
          </p:cNvGrpSpPr>
          <p:nvPr/>
        </p:nvGrpSpPr>
        <p:grpSpPr bwMode="auto">
          <a:xfrm>
            <a:off x="4214813" y="3500438"/>
            <a:ext cx="4802187" cy="604837"/>
            <a:chOff x="3216" y="1104"/>
            <a:chExt cx="2687" cy="381"/>
          </a:xfrm>
        </p:grpSpPr>
        <p:sp>
          <p:nvSpPr>
            <p:cNvPr id="34831" name="Text Box 3">
              <a:extLst>
                <a:ext uri="{FF2B5EF4-FFF2-40B4-BE49-F238E27FC236}">
                  <a16:creationId xmlns:a16="http://schemas.microsoft.com/office/drawing/2014/main" id="{FE48DE53-7C95-41CF-87E4-619E5006855D}"/>
                </a:ext>
              </a:extLst>
            </p:cNvPr>
            <p:cNvSpPr txBox="1">
              <a:spLocks noChangeArrowheads="1"/>
            </p:cNvSpPr>
            <p:nvPr/>
          </p:nvSpPr>
          <p:spPr bwMode="auto">
            <a:xfrm>
              <a:off x="3216" y="1104"/>
              <a:ext cx="229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FontTx/>
                <a:buNone/>
              </a:pPr>
              <a:r>
                <a:rPr lang="zh-CN" altLang="en-US" sz="2800">
                  <a:latin typeface="Arial" panose="020B0604020202020204" pitchFamily="34" charset="0"/>
                </a:rPr>
                <a:t>设         时</a:t>
              </a:r>
              <a:r>
                <a:rPr lang="en-US" altLang="zh-CN" sz="2800" b="1" i="1">
                  <a:cs typeface="Times New Roman" panose="02020603050405020304" pitchFamily="18" charset="0"/>
                </a:rPr>
                <a:t>M </a:t>
              </a:r>
              <a:r>
                <a:rPr lang="zh-CN" altLang="en-US" sz="2800">
                  <a:latin typeface="Arial" panose="020B0604020202020204" pitchFamily="34" charset="0"/>
                </a:rPr>
                <a:t>与</a:t>
              </a:r>
              <a:r>
                <a:rPr lang="en-US" altLang="zh-CN" sz="2800" b="1" i="1">
                  <a:cs typeface="Times New Roman" panose="02020603050405020304" pitchFamily="18" charset="0"/>
                </a:rPr>
                <a:t>N </a:t>
              </a:r>
              <a:r>
                <a:rPr lang="zh-CN" altLang="en-US" sz="2800">
                  <a:latin typeface="Arial" panose="020B0604020202020204" pitchFamily="34" charset="0"/>
                </a:rPr>
                <a:t>重合即</a:t>
              </a:r>
              <a:endParaRPr lang="zh-CN" altLang="en-US" sz="2400">
                <a:latin typeface="Arial" panose="020B0604020202020204" pitchFamily="34" charset="0"/>
              </a:endParaRPr>
            </a:p>
          </p:txBody>
        </p:sp>
        <p:graphicFrame>
          <p:nvGraphicFramePr>
            <p:cNvPr id="34832" name="Object 17">
              <a:extLst>
                <a:ext uri="{FF2B5EF4-FFF2-40B4-BE49-F238E27FC236}">
                  <a16:creationId xmlns:a16="http://schemas.microsoft.com/office/drawing/2014/main" id="{CDC44340-0D79-4EBF-B39F-933CAFD519A6}"/>
                </a:ext>
              </a:extLst>
            </p:cNvPr>
            <p:cNvGraphicFramePr>
              <a:graphicFrameLocks noChangeAspect="1"/>
            </p:cNvGraphicFramePr>
            <p:nvPr/>
          </p:nvGraphicFramePr>
          <p:xfrm>
            <a:off x="3503" y="1167"/>
            <a:ext cx="401" cy="246"/>
          </p:xfrm>
          <a:graphic>
            <a:graphicData uri="http://schemas.openxmlformats.org/presentationml/2006/ole">
              <mc:AlternateContent xmlns:mc="http://schemas.openxmlformats.org/markup-compatibility/2006">
                <mc:Choice xmlns:v="urn:schemas-microsoft-com:vml" Requires="v">
                  <p:oleObj name="Equation" r:id="rId32" imgW="329914" imgH="177646" progId="Equation.DSMT4">
                    <p:embed/>
                  </p:oleObj>
                </mc:Choice>
                <mc:Fallback>
                  <p:oleObj name="Equation" r:id="rId32" imgW="329914" imgH="177646" progId="Equation.DSMT4">
                    <p:embed/>
                    <p:pic>
                      <p:nvPicPr>
                        <p:cNvPr id="0" name="Object 1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03" y="1167"/>
                          <a:ext cx="40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3" name="Object 18">
              <a:extLst>
                <a:ext uri="{FF2B5EF4-FFF2-40B4-BE49-F238E27FC236}">
                  <a16:creationId xmlns:a16="http://schemas.microsoft.com/office/drawing/2014/main" id="{C9D78B6C-F878-4DD0-8A58-89A8D7A9112E}"/>
                </a:ext>
              </a:extLst>
            </p:cNvPr>
            <p:cNvGraphicFramePr>
              <a:graphicFrameLocks noChangeAspect="1"/>
            </p:cNvGraphicFramePr>
            <p:nvPr/>
          </p:nvGraphicFramePr>
          <p:xfrm>
            <a:off x="5379" y="1174"/>
            <a:ext cx="524" cy="245"/>
          </p:xfrm>
          <a:graphic>
            <a:graphicData uri="http://schemas.openxmlformats.org/presentationml/2006/ole">
              <mc:AlternateContent xmlns:mc="http://schemas.openxmlformats.org/markup-compatibility/2006">
                <mc:Choice xmlns:v="urn:schemas-microsoft-com:vml" Requires="v">
                  <p:oleObj name="Equation" r:id="rId34" imgW="368140" imgH="177723" progId="Equation.DSMT4">
                    <p:embed/>
                  </p:oleObj>
                </mc:Choice>
                <mc:Fallback>
                  <p:oleObj name="Equation" r:id="rId34" imgW="368140" imgH="177723" progId="Equation.DSMT4">
                    <p:embed/>
                    <p:pic>
                      <p:nvPicPr>
                        <p:cNvPr id="0" name="Object 1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379" y="1174"/>
                          <a:ext cx="52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4824" name="Group 8">
            <a:extLst>
              <a:ext uri="{FF2B5EF4-FFF2-40B4-BE49-F238E27FC236}">
                <a16:creationId xmlns:a16="http://schemas.microsoft.com/office/drawing/2014/main" id="{092B65C8-CE85-45F2-9E7D-85EE133FF28F}"/>
              </a:ext>
            </a:extLst>
          </p:cNvPr>
          <p:cNvGrpSpPr>
            <a:grpSpLocks/>
          </p:cNvGrpSpPr>
          <p:nvPr/>
        </p:nvGrpSpPr>
        <p:grpSpPr bwMode="auto">
          <a:xfrm>
            <a:off x="5286375" y="4071938"/>
            <a:ext cx="2457450" cy="523875"/>
            <a:chOff x="3744" y="2448"/>
            <a:chExt cx="1548" cy="330"/>
          </a:xfrm>
        </p:grpSpPr>
        <p:sp>
          <p:nvSpPr>
            <p:cNvPr id="65" name="Text Box 9">
              <a:extLst>
                <a:ext uri="{FF2B5EF4-FFF2-40B4-BE49-F238E27FC236}">
                  <a16:creationId xmlns:a16="http://schemas.microsoft.com/office/drawing/2014/main" id="{733D61FA-EE2A-4BBB-80C3-8BF119FF0E02}"/>
                </a:ext>
              </a:extLst>
            </p:cNvPr>
            <p:cNvSpPr txBox="1">
              <a:spLocks noChangeArrowheads="1"/>
            </p:cNvSpPr>
            <p:nvPr/>
          </p:nvSpPr>
          <p:spPr bwMode="auto">
            <a:xfrm>
              <a:off x="3744" y="2448"/>
              <a:ext cx="1536" cy="330"/>
            </a:xfrm>
            <a:prstGeom prst="rect">
              <a:avLst/>
            </a:prstGeom>
            <a:noFill/>
            <a:ln w="9525">
              <a:noFill/>
              <a:miter lim="800000"/>
              <a:headEnd/>
              <a:tailEnd/>
            </a:ln>
            <a:effectLst/>
          </p:spPr>
          <p:txBody>
            <a:bodyPr>
              <a:spAutoFit/>
            </a:bodyPr>
            <a:lstStyle/>
            <a:p>
              <a:pPr>
                <a:spcBef>
                  <a:spcPct val="50000"/>
                </a:spcBef>
                <a:defRPr/>
              </a:pPr>
              <a:r>
                <a:rPr lang="zh-CN" altLang="en-US" sz="2800" dirty="0"/>
                <a:t>则 </a:t>
              </a:r>
              <a:r>
                <a:rPr lang="en-US" altLang="zh-CN" sz="2800" b="1" i="1" dirty="0">
                  <a:latin typeface="+mj-lt"/>
                </a:rPr>
                <a:t>t </a:t>
              </a:r>
              <a:r>
                <a:rPr lang="zh-CN" altLang="en-US" sz="2800" dirty="0"/>
                <a:t>时刻</a:t>
              </a:r>
            </a:p>
          </p:txBody>
        </p:sp>
        <p:graphicFrame>
          <p:nvGraphicFramePr>
            <p:cNvPr id="34830" name="Object 20">
              <a:extLst>
                <a:ext uri="{FF2B5EF4-FFF2-40B4-BE49-F238E27FC236}">
                  <a16:creationId xmlns:a16="http://schemas.microsoft.com/office/drawing/2014/main" id="{26A24EB6-629E-4B31-A255-A650ED5A824E}"/>
                </a:ext>
              </a:extLst>
            </p:cNvPr>
            <p:cNvGraphicFramePr>
              <a:graphicFrameLocks/>
            </p:cNvGraphicFramePr>
            <p:nvPr/>
          </p:nvGraphicFramePr>
          <p:xfrm>
            <a:off x="4659" y="2501"/>
            <a:ext cx="633" cy="246"/>
          </p:xfrm>
          <a:graphic>
            <a:graphicData uri="http://schemas.openxmlformats.org/presentationml/2006/ole">
              <mc:AlternateContent xmlns:mc="http://schemas.openxmlformats.org/markup-compatibility/2006">
                <mc:Choice xmlns:v="urn:schemas-microsoft-com:vml" Requires="v">
                  <p:oleObj name="Equation" r:id="rId36" imgW="457002" imgH="177723" progId="Equation.DSMT4">
                    <p:embed/>
                  </p:oleObj>
                </mc:Choice>
                <mc:Fallback>
                  <p:oleObj name="Equation" r:id="rId36" imgW="457002" imgH="177723" progId="Equation.DSMT4">
                    <p:embed/>
                    <p:pic>
                      <p:nvPicPr>
                        <p:cNvPr id="0" name="Object 20"/>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59" y="2501"/>
                          <a:ext cx="63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4825" name="Group 13">
            <a:extLst>
              <a:ext uri="{FF2B5EF4-FFF2-40B4-BE49-F238E27FC236}">
                <a16:creationId xmlns:a16="http://schemas.microsoft.com/office/drawing/2014/main" id="{C93B6C7F-4B21-434F-B072-4C93345EF9D6}"/>
              </a:ext>
            </a:extLst>
          </p:cNvPr>
          <p:cNvGrpSpPr>
            <a:grpSpLocks/>
          </p:cNvGrpSpPr>
          <p:nvPr/>
        </p:nvGrpSpPr>
        <p:grpSpPr bwMode="auto">
          <a:xfrm>
            <a:off x="5318125" y="4500563"/>
            <a:ext cx="3538538" cy="1928812"/>
            <a:chOff x="3125" y="2616"/>
            <a:chExt cx="2229" cy="1215"/>
          </a:xfrm>
        </p:grpSpPr>
        <p:graphicFrame>
          <p:nvGraphicFramePr>
            <p:cNvPr id="34827" name="Object 21">
              <a:extLst>
                <a:ext uri="{FF2B5EF4-FFF2-40B4-BE49-F238E27FC236}">
                  <a16:creationId xmlns:a16="http://schemas.microsoft.com/office/drawing/2014/main" id="{D3FD9C28-70E0-4B8D-8E58-E2965556ED66}"/>
                </a:ext>
              </a:extLst>
            </p:cNvPr>
            <p:cNvGraphicFramePr>
              <a:graphicFrameLocks noChangeAspect="1"/>
            </p:cNvGraphicFramePr>
            <p:nvPr/>
          </p:nvGraphicFramePr>
          <p:xfrm>
            <a:off x="3125" y="2616"/>
            <a:ext cx="1100" cy="639"/>
          </p:xfrm>
          <a:graphic>
            <a:graphicData uri="http://schemas.openxmlformats.org/presentationml/2006/ole">
              <mc:AlternateContent xmlns:mc="http://schemas.openxmlformats.org/markup-compatibility/2006">
                <mc:Choice xmlns:v="urn:schemas-microsoft-com:vml" Requires="v">
                  <p:oleObj name="Equation" r:id="rId38" imgW="698197" imgH="406224" progId="Equation.DSMT4">
                    <p:embed/>
                  </p:oleObj>
                </mc:Choice>
                <mc:Fallback>
                  <p:oleObj name="Equation" r:id="rId38" imgW="698197" imgH="406224" progId="Equation.DSMT4">
                    <p:embed/>
                    <p:pic>
                      <p:nvPicPr>
                        <p:cNvPr id="0" name="Object 2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125" y="2616"/>
                          <a:ext cx="1100"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8" name="Object 22">
              <a:extLst>
                <a:ext uri="{FF2B5EF4-FFF2-40B4-BE49-F238E27FC236}">
                  <a16:creationId xmlns:a16="http://schemas.microsoft.com/office/drawing/2014/main" id="{D240FE55-423E-4665-B022-67974273E426}"/>
                </a:ext>
              </a:extLst>
            </p:cNvPr>
            <p:cNvGraphicFramePr>
              <a:graphicFrameLocks noChangeAspect="1"/>
            </p:cNvGraphicFramePr>
            <p:nvPr/>
          </p:nvGraphicFramePr>
          <p:xfrm>
            <a:off x="3375" y="3192"/>
            <a:ext cx="1979" cy="639"/>
          </p:xfrm>
          <a:graphic>
            <a:graphicData uri="http://schemas.openxmlformats.org/presentationml/2006/ole">
              <mc:AlternateContent xmlns:mc="http://schemas.openxmlformats.org/markup-compatibility/2006">
                <mc:Choice xmlns:v="urn:schemas-microsoft-com:vml" Requires="v">
                  <p:oleObj name="Equation" r:id="rId40" imgW="1256755" imgH="406224" progId="Equation.DSMT4">
                    <p:embed/>
                  </p:oleObj>
                </mc:Choice>
                <mc:Fallback>
                  <p:oleObj name="Equation" r:id="rId40" imgW="1256755" imgH="406224" progId="Equation.DSMT4">
                    <p:embed/>
                    <p:pic>
                      <p:nvPicPr>
                        <p:cNvPr id="0" name="Object 2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375" y="3192"/>
                          <a:ext cx="197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26" name="Text Box 18">
            <a:extLst>
              <a:ext uri="{FF2B5EF4-FFF2-40B4-BE49-F238E27FC236}">
                <a16:creationId xmlns:a16="http://schemas.microsoft.com/office/drawing/2014/main" id="{2B399A37-3CDB-4020-AF2D-74456F1D3BC0}"/>
              </a:ext>
            </a:extLst>
          </p:cNvPr>
          <p:cNvSpPr txBox="1">
            <a:spLocks noChangeArrowheads="1"/>
          </p:cNvSpPr>
          <p:nvPr/>
        </p:nvSpPr>
        <p:spPr bwMode="auto">
          <a:xfrm>
            <a:off x="133350" y="5214938"/>
            <a:ext cx="472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b="1">
                <a:latin typeface="Arial" panose="020B0604020202020204" pitchFamily="34" charset="0"/>
                <a:ea typeface="华文中宋" panose="02010600040101010101" pitchFamily="2" charset="-122"/>
              </a:rPr>
              <a:t>方向与回路</a:t>
            </a:r>
            <a:r>
              <a:rPr lang="en-US" altLang="zh-CN" sz="2800" b="1" i="1">
                <a:ea typeface="华文中宋" panose="02010600040101010101" pitchFamily="2" charset="-122"/>
                <a:cs typeface="Times New Roman" panose="02020603050405020304" pitchFamily="18" charset="0"/>
              </a:rPr>
              <a:t>MNOM</a:t>
            </a:r>
            <a:r>
              <a:rPr lang="zh-CN" altLang="en-US" sz="2800" b="1">
                <a:latin typeface="Arial" panose="020B0604020202020204" pitchFamily="34" charset="0"/>
                <a:ea typeface="华文中宋" panose="02010600040101010101" pitchFamily="2" charset="-122"/>
              </a:rPr>
              <a:t>绕向相反，即盘缘的电势高于中心</a:t>
            </a:r>
            <a:endParaRPr lang="en-US" altLang="zh-CN" sz="2800" b="1">
              <a:latin typeface="Arial" panose="020B0604020202020204" pitchFamily="34" charset="0"/>
              <a:ea typeface="华文中宋" panose="0201060004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194" name="矩形 6">
            <a:extLst>
              <a:ext uri="{FF2B5EF4-FFF2-40B4-BE49-F238E27FC236}">
                <a16:creationId xmlns:a16="http://schemas.microsoft.com/office/drawing/2014/main" id="{4655EEA1-42A2-4F7B-8200-D82DDEBD7203}"/>
              </a:ext>
            </a:extLst>
          </p:cNvPr>
          <p:cNvGrpSpPr>
            <a:grpSpLocks/>
          </p:cNvGrpSpPr>
          <p:nvPr/>
        </p:nvGrpSpPr>
        <p:grpSpPr bwMode="auto">
          <a:xfrm>
            <a:off x="-58738" y="-34925"/>
            <a:ext cx="9258301" cy="2035175"/>
            <a:chOff x="0" y="0"/>
            <a:chExt cx="5833" cy="1283"/>
          </a:xfrm>
        </p:grpSpPr>
        <p:pic>
          <p:nvPicPr>
            <p:cNvPr id="8200" name="矩形 6">
              <a:extLst>
                <a:ext uri="{FF2B5EF4-FFF2-40B4-BE49-F238E27FC236}">
                  <a16:creationId xmlns:a16="http://schemas.microsoft.com/office/drawing/2014/main" id="{0BA42DF1-87B9-425C-A726-A49D05301B3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33"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Text Box 9">
              <a:extLst>
                <a:ext uri="{FF2B5EF4-FFF2-40B4-BE49-F238E27FC236}">
                  <a16:creationId xmlns:a16="http://schemas.microsoft.com/office/drawing/2014/main" id="{18E83718-FA58-4BCC-908B-A8FF7408B2DD}"/>
                </a:ext>
              </a:extLst>
            </p:cNvPr>
            <p:cNvSpPr txBox="1">
              <a:spLocks noChangeArrowheads="1"/>
            </p:cNvSpPr>
            <p:nvPr/>
          </p:nvSpPr>
          <p:spPr bwMode="auto">
            <a:xfrm>
              <a:off x="38" y="23"/>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grpSp>
        <p:nvGrpSpPr>
          <p:cNvPr id="8195" name="矩形 5">
            <a:extLst>
              <a:ext uri="{FF2B5EF4-FFF2-40B4-BE49-F238E27FC236}">
                <a16:creationId xmlns:a16="http://schemas.microsoft.com/office/drawing/2014/main" id="{54E01C7D-59BE-4FAA-B978-546B0D7B5FA8}"/>
              </a:ext>
            </a:extLst>
          </p:cNvPr>
          <p:cNvGrpSpPr>
            <a:grpSpLocks/>
          </p:cNvGrpSpPr>
          <p:nvPr/>
        </p:nvGrpSpPr>
        <p:grpSpPr bwMode="auto">
          <a:xfrm>
            <a:off x="-58738" y="4895850"/>
            <a:ext cx="9258301" cy="2035175"/>
            <a:chOff x="0" y="0"/>
            <a:chExt cx="5833" cy="1282"/>
          </a:xfrm>
        </p:grpSpPr>
        <p:pic>
          <p:nvPicPr>
            <p:cNvPr id="8198" name="矩形 5">
              <a:extLst>
                <a:ext uri="{FF2B5EF4-FFF2-40B4-BE49-F238E27FC236}">
                  <a16:creationId xmlns:a16="http://schemas.microsoft.com/office/drawing/2014/main" id="{6C49635B-49D1-4023-80D2-31A75358D50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33"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6">
              <a:extLst>
                <a:ext uri="{FF2B5EF4-FFF2-40B4-BE49-F238E27FC236}">
                  <a16:creationId xmlns:a16="http://schemas.microsoft.com/office/drawing/2014/main" id="{01132004-951C-400B-9B95-C0FB6C118722}"/>
                </a:ext>
              </a:extLst>
            </p:cNvPr>
            <p:cNvSpPr txBox="1">
              <a:spLocks noChangeArrowheads="1"/>
            </p:cNvSpPr>
            <p:nvPr/>
          </p:nvSpPr>
          <p:spPr bwMode="auto">
            <a:xfrm>
              <a:off x="38" y="21"/>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sp>
        <p:nvSpPr>
          <p:cNvPr id="14" name="矩形 13">
            <a:extLst>
              <a:ext uri="{FF2B5EF4-FFF2-40B4-BE49-F238E27FC236}">
                <a16:creationId xmlns:a16="http://schemas.microsoft.com/office/drawing/2014/main" id="{AB053B59-B55A-4B94-90FD-50F9A6712E72}"/>
              </a:ext>
            </a:extLst>
          </p:cNvPr>
          <p:cNvSpPr/>
          <p:nvPr/>
        </p:nvSpPr>
        <p:spPr>
          <a:xfrm>
            <a:off x="3699004" y="2417570"/>
            <a:ext cx="1745991" cy="923330"/>
          </a:xfrm>
          <a:prstGeom prst="rect">
            <a:avLst/>
          </a:prstGeom>
          <a:noFill/>
        </p:spPr>
        <p:txBody>
          <a:bodyPr wrap="none">
            <a:spAutoFit/>
          </a:bodyPr>
          <a:lstStyle/>
          <a:p>
            <a:pPr algn="ctr">
              <a:defRPr/>
            </a:pPr>
            <a:r>
              <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latin typeface="Times New Roman"/>
                <a:ea typeface="+mn-ea"/>
                <a:cs typeface="Times New Roman"/>
              </a:rPr>
              <a:t>§8.1</a:t>
            </a:r>
            <a:endPar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endParaRPr>
          </a:p>
        </p:txBody>
      </p:sp>
      <p:sp>
        <p:nvSpPr>
          <p:cNvPr id="15" name="矩形 14">
            <a:extLst>
              <a:ext uri="{FF2B5EF4-FFF2-40B4-BE49-F238E27FC236}">
                <a16:creationId xmlns:a16="http://schemas.microsoft.com/office/drawing/2014/main" id="{C74FC13B-B260-404E-8857-02212181B42C}"/>
              </a:ext>
            </a:extLst>
          </p:cNvPr>
          <p:cNvSpPr/>
          <p:nvPr/>
        </p:nvSpPr>
        <p:spPr>
          <a:xfrm>
            <a:off x="1692148" y="3527148"/>
            <a:ext cx="6445995" cy="923330"/>
          </a:xfrm>
          <a:prstGeom prst="rect">
            <a:avLst/>
          </a:prstGeom>
          <a:noFill/>
        </p:spPr>
        <p:txBody>
          <a:bodyPr wrap="none">
            <a:spAutoFit/>
          </a:bodyPr>
          <a:lstStyle/>
          <a:p>
            <a:pPr algn="ctr">
              <a:defRPr/>
            </a:pP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rPr>
              <a:t>法拉第电磁感应定律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3">
            <a:extLst>
              <a:ext uri="{FF2B5EF4-FFF2-40B4-BE49-F238E27FC236}">
                <a16:creationId xmlns:a16="http://schemas.microsoft.com/office/drawing/2014/main" id="{AA6C07EF-989A-4A74-9A5B-DB743385D21F}"/>
              </a:ext>
            </a:extLst>
          </p:cNvPr>
          <p:cNvGrpSpPr>
            <a:grpSpLocks/>
          </p:cNvGrpSpPr>
          <p:nvPr/>
        </p:nvGrpSpPr>
        <p:grpSpPr bwMode="auto">
          <a:xfrm>
            <a:off x="857250" y="1106488"/>
            <a:ext cx="7500938" cy="519112"/>
            <a:chOff x="492" y="873"/>
            <a:chExt cx="4725" cy="327"/>
          </a:xfrm>
        </p:grpSpPr>
        <p:sp>
          <p:nvSpPr>
            <p:cNvPr id="35852" name="Text Box 4">
              <a:extLst>
                <a:ext uri="{FF2B5EF4-FFF2-40B4-BE49-F238E27FC236}">
                  <a16:creationId xmlns:a16="http://schemas.microsoft.com/office/drawing/2014/main" id="{CAA88B15-68D2-4994-ACA7-97B20E65E79E}"/>
                </a:ext>
              </a:extLst>
            </p:cNvPr>
            <p:cNvSpPr txBox="1">
              <a:spLocks noChangeArrowheads="1"/>
            </p:cNvSpPr>
            <p:nvPr/>
          </p:nvSpPr>
          <p:spPr bwMode="auto">
            <a:xfrm>
              <a:off x="492" y="873"/>
              <a:ext cx="47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sz="2800">
                  <a:solidFill>
                    <a:srgbClr val="FFFFFF"/>
                  </a:solidFill>
                  <a:ea typeface="华文中宋" panose="02010600040101010101" pitchFamily="2" charset="-122"/>
                </a:rPr>
                <a:t>产生</a:t>
              </a:r>
              <a:r>
                <a:rPr kumimoji="1" lang="zh-CN" altLang="en-US" sz="2800">
                  <a:solidFill>
                    <a:srgbClr val="FFFF00"/>
                  </a:solidFill>
                  <a:ea typeface="华文中宋" panose="02010600040101010101" pitchFamily="2" charset="-122"/>
                </a:rPr>
                <a:t>感生电动势</a:t>
              </a:r>
              <a:r>
                <a:rPr kumimoji="1" lang="zh-CN" altLang="en-US" sz="2800">
                  <a:solidFill>
                    <a:srgbClr val="FFFFFF"/>
                  </a:solidFill>
                  <a:ea typeface="华文中宋" panose="02010600040101010101" pitchFamily="2" charset="-122"/>
                </a:rPr>
                <a:t>的非静电场</a:t>
              </a:r>
              <a:r>
                <a:rPr kumimoji="1" lang="zh-CN" altLang="en-US" sz="2800">
                  <a:solidFill>
                    <a:srgbClr val="000000"/>
                  </a:solidFill>
                  <a:ea typeface="华文中宋" panose="02010600040101010101" pitchFamily="2" charset="-122"/>
                </a:rPr>
                <a:t>             </a:t>
              </a:r>
              <a:r>
                <a:rPr kumimoji="1" lang="zh-CN" altLang="en-US" sz="2800">
                  <a:solidFill>
                    <a:srgbClr val="FFFF00"/>
                  </a:solidFill>
                  <a:ea typeface="华文中宋" panose="02010600040101010101" pitchFamily="2" charset="-122"/>
                </a:rPr>
                <a:t>感生电场</a:t>
              </a:r>
            </a:p>
          </p:txBody>
        </p:sp>
        <p:sp>
          <p:nvSpPr>
            <p:cNvPr id="35853" name="AutoShape 5">
              <a:extLst>
                <a:ext uri="{FF2B5EF4-FFF2-40B4-BE49-F238E27FC236}">
                  <a16:creationId xmlns:a16="http://schemas.microsoft.com/office/drawing/2014/main" id="{F3A5AA8D-0B68-4C5C-80BC-9FA65D6A6529}"/>
                </a:ext>
              </a:extLst>
            </p:cNvPr>
            <p:cNvSpPr>
              <a:spLocks noChangeArrowheads="1"/>
            </p:cNvSpPr>
            <p:nvPr/>
          </p:nvSpPr>
          <p:spPr bwMode="auto">
            <a:xfrm>
              <a:off x="3507" y="983"/>
              <a:ext cx="528" cy="144"/>
            </a:xfrm>
            <a:prstGeom prst="rightArrow">
              <a:avLst>
                <a:gd name="adj1" fmla="val 50000"/>
                <a:gd name="adj2" fmla="val 91667"/>
              </a:avLst>
            </a:prstGeom>
            <a:solidFill>
              <a:srgbClr val="B2B2B2"/>
            </a:solidFill>
            <a:ln w="38100">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p>
          </p:txBody>
        </p:sp>
      </p:grpSp>
      <p:grpSp>
        <p:nvGrpSpPr>
          <p:cNvPr id="35843" name="Group 6">
            <a:extLst>
              <a:ext uri="{FF2B5EF4-FFF2-40B4-BE49-F238E27FC236}">
                <a16:creationId xmlns:a16="http://schemas.microsoft.com/office/drawing/2014/main" id="{A8540B85-D758-4E40-8C69-B490D6574358}"/>
              </a:ext>
            </a:extLst>
          </p:cNvPr>
          <p:cNvGrpSpPr>
            <a:grpSpLocks/>
          </p:cNvGrpSpPr>
          <p:nvPr/>
        </p:nvGrpSpPr>
        <p:grpSpPr bwMode="auto">
          <a:xfrm>
            <a:off x="533400" y="1711325"/>
            <a:ext cx="8324850" cy="1004888"/>
            <a:chOff x="298" y="1228"/>
            <a:chExt cx="5283" cy="633"/>
          </a:xfrm>
        </p:grpSpPr>
        <p:sp>
          <p:nvSpPr>
            <p:cNvPr id="35850" name="Rectangle 7">
              <a:extLst>
                <a:ext uri="{FF2B5EF4-FFF2-40B4-BE49-F238E27FC236}">
                  <a16:creationId xmlns:a16="http://schemas.microsoft.com/office/drawing/2014/main" id="{FBDE8B8A-6180-44CE-A724-4221BF6A7FB9}"/>
                </a:ext>
              </a:extLst>
            </p:cNvPr>
            <p:cNvSpPr>
              <a:spLocks noChangeArrowheads="1"/>
            </p:cNvSpPr>
            <p:nvPr/>
          </p:nvSpPr>
          <p:spPr bwMode="auto">
            <a:xfrm>
              <a:off x="298" y="1228"/>
              <a:ext cx="5283"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00"/>
                  </a:solidFill>
                  <a:latin typeface="方正姚体" panose="02010601030101010101" pitchFamily="2" charset="-122"/>
                  <a:ea typeface="方正姚体" panose="02010601030101010101" pitchFamily="2" charset="-122"/>
                </a:rPr>
                <a:t>麦克斯韦假设</a:t>
              </a:r>
              <a:r>
                <a:rPr kumimoji="1" lang="en-US" altLang="zh-CN" sz="2800" b="1">
                  <a:solidFill>
                    <a:srgbClr val="FFFF00"/>
                  </a:solidFill>
                  <a:latin typeface="方正姚体" panose="02010601030101010101" pitchFamily="2" charset="-122"/>
                  <a:ea typeface="方正姚体" panose="02010601030101010101" pitchFamily="2" charset="-122"/>
                </a:rPr>
                <a:t>: </a:t>
              </a:r>
              <a:r>
                <a:rPr kumimoji="1" lang="zh-CN" altLang="en-US" sz="2800">
                  <a:solidFill>
                    <a:srgbClr val="FFFFFF"/>
                  </a:solidFill>
                  <a:latin typeface="华文中宋" panose="02010600040101010101" pitchFamily="2" charset="-122"/>
                  <a:ea typeface="华文中宋" panose="02010600040101010101" pitchFamily="2" charset="-122"/>
                </a:rPr>
                <a:t>变化的磁场在其周围空间激发一种电场，这个电场叫</a:t>
              </a:r>
              <a:r>
                <a:rPr kumimoji="1" lang="zh-CN" altLang="en-US" sz="2800" b="1">
                  <a:solidFill>
                    <a:srgbClr val="FFFF00"/>
                  </a:solidFill>
                  <a:latin typeface="华文中宋" panose="02010600040101010101" pitchFamily="2" charset="-122"/>
                  <a:ea typeface="华文中宋" panose="02010600040101010101" pitchFamily="2" charset="-122"/>
                </a:rPr>
                <a:t>感生电场</a:t>
              </a:r>
              <a:r>
                <a:rPr kumimoji="1" lang="zh-CN" altLang="en-US" sz="2800">
                  <a:solidFill>
                    <a:srgbClr val="000000"/>
                  </a:solidFill>
                  <a:latin typeface="华文中宋" panose="02010600040101010101" pitchFamily="2" charset="-122"/>
                  <a:ea typeface="华文中宋" panose="02010600040101010101" pitchFamily="2" charset="-122"/>
                </a:rPr>
                <a:t>     </a:t>
              </a:r>
              <a:r>
                <a:rPr kumimoji="1" lang="zh-CN" altLang="en-US" sz="2800">
                  <a:solidFill>
                    <a:srgbClr val="FFFFFF"/>
                  </a:solidFill>
                </a:rPr>
                <a:t>。</a:t>
              </a:r>
              <a:endParaRPr kumimoji="1" lang="en-US" altLang="zh-CN" sz="2800">
                <a:solidFill>
                  <a:srgbClr val="FFFFFF"/>
                </a:solidFill>
              </a:endParaRPr>
            </a:p>
          </p:txBody>
        </p:sp>
        <p:graphicFrame>
          <p:nvGraphicFramePr>
            <p:cNvPr id="35851" name="Object 21">
              <a:extLst>
                <a:ext uri="{FF2B5EF4-FFF2-40B4-BE49-F238E27FC236}">
                  <a16:creationId xmlns:a16="http://schemas.microsoft.com/office/drawing/2014/main" id="{E0E58ED6-B252-401C-ACCF-6B3E4A0B1A39}"/>
                </a:ext>
              </a:extLst>
            </p:cNvPr>
            <p:cNvGraphicFramePr>
              <a:graphicFrameLocks noChangeAspect="1"/>
            </p:cNvGraphicFramePr>
            <p:nvPr/>
          </p:nvGraphicFramePr>
          <p:xfrm>
            <a:off x="2891" y="1482"/>
            <a:ext cx="339" cy="379"/>
          </p:xfrm>
          <a:graphic>
            <a:graphicData uri="http://schemas.openxmlformats.org/presentationml/2006/ole">
              <mc:AlternateContent xmlns:mc="http://schemas.openxmlformats.org/markup-compatibility/2006">
                <mc:Choice xmlns:v="urn:schemas-microsoft-com:vml" Requires="v">
                  <p:oleObj name="Equation" r:id="rId2" imgW="215713" imgH="241091" progId="Equation.DSMT4">
                    <p:embed/>
                  </p:oleObj>
                </mc:Choice>
                <mc:Fallback>
                  <p:oleObj name="Equation" r:id="rId2" imgW="215713" imgH="241091" progId="Equation.DSMT4">
                    <p:embed/>
                    <p:pic>
                      <p:nvPicPr>
                        <p:cNvPr id="0" name="Object 21"/>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891" y="1482"/>
                          <a:ext cx="33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5844" name="Text Box 10">
            <a:extLst>
              <a:ext uri="{FF2B5EF4-FFF2-40B4-BE49-F238E27FC236}">
                <a16:creationId xmlns:a16="http://schemas.microsoft.com/office/drawing/2014/main" id="{6BA79915-EC34-4AC6-81E8-865F90C52316}"/>
              </a:ext>
            </a:extLst>
          </p:cNvPr>
          <p:cNvSpPr txBox="1">
            <a:spLocks noChangeArrowheads="1"/>
          </p:cNvSpPr>
          <p:nvPr/>
        </p:nvSpPr>
        <p:spPr bwMode="auto">
          <a:xfrm>
            <a:off x="457200" y="2935288"/>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ea typeface="华文中宋" panose="02010600040101010101" pitchFamily="2" charset="-122"/>
              </a:rPr>
              <a:t>闭合回路中的感生电动势</a:t>
            </a:r>
          </a:p>
        </p:txBody>
      </p:sp>
      <p:graphicFrame>
        <p:nvGraphicFramePr>
          <p:cNvPr id="35845" name="Object 23">
            <a:extLst>
              <a:ext uri="{FF2B5EF4-FFF2-40B4-BE49-F238E27FC236}">
                <a16:creationId xmlns:a16="http://schemas.microsoft.com/office/drawing/2014/main" id="{149B92F5-AFBC-48F4-9116-CEAABDF46145}"/>
              </a:ext>
            </a:extLst>
          </p:cNvPr>
          <p:cNvGraphicFramePr>
            <a:graphicFrameLocks/>
          </p:cNvGraphicFramePr>
          <p:nvPr/>
        </p:nvGraphicFramePr>
        <p:xfrm>
          <a:off x="1223963" y="4073525"/>
          <a:ext cx="2093912" cy="760413"/>
        </p:xfrm>
        <a:graphic>
          <a:graphicData uri="http://schemas.openxmlformats.org/presentationml/2006/ole">
            <mc:AlternateContent xmlns:mc="http://schemas.openxmlformats.org/markup-compatibility/2006">
              <mc:Choice xmlns:v="urn:schemas-microsoft-com:vml" Requires="v">
                <p:oleObj name="Equation" r:id="rId4" imgW="837836" imgH="304668" progId="Equation.DSMT4">
                  <p:embed/>
                </p:oleObj>
              </mc:Choice>
              <mc:Fallback>
                <p:oleObj name="Equation" r:id="rId4" imgW="837836" imgH="304668" progId="Equation.DSMT4">
                  <p:embed/>
                  <p:pic>
                    <p:nvPicPr>
                      <p:cNvPr id="0" name="Object 23"/>
                      <p:cNvPicPr>
                        <a:picLocks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223963" y="4073525"/>
                        <a:ext cx="209391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a:extLst>
              <a:ext uri="{FF2B5EF4-FFF2-40B4-BE49-F238E27FC236}">
                <a16:creationId xmlns:a16="http://schemas.microsoft.com/office/drawing/2014/main" id="{16D43C4A-E86D-46FB-947D-13F299EE2688}"/>
              </a:ext>
            </a:extLst>
          </p:cNvPr>
          <p:cNvSpPr txBox="1"/>
          <p:nvPr/>
        </p:nvSpPr>
        <p:spPr>
          <a:xfrm>
            <a:off x="0" y="215900"/>
            <a:ext cx="9144000" cy="762000"/>
          </a:xfrm>
          <a:prstGeom prst="rect">
            <a:avLst/>
          </a:prstGeom>
          <a:noFill/>
        </p:spPr>
        <p:txBody>
          <a:bodyPr>
            <a:spAutoFit/>
          </a:bodyPr>
          <a:lstStyle/>
          <a:p>
            <a:pPr fontAlgn="auto">
              <a:spcBef>
                <a:spcPts val="0"/>
              </a:spcBef>
              <a:spcAft>
                <a:spcPts val="0"/>
              </a:spcAft>
              <a:defRPr/>
            </a:pPr>
            <a:r>
              <a:rPr lang="en-US" altLang="zh-CN" sz="4000" b="1" dirty="0">
                <a:solidFill>
                  <a:srgbClr val="FFFF00"/>
                </a:solidFill>
                <a:latin typeface="+mn-lt"/>
                <a:ea typeface="+mj-ea"/>
              </a:rPr>
              <a:t>8.2.2</a:t>
            </a:r>
            <a:r>
              <a:rPr lang="en-US" altLang="zh-CN" sz="4000" dirty="0">
                <a:solidFill>
                  <a:srgbClr val="FFFF00"/>
                </a:solidFill>
                <a:latin typeface="+mj-ea"/>
                <a:ea typeface="+mj-ea"/>
              </a:rPr>
              <a:t> </a:t>
            </a:r>
            <a:r>
              <a:rPr lang="en-US" altLang="zh-CN" sz="4400" dirty="0">
                <a:solidFill>
                  <a:srgbClr val="FFFF00"/>
                </a:solidFill>
                <a:latin typeface="+mj-ea"/>
                <a:ea typeface="+mj-ea"/>
              </a:rPr>
              <a:t> </a:t>
            </a:r>
            <a:r>
              <a:rPr lang="zh-CN" altLang="en-US" sz="4400" b="1" dirty="0">
                <a:solidFill>
                  <a:srgbClr val="FFFF00"/>
                </a:solidFill>
                <a:latin typeface="黑体" pitchFamily="2" charset="-122"/>
                <a:ea typeface="黑体" pitchFamily="2" charset="-122"/>
              </a:rPr>
              <a:t>感生电动势 感应电场的性质</a:t>
            </a:r>
          </a:p>
        </p:txBody>
      </p:sp>
      <p:graphicFrame>
        <p:nvGraphicFramePr>
          <p:cNvPr id="35847" name="Object 25">
            <a:extLst>
              <a:ext uri="{FF2B5EF4-FFF2-40B4-BE49-F238E27FC236}">
                <a16:creationId xmlns:a16="http://schemas.microsoft.com/office/drawing/2014/main" id="{C4A470B9-D8B5-4308-8CE4-0EE6988B7B07}"/>
              </a:ext>
            </a:extLst>
          </p:cNvPr>
          <p:cNvGraphicFramePr>
            <a:graphicFrameLocks noChangeAspect="1"/>
          </p:cNvGraphicFramePr>
          <p:nvPr/>
        </p:nvGraphicFramePr>
        <p:xfrm>
          <a:off x="4527550" y="2744788"/>
          <a:ext cx="4265613" cy="1038225"/>
        </p:xfrm>
        <a:graphic>
          <a:graphicData uri="http://schemas.openxmlformats.org/presentationml/2006/ole">
            <mc:AlternateContent xmlns:mc="http://schemas.openxmlformats.org/markup-compatibility/2006">
              <mc:Choice xmlns:v="urn:schemas-microsoft-com:vml" Requires="v">
                <p:oleObj name="Equation" r:id="rId6" imgW="1396394" imgH="393529" progId="Equation.DSMT4">
                  <p:embed/>
                </p:oleObj>
              </mc:Choice>
              <mc:Fallback>
                <p:oleObj name="Equation" r:id="rId6" imgW="1396394" imgH="393529" progId="Equation.DSMT4">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7550" y="2744788"/>
                        <a:ext cx="4265613" cy="103822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graphicFrame>
        <p:nvGraphicFramePr>
          <p:cNvPr id="35848" name="Object 26">
            <a:extLst>
              <a:ext uri="{FF2B5EF4-FFF2-40B4-BE49-F238E27FC236}">
                <a16:creationId xmlns:a16="http://schemas.microsoft.com/office/drawing/2014/main" id="{F7A07AFF-9BDA-4CD4-AAF6-0EEAD0567A42}"/>
              </a:ext>
            </a:extLst>
          </p:cNvPr>
          <p:cNvGraphicFramePr>
            <a:graphicFrameLocks noChangeAspect="1"/>
          </p:cNvGraphicFramePr>
          <p:nvPr/>
        </p:nvGraphicFramePr>
        <p:xfrm>
          <a:off x="4113213" y="3911600"/>
          <a:ext cx="4421187" cy="1171575"/>
        </p:xfrm>
        <a:graphic>
          <a:graphicData uri="http://schemas.openxmlformats.org/presentationml/2006/ole">
            <mc:AlternateContent xmlns:mc="http://schemas.openxmlformats.org/markup-compatibility/2006">
              <mc:Choice xmlns:v="urn:schemas-microsoft-com:vml" Requires="v">
                <p:oleObj name="Equation" r:id="rId8" imgW="1447172" imgH="444307" progId="Equation.3">
                  <p:embed/>
                </p:oleObj>
              </mc:Choice>
              <mc:Fallback>
                <p:oleObj name="Equation" r:id="rId8" imgW="1447172" imgH="444307" progId="Equation.3">
                  <p:embed/>
                  <p:pic>
                    <p:nvPicPr>
                      <p:cNvPr id="0" name="Object 26"/>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4113213" y="3911600"/>
                        <a:ext cx="4421187"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35849" name="Object 27">
            <a:extLst>
              <a:ext uri="{FF2B5EF4-FFF2-40B4-BE49-F238E27FC236}">
                <a16:creationId xmlns:a16="http://schemas.microsoft.com/office/drawing/2014/main" id="{6F8B7D02-74BC-4E1F-B528-5EBD50417742}"/>
              </a:ext>
            </a:extLst>
          </p:cNvPr>
          <p:cNvGraphicFramePr>
            <a:graphicFrameLocks noChangeAspect="1"/>
          </p:cNvGraphicFramePr>
          <p:nvPr/>
        </p:nvGraphicFramePr>
        <p:xfrm>
          <a:off x="2838450" y="5307013"/>
          <a:ext cx="5078413" cy="1138237"/>
        </p:xfrm>
        <a:graphic>
          <a:graphicData uri="http://schemas.openxmlformats.org/presentationml/2006/ole">
            <mc:AlternateContent xmlns:mc="http://schemas.openxmlformats.org/markup-compatibility/2006">
              <mc:Choice xmlns:v="urn:schemas-microsoft-com:vml" Requires="v">
                <p:oleObj name="Equation" r:id="rId10" imgW="1663700" imgH="431800" progId="Equation.DSMT4">
                  <p:embed/>
                </p:oleObj>
              </mc:Choice>
              <mc:Fallback>
                <p:oleObj name="Equation" r:id="rId10" imgW="1663700" imgH="431800" progId="Equation.DSMT4">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8450" y="5307013"/>
                        <a:ext cx="5078413" cy="113823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1" name="Group 51">
            <a:extLst>
              <a:ext uri="{FF2B5EF4-FFF2-40B4-BE49-F238E27FC236}">
                <a16:creationId xmlns:a16="http://schemas.microsoft.com/office/drawing/2014/main" id="{7F00AD2B-B8DD-44B5-A7E5-FB1ADACE5AA5}"/>
              </a:ext>
            </a:extLst>
          </p:cNvPr>
          <p:cNvGraphicFramePr>
            <a:graphicFrameLocks noGrp="1"/>
          </p:cNvGraphicFramePr>
          <p:nvPr/>
        </p:nvGraphicFramePr>
        <p:xfrm>
          <a:off x="966788" y="2606675"/>
          <a:ext cx="6792912" cy="4002089"/>
        </p:xfrm>
        <a:graphic>
          <a:graphicData uri="http://schemas.openxmlformats.org/drawingml/2006/table">
            <a:tbl>
              <a:tblPr/>
              <a:tblGrid>
                <a:gridCol w="3624262">
                  <a:extLst>
                    <a:ext uri="{9D8B030D-6E8A-4147-A177-3AD203B41FA5}">
                      <a16:colId xmlns:a16="http://schemas.microsoft.com/office/drawing/2014/main" val="20000"/>
                    </a:ext>
                  </a:extLst>
                </a:gridCol>
                <a:gridCol w="3168650">
                  <a:extLst>
                    <a:ext uri="{9D8B030D-6E8A-4147-A177-3AD203B41FA5}">
                      <a16:colId xmlns:a16="http://schemas.microsoft.com/office/drawing/2014/main" val="20001"/>
                    </a:ext>
                  </a:extLst>
                </a:gridCol>
              </a:tblGrid>
              <a:tr h="736600">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1" lang="zh-CN" altLang="en-US" sz="3200" b="1" i="0" u="none" strike="noStrike" cap="none" normalizeH="0" baseline="0">
                          <a:ln>
                            <a:noFill/>
                          </a:ln>
                          <a:solidFill>
                            <a:srgbClr val="CC0000"/>
                          </a:solidFill>
                          <a:effectLst>
                            <a:outerShdw blurRad="38100" dist="38100" dir="2700000" algn="tl">
                              <a:srgbClr val="000000"/>
                            </a:outerShdw>
                          </a:effectLst>
                          <a:latin typeface="Arial" panose="020B0604020202020204" pitchFamily="34" charset="0"/>
                          <a:ea typeface="宋体" panose="02010600030101010101" pitchFamily="2" charset="-122"/>
                        </a:rPr>
                        <a:t>感生</a:t>
                      </a:r>
                      <a:r>
                        <a:rPr kumimoji="1" lang="zh-CN" altLang="en-US" sz="3200" b="1"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电场</a:t>
                      </a: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1" lang="zh-CN" altLang="en-US" sz="3200" b="1" i="0" u="none" strike="noStrike" cap="none" normalizeH="0" baseline="0">
                          <a:ln>
                            <a:noFill/>
                          </a:ln>
                          <a:solidFill>
                            <a:srgbClr val="CC0000"/>
                          </a:solidFill>
                          <a:effectLst>
                            <a:outerShdw blurRad="38100" dist="38100" dir="2700000" algn="tl">
                              <a:srgbClr val="000000"/>
                            </a:outerShdw>
                          </a:effectLst>
                          <a:latin typeface="Arial" panose="020B0604020202020204" pitchFamily="34" charset="0"/>
                          <a:ea typeface="宋体" panose="02010600030101010101" pitchFamily="2" charset="-122"/>
                        </a:rPr>
                        <a:t>静</a:t>
                      </a:r>
                      <a:r>
                        <a:rPr kumimoji="1" lang="zh-CN" altLang="en-US" sz="3200" b="1"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电场</a:t>
                      </a:r>
                    </a:p>
                  </a:txBody>
                  <a:tcPr marL="90000" marR="9000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extLst>
                  <a:ext uri="{0D108BD9-81ED-4DB2-BD59-A6C34878D82A}">
                    <a16:rowId xmlns:a16="http://schemas.microsoft.com/office/drawing/2014/main" val="10000"/>
                  </a:ext>
                </a:extLst>
              </a:tr>
              <a:tr h="736600">
                <a:tc gridSpan="2">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1" lang="en-US" altLang="zh-CN" sz="32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华文中宋" panose="02010600040101010101" pitchFamily="2" charset="-122"/>
                          <a:cs typeface="Times New Roman" panose="02020603050405020304" pitchFamily="18" charset="0"/>
                        </a:rPr>
                        <a:t>♦         </a:t>
                      </a:r>
                      <a:r>
                        <a:rPr kumimoji="1" lang="zh-CN" altLang="en-US" sz="32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华文中宋" panose="02010600040101010101" pitchFamily="2" charset="-122"/>
                          <a:cs typeface="Times New Roman" panose="02020603050405020304" pitchFamily="18" charset="0"/>
                        </a:rPr>
                        <a:t>和       均对电荷有力的作用。</a:t>
                      </a:r>
                      <a:endParaRPr kumimoji="1" lang="en-US" altLang="zh-CN" sz="32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华文中宋" panose="02010600040101010101" pitchFamily="2" charset="-122"/>
                        <a:cs typeface="Times New Roman" panose="02020603050405020304" pitchFamily="18" charset="0"/>
                      </a:endParaRPr>
                    </a:p>
                  </a:txBody>
                  <a:tcPr marL="90000" marR="90000" marT="46800" marB="46800"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tc hMerge="1">
                  <a:txBody>
                    <a:bodyPr/>
                    <a:lstStyle/>
                    <a:p>
                      <a:endParaRPr lang="zh-CN" altLang="en-US"/>
                    </a:p>
                  </a:txBody>
                  <a:tcPr/>
                </a:tc>
                <a:extLst>
                  <a:ext uri="{0D108BD9-81ED-4DB2-BD59-A6C34878D82A}">
                    <a16:rowId xmlns:a16="http://schemas.microsoft.com/office/drawing/2014/main" val="10001"/>
                  </a:ext>
                </a:extLst>
              </a:tr>
              <a:tr h="719138">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1" lang="zh-CN" altLang="en-US" sz="3200" b="1" i="0" u="none" strike="noStrike" cap="none" normalizeH="0" baseline="0">
                          <a:ln>
                            <a:noFill/>
                          </a:ln>
                          <a:solidFill>
                            <a:srgbClr val="CC0000"/>
                          </a:solidFill>
                          <a:effectLst>
                            <a:outerShdw blurRad="38100" dist="38100" dir="2700000" algn="tl">
                              <a:srgbClr val="000000"/>
                            </a:outerShdw>
                          </a:effectLst>
                          <a:latin typeface="Arial" panose="020B0604020202020204" pitchFamily="34" charset="0"/>
                          <a:ea typeface="宋体" panose="02010600030101010101" pitchFamily="2" charset="-122"/>
                        </a:rPr>
                        <a:t>非</a:t>
                      </a:r>
                      <a:r>
                        <a:rPr kumimoji="1" lang="zh-CN" altLang="en-US" sz="3200" b="1"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保守场</a:t>
                      </a: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1" lang="zh-CN" altLang="en-US" sz="3200" b="1"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保守场</a:t>
                      </a:r>
                    </a:p>
                  </a:txBody>
                  <a:tcPr marL="90000" marR="9000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extLst>
                  <a:ext uri="{0D108BD9-81ED-4DB2-BD59-A6C34878D82A}">
                    <a16:rowId xmlns:a16="http://schemas.microsoft.com/office/drawing/2014/main" val="10002"/>
                  </a:ext>
                </a:extLst>
              </a:tr>
              <a:tr h="1017588">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extLst>
                  <a:ext uri="{0D108BD9-81ED-4DB2-BD59-A6C34878D82A}">
                    <a16:rowId xmlns:a16="http://schemas.microsoft.com/office/drawing/2014/main" val="10003"/>
                  </a:ext>
                </a:extLst>
              </a:tr>
              <a:tr h="792163">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tx2"/>
                        </a:buClr>
                        <a:buSzPct val="115000"/>
                        <a:buFont typeface="Wingdings" panose="05000000000000000000" pitchFamily="2" charset="2"/>
                        <a:buNone/>
                        <a:tabLst/>
                      </a:pPr>
                      <a:r>
                        <a:rPr kumimoji="1" lang="zh-CN" altLang="en-US" sz="3200" b="1"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rPr>
                        <a:t>由变化的磁场</a:t>
                      </a:r>
                      <a:r>
                        <a:rPr kumimoji="0" lang="zh-CN" altLang="en-US" sz="3200" b="1" i="0" u="none" strike="noStrike" cap="none" normalizeH="0" baseline="0">
                          <a:ln>
                            <a:noFill/>
                          </a:ln>
                          <a:solidFill>
                            <a:srgbClr val="1C1C1C"/>
                          </a:solidFill>
                          <a:effectLst>
                            <a:outerShdw blurRad="38100" dist="38100" dir="2700000" algn="tl">
                              <a:srgbClr val="000000"/>
                            </a:outerShdw>
                          </a:effectLst>
                          <a:latin typeface="Arial" panose="020B0604020202020204" pitchFamily="34" charset="0"/>
                          <a:ea typeface="宋体" panose="02010600030101010101" pitchFamily="2" charset="-122"/>
                        </a:rPr>
                        <a:t>产生</a:t>
                      </a:r>
                      <a:endParaRPr kumimoji="0" lang="zh-CN" altLang="en-US" sz="32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r>
                        <a:rPr kumimoji="0" lang="zh-CN" altLang="en-US" sz="3200" b="1" i="0" u="none" strike="noStrike" cap="none" normalizeH="0" baseline="0">
                          <a:ln>
                            <a:noFill/>
                          </a:ln>
                          <a:solidFill>
                            <a:srgbClr val="1C1C1C"/>
                          </a:solidFill>
                          <a:effectLst>
                            <a:outerShdw blurRad="38100" dist="38100" dir="2700000" algn="tl">
                              <a:srgbClr val="000000"/>
                            </a:outerShdw>
                          </a:effectLst>
                          <a:latin typeface="Arial" panose="020B0604020202020204" pitchFamily="34" charset="0"/>
                          <a:ea typeface="宋体" panose="02010600030101010101" pitchFamily="2" charset="-122"/>
                        </a:rPr>
                        <a:t>由电荷产生</a:t>
                      </a:r>
                    </a:p>
                  </a:txBody>
                  <a:tcPr marL="90000" marR="9000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gradFill rotWithShape="0">
                      <a:gsLst>
                        <a:gs pos="0">
                          <a:srgbClr val="00CC99"/>
                        </a:gs>
                        <a:gs pos="50000">
                          <a:srgbClr val="FFFFFF"/>
                        </a:gs>
                        <a:gs pos="100000">
                          <a:srgbClr val="00CC99"/>
                        </a:gs>
                      </a:gsLst>
                      <a:lin ang="5400000" scaled="1"/>
                    </a:gradFill>
                  </a:tcPr>
                </a:tc>
                <a:extLst>
                  <a:ext uri="{0D108BD9-81ED-4DB2-BD59-A6C34878D82A}">
                    <a16:rowId xmlns:a16="http://schemas.microsoft.com/office/drawing/2014/main" val="10004"/>
                  </a:ext>
                </a:extLst>
              </a:tr>
            </a:tbl>
          </a:graphicData>
        </a:graphic>
      </p:graphicFrame>
      <p:graphicFrame>
        <p:nvGraphicFramePr>
          <p:cNvPr id="36886" name="Object 60">
            <a:extLst>
              <a:ext uri="{FF2B5EF4-FFF2-40B4-BE49-F238E27FC236}">
                <a16:creationId xmlns:a16="http://schemas.microsoft.com/office/drawing/2014/main" id="{522D8495-EA5C-4EE1-A697-63C049AD5DCC}"/>
              </a:ext>
            </a:extLst>
          </p:cNvPr>
          <p:cNvGraphicFramePr>
            <a:graphicFrameLocks noChangeAspect="1"/>
          </p:cNvGraphicFramePr>
          <p:nvPr/>
        </p:nvGraphicFramePr>
        <p:xfrm>
          <a:off x="5219700" y="4892675"/>
          <a:ext cx="2181225" cy="771525"/>
        </p:xfrm>
        <a:graphic>
          <a:graphicData uri="http://schemas.openxmlformats.org/presentationml/2006/ole">
            <mc:AlternateContent xmlns:mc="http://schemas.openxmlformats.org/markup-compatibility/2006">
              <mc:Choice xmlns:v="urn:schemas-microsoft-com:vml" Requires="v">
                <p:oleObj name="Equation" r:id="rId2" imgW="825500" imgH="292100" progId="Equation.3">
                  <p:embed/>
                </p:oleObj>
              </mc:Choice>
              <mc:Fallback>
                <p:oleObj name="Equation" r:id="rId2" imgW="825500" imgH="292100" progId="Equation.3">
                  <p:embed/>
                  <p:pic>
                    <p:nvPicPr>
                      <p:cNvPr id="0" name="Object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4892675"/>
                        <a:ext cx="2181225" cy="77152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9933"/>
                            </a:solidFill>
                            <a:miter lim="800000"/>
                            <a:headEnd/>
                            <a:tailEnd/>
                          </a14:hiddenLine>
                        </a:ext>
                      </a:extLst>
                    </p:spPr>
                  </p:pic>
                </p:oleObj>
              </mc:Fallback>
            </mc:AlternateContent>
          </a:graphicData>
        </a:graphic>
      </p:graphicFrame>
      <p:graphicFrame>
        <p:nvGraphicFramePr>
          <p:cNvPr id="36887" name="Object 61">
            <a:extLst>
              <a:ext uri="{FF2B5EF4-FFF2-40B4-BE49-F238E27FC236}">
                <a16:creationId xmlns:a16="http://schemas.microsoft.com/office/drawing/2014/main" id="{785A1A68-D675-48E9-87D3-AE4566C2264A}"/>
              </a:ext>
            </a:extLst>
          </p:cNvPr>
          <p:cNvGraphicFramePr>
            <a:graphicFrameLocks noChangeAspect="1"/>
          </p:cNvGraphicFramePr>
          <p:nvPr/>
        </p:nvGraphicFramePr>
        <p:xfrm>
          <a:off x="1101725" y="4756150"/>
          <a:ext cx="3417888" cy="1052513"/>
        </p:xfrm>
        <a:graphic>
          <a:graphicData uri="http://schemas.openxmlformats.org/presentationml/2006/ole">
            <mc:AlternateContent xmlns:mc="http://schemas.openxmlformats.org/markup-compatibility/2006">
              <mc:Choice xmlns:v="urn:schemas-microsoft-com:vml" Requires="v">
                <p:oleObj name="Equation" r:id="rId4" imgW="1269449" imgH="393529" progId="Equation.3">
                  <p:embed/>
                </p:oleObj>
              </mc:Choice>
              <mc:Fallback>
                <p:oleObj name="Equation" r:id="rId4" imgW="1269449" imgH="393529" progId="Equation.3">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725" y="4756150"/>
                        <a:ext cx="3417888" cy="10525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6888" name="Group 35">
            <a:extLst>
              <a:ext uri="{FF2B5EF4-FFF2-40B4-BE49-F238E27FC236}">
                <a16:creationId xmlns:a16="http://schemas.microsoft.com/office/drawing/2014/main" id="{7931ADCF-E32B-4ABD-B1D5-5F92BE1D673A}"/>
              </a:ext>
            </a:extLst>
          </p:cNvPr>
          <p:cNvGrpSpPr>
            <a:grpSpLocks/>
          </p:cNvGrpSpPr>
          <p:nvPr/>
        </p:nvGrpSpPr>
        <p:grpSpPr bwMode="auto">
          <a:xfrm>
            <a:off x="69850" y="0"/>
            <a:ext cx="6130925" cy="1143000"/>
            <a:chOff x="288" y="768"/>
            <a:chExt cx="3600" cy="720"/>
          </a:xfrm>
        </p:grpSpPr>
        <p:sp>
          <p:nvSpPr>
            <p:cNvPr id="36899" name="AutoShape 36">
              <a:extLst>
                <a:ext uri="{FF2B5EF4-FFF2-40B4-BE49-F238E27FC236}">
                  <a16:creationId xmlns:a16="http://schemas.microsoft.com/office/drawing/2014/main" id="{C621D252-4952-4A95-896F-C1041F86CF3C}"/>
                </a:ext>
              </a:extLst>
            </p:cNvPr>
            <p:cNvSpPr>
              <a:spLocks noChangeArrowheads="1"/>
            </p:cNvSpPr>
            <p:nvPr/>
          </p:nvSpPr>
          <p:spPr bwMode="auto">
            <a:xfrm>
              <a:off x="288" y="768"/>
              <a:ext cx="3072" cy="720"/>
            </a:xfrm>
            <a:prstGeom prst="horizontalScroll">
              <a:avLst>
                <a:gd name="adj" fmla="val 12500"/>
              </a:avLst>
            </a:prstGeom>
            <a:solidFill>
              <a:srgbClr val="000000"/>
            </a:soli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6900" name="AutoShape 37">
              <a:extLst>
                <a:ext uri="{FF2B5EF4-FFF2-40B4-BE49-F238E27FC236}">
                  <a16:creationId xmlns:a16="http://schemas.microsoft.com/office/drawing/2014/main" id="{B239D8C1-B833-42EE-8052-A7B1FC564AA1}"/>
                </a:ext>
              </a:extLst>
            </p:cNvPr>
            <p:cNvSpPr>
              <a:spLocks noChangeArrowheads="1"/>
            </p:cNvSpPr>
            <p:nvPr/>
          </p:nvSpPr>
          <p:spPr bwMode="auto">
            <a:xfrm>
              <a:off x="336" y="816"/>
              <a:ext cx="3024" cy="672"/>
            </a:xfrm>
            <a:prstGeom prst="horizontalScroll">
              <a:avLst>
                <a:gd name="adj" fmla="val 12500"/>
              </a:avLst>
            </a:prstGeom>
            <a:gradFill rotWithShape="1">
              <a:gsLst>
                <a:gs pos="0">
                  <a:srgbClr val="00CC99"/>
                </a:gs>
                <a:gs pos="50000">
                  <a:srgbClr val="FFFFFF"/>
                </a:gs>
                <a:gs pos="100000">
                  <a:srgbClr val="00CC99"/>
                </a:gs>
              </a:gsLst>
              <a:lin ang="5400000" scaled="1"/>
            </a:gra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6901" name="Text Box 38">
              <a:extLst>
                <a:ext uri="{FF2B5EF4-FFF2-40B4-BE49-F238E27FC236}">
                  <a16:creationId xmlns:a16="http://schemas.microsoft.com/office/drawing/2014/main" id="{A9CDCCC3-703A-422D-B049-DE2ECEE5B1DB}"/>
                </a:ext>
              </a:extLst>
            </p:cNvPr>
            <p:cNvSpPr txBox="1">
              <a:spLocks noChangeArrowheads="1"/>
            </p:cNvSpPr>
            <p:nvPr/>
          </p:nvSpPr>
          <p:spPr bwMode="auto">
            <a:xfrm>
              <a:off x="576" y="1008"/>
              <a:ext cx="3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b="1">
                  <a:solidFill>
                    <a:srgbClr val="000000"/>
                  </a:solidFill>
                  <a:latin typeface="Times New Roman" panose="02020603050405020304" pitchFamily="18" charset="0"/>
                </a:rPr>
                <a:t>感生电场和静电场的</a:t>
              </a:r>
              <a:r>
                <a:rPr kumimoji="1" lang="zh-CN" altLang="en-US" b="1">
                  <a:solidFill>
                    <a:srgbClr val="CC0000"/>
                  </a:solidFill>
                  <a:latin typeface="Times New Roman" panose="02020603050405020304" pitchFamily="18" charset="0"/>
                </a:rPr>
                <a:t>对比</a:t>
              </a:r>
              <a:endParaRPr lang="zh-CN" altLang="en-US" b="1">
                <a:solidFill>
                  <a:srgbClr val="CC0000"/>
                </a:solidFill>
                <a:latin typeface="Times New Roman" panose="02020603050405020304" pitchFamily="18" charset="0"/>
              </a:endParaRPr>
            </a:p>
          </p:txBody>
        </p:sp>
      </p:grpSp>
      <p:grpSp>
        <p:nvGrpSpPr>
          <p:cNvPr id="36889" name="组合 27">
            <a:extLst>
              <a:ext uri="{FF2B5EF4-FFF2-40B4-BE49-F238E27FC236}">
                <a16:creationId xmlns:a16="http://schemas.microsoft.com/office/drawing/2014/main" id="{19A4FCDC-6C7A-4A21-9095-90BD42BA9263}"/>
              </a:ext>
            </a:extLst>
          </p:cNvPr>
          <p:cNvGrpSpPr>
            <a:grpSpLocks/>
          </p:cNvGrpSpPr>
          <p:nvPr/>
        </p:nvGrpSpPr>
        <p:grpSpPr bwMode="auto">
          <a:xfrm>
            <a:off x="6640513" y="269875"/>
            <a:ext cx="1897062" cy="2143125"/>
            <a:chOff x="6858016" y="357190"/>
            <a:chExt cx="1897072" cy="2143116"/>
          </a:xfrm>
        </p:grpSpPr>
        <p:sp>
          <p:nvSpPr>
            <p:cNvPr id="15" name="椭圆 14">
              <a:extLst>
                <a:ext uri="{FF2B5EF4-FFF2-40B4-BE49-F238E27FC236}">
                  <a16:creationId xmlns:a16="http://schemas.microsoft.com/office/drawing/2014/main" id="{38741CFE-FEF2-4318-B0D6-1DF153D9BB31}"/>
                </a:ext>
              </a:extLst>
            </p:cNvPr>
            <p:cNvSpPr/>
            <p:nvPr/>
          </p:nvSpPr>
          <p:spPr>
            <a:xfrm>
              <a:off x="6858016" y="1428748"/>
              <a:ext cx="1714509" cy="50006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6" name="直接连接符 15">
              <a:extLst>
                <a:ext uri="{FF2B5EF4-FFF2-40B4-BE49-F238E27FC236}">
                  <a16:creationId xmlns:a16="http://schemas.microsoft.com/office/drawing/2014/main" id="{E81A9D8E-D3D6-4427-9C7A-352508B8D19F}"/>
                </a:ext>
              </a:extLst>
            </p:cNvPr>
            <p:cNvCxnSpPr/>
            <p:nvPr/>
          </p:nvCxnSpPr>
          <p:spPr>
            <a:xfrm rot="5400000" flipH="1" flipV="1">
              <a:off x="7430316" y="2213763"/>
              <a:ext cx="571498" cy="158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5722C65-F2B1-4469-B456-F5ABBA4CEE57}"/>
                </a:ext>
              </a:extLst>
            </p:cNvPr>
            <p:cNvCxnSpPr/>
            <p:nvPr/>
          </p:nvCxnSpPr>
          <p:spPr>
            <a:xfrm rot="5400000" flipH="1" flipV="1">
              <a:off x="7266009" y="1235074"/>
              <a:ext cx="900109" cy="1587"/>
            </a:xfrm>
            <a:prstGeom prst="line">
              <a:avLst/>
            </a:prstGeom>
            <a:ln w="38100">
              <a:solidFill>
                <a:srgbClr val="FFFF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E632BE1-DC86-4C6B-86EE-07825A6BA16B}"/>
                </a:ext>
              </a:extLst>
            </p:cNvPr>
            <p:cNvCxnSpPr>
              <a:stCxn id="15" idx="1"/>
            </p:cNvCxnSpPr>
            <p:nvPr/>
          </p:nvCxnSpPr>
          <p:spPr>
            <a:xfrm rot="5400000" flipH="1" flipV="1">
              <a:off x="7232668" y="1304923"/>
              <a:ext cx="73025" cy="320677"/>
            </a:xfrm>
            <a:prstGeom prst="straightConnector1">
              <a:avLst/>
            </a:prstGeom>
            <a:ln w="31750">
              <a:solidFill>
                <a:srgbClr val="CC00CC"/>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B50BF99-7B96-4875-B226-634087367243}"/>
                </a:ext>
              </a:extLst>
            </p:cNvPr>
            <p:cNvCxnSpPr/>
            <p:nvPr/>
          </p:nvCxnSpPr>
          <p:spPr>
            <a:xfrm rot="5400000">
              <a:off x="8124848" y="1733546"/>
              <a:ext cx="73025" cy="320677"/>
            </a:xfrm>
            <a:prstGeom prst="straightConnector1">
              <a:avLst/>
            </a:prstGeom>
            <a:ln w="31750">
              <a:solidFill>
                <a:srgbClr val="CC00CC"/>
              </a:solidFill>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36897" name="Object 72">
              <a:extLst>
                <a:ext uri="{FF2B5EF4-FFF2-40B4-BE49-F238E27FC236}">
                  <a16:creationId xmlns:a16="http://schemas.microsoft.com/office/drawing/2014/main" id="{B73093FD-21B4-4A0B-B589-37AC869E4C91}"/>
                </a:ext>
              </a:extLst>
            </p:cNvPr>
            <p:cNvGraphicFramePr>
              <a:graphicFrameLocks/>
            </p:cNvGraphicFramePr>
            <p:nvPr/>
          </p:nvGraphicFramePr>
          <p:xfrm>
            <a:off x="8215338" y="1898644"/>
            <a:ext cx="539750" cy="601662"/>
          </p:xfrm>
          <a:graphic>
            <a:graphicData uri="http://schemas.openxmlformats.org/presentationml/2006/ole">
              <mc:AlternateContent xmlns:mc="http://schemas.openxmlformats.org/markup-compatibility/2006">
                <mc:Choice xmlns:v="urn:schemas-microsoft-com:vml" Requires="v">
                  <p:oleObj name="Equation" r:id="rId6" imgW="215713" imgH="241091" progId="Equation.DSMT4">
                    <p:embed/>
                  </p:oleObj>
                </mc:Choice>
                <mc:Fallback>
                  <p:oleObj name="Equation" r:id="rId6" imgW="215713" imgH="241091" progId="Equation.DSMT4">
                    <p:embed/>
                    <p:pic>
                      <p:nvPicPr>
                        <p:cNvPr id="0" name="Object 72"/>
                        <p:cNvPicPr>
                          <a:picLocks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8215338" y="1898644"/>
                          <a:ext cx="5397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8" name="Object 73">
              <a:extLst>
                <a:ext uri="{FF2B5EF4-FFF2-40B4-BE49-F238E27FC236}">
                  <a16:creationId xmlns:a16="http://schemas.microsoft.com/office/drawing/2014/main" id="{BDDB652E-9B8A-4847-AE69-F3FD05702289}"/>
                </a:ext>
              </a:extLst>
            </p:cNvPr>
            <p:cNvGraphicFramePr>
              <a:graphicFrameLocks/>
            </p:cNvGraphicFramePr>
            <p:nvPr/>
          </p:nvGraphicFramePr>
          <p:xfrm>
            <a:off x="7786710" y="357190"/>
            <a:ext cx="635000" cy="1047750"/>
          </p:xfrm>
          <a:graphic>
            <a:graphicData uri="http://schemas.openxmlformats.org/presentationml/2006/ole">
              <mc:AlternateContent xmlns:mc="http://schemas.openxmlformats.org/markup-compatibility/2006">
                <mc:Choice xmlns:v="urn:schemas-microsoft-com:vml" Requires="v">
                  <p:oleObj name="Equation" r:id="rId8" imgW="253890" imgH="418918" progId="Equation.DSMT4">
                    <p:embed/>
                  </p:oleObj>
                </mc:Choice>
                <mc:Fallback>
                  <p:oleObj name="Equation" r:id="rId8" imgW="253890" imgH="418918" progId="Equation.DSMT4">
                    <p:embed/>
                    <p:pic>
                      <p:nvPicPr>
                        <p:cNvPr id="0" name="Object 73"/>
                        <p:cNvPicPr>
                          <a:picLocks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7786710" y="357190"/>
                          <a:ext cx="6350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CC0000"/>
                              </a:solidFill>
                              <a:miter lim="800000"/>
                              <a:headEnd/>
                              <a:tailEnd/>
                            </a14:hiddenLine>
                          </a:ext>
                        </a:extLst>
                      </p:spPr>
                    </p:pic>
                  </p:oleObj>
                </mc:Fallback>
              </mc:AlternateContent>
            </a:graphicData>
          </a:graphic>
        </p:graphicFrame>
      </p:grpSp>
      <p:graphicFrame>
        <p:nvGraphicFramePr>
          <p:cNvPr id="36890" name="Object 74">
            <a:extLst>
              <a:ext uri="{FF2B5EF4-FFF2-40B4-BE49-F238E27FC236}">
                <a16:creationId xmlns:a16="http://schemas.microsoft.com/office/drawing/2014/main" id="{9A953397-8CB3-431D-9DC6-C3BA0A07524E}"/>
              </a:ext>
            </a:extLst>
          </p:cNvPr>
          <p:cNvGraphicFramePr>
            <a:graphicFrameLocks/>
          </p:cNvGraphicFramePr>
          <p:nvPr/>
        </p:nvGraphicFramePr>
        <p:xfrm>
          <a:off x="2881313" y="3470275"/>
          <a:ext cx="539750" cy="601663"/>
        </p:xfrm>
        <a:graphic>
          <a:graphicData uri="http://schemas.openxmlformats.org/presentationml/2006/ole">
            <mc:AlternateContent xmlns:mc="http://schemas.openxmlformats.org/markup-compatibility/2006">
              <mc:Choice xmlns:v="urn:schemas-microsoft-com:vml" Requires="v">
                <p:oleObj name="Equation" r:id="rId10" imgW="215713" imgH="241091" progId="Equation.DSMT4">
                  <p:embed/>
                </p:oleObj>
              </mc:Choice>
              <mc:Fallback>
                <p:oleObj name="Equation" r:id="rId10" imgW="215713" imgH="241091" progId="Equation.DSMT4">
                  <p:embed/>
                  <p:pic>
                    <p:nvPicPr>
                      <p:cNvPr id="0" name="Object 7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1313" y="3470275"/>
                        <a:ext cx="53975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1" name="Object 75">
            <a:extLst>
              <a:ext uri="{FF2B5EF4-FFF2-40B4-BE49-F238E27FC236}">
                <a16:creationId xmlns:a16="http://schemas.microsoft.com/office/drawing/2014/main" id="{13292A4F-D3F7-4405-AD44-008D7AB6D91C}"/>
              </a:ext>
            </a:extLst>
          </p:cNvPr>
          <p:cNvGraphicFramePr>
            <a:graphicFrameLocks/>
          </p:cNvGraphicFramePr>
          <p:nvPr/>
        </p:nvGraphicFramePr>
        <p:xfrm>
          <a:off x="1898650" y="3476625"/>
          <a:ext cx="444500" cy="476250"/>
        </p:xfrm>
        <a:graphic>
          <a:graphicData uri="http://schemas.openxmlformats.org/presentationml/2006/ole">
            <mc:AlternateContent xmlns:mc="http://schemas.openxmlformats.org/markup-compatibility/2006">
              <mc:Choice xmlns:v="urn:schemas-microsoft-com:vml" Requires="v">
                <p:oleObj name="Equation" r:id="rId11" imgW="164957" imgH="190335" progId="Equation.DSMT4">
                  <p:embed/>
                </p:oleObj>
              </mc:Choice>
              <mc:Fallback>
                <p:oleObj name="Equation" r:id="rId11" imgW="164957" imgH="190335" progId="Equation.DSMT4">
                  <p:embed/>
                  <p:pic>
                    <p:nvPicPr>
                      <p:cNvPr id="0" name="Object 7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8650" y="3476625"/>
                        <a:ext cx="444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0">
            <a:extLst>
              <a:ext uri="{FF2B5EF4-FFF2-40B4-BE49-F238E27FC236}">
                <a16:creationId xmlns:a16="http://schemas.microsoft.com/office/drawing/2014/main" id="{88086E22-4308-4DF6-BB7A-9B1731FD2C6F}"/>
              </a:ext>
            </a:extLst>
          </p:cNvPr>
          <p:cNvSpPr txBox="1">
            <a:spLocks noChangeArrowheads="1"/>
          </p:cNvSpPr>
          <p:nvPr/>
        </p:nvSpPr>
        <p:spPr bwMode="auto">
          <a:xfrm>
            <a:off x="395288" y="347663"/>
            <a:ext cx="29289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SzTx/>
              <a:buFontTx/>
              <a:buNone/>
            </a:pPr>
            <a:r>
              <a:rPr kumimoji="1" lang="zh-CN" altLang="en-US" b="1">
                <a:solidFill>
                  <a:srgbClr val="FFFF66"/>
                </a:solidFill>
                <a:latin typeface="Times New Roman" panose="02020603050405020304" pitchFamily="18" charset="0"/>
                <a:ea typeface="华文中宋" panose="02010600040101010101" pitchFamily="2" charset="-122"/>
              </a:rPr>
              <a:t>思考题</a:t>
            </a:r>
            <a:endParaRPr kumimoji="1" lang="en-US" altLang="zh-CN" b="1">
              <a:solidFill>
                <a:srgbClr val="FFFF66"/>
              </a:solidFill>
              <a:latin typeface="Times New Roman" panose="02020603050405020304" pitchFamily="18" charset="0"/>
              <a:ea typeface="华文中宋" panose="02010600040101010101" pitchFamily="2" charset="-122"/>
            </a:endParaRPr>
          </a:p>
        </p:txBody>
      </p:sp>
      <p:sp>
        <p:nvSpPr>
          <p:cNvPr id="218121" name="Text Box 9">
            <a:extLst>
              <a:ext uri="{FF2B5EF4-FFF2-40B4-BE49-F238E27FC236}">
                <a16:creationId xmlns:a16="http://schemas.microsoft.com/office/drawing/2014/main" id="{4D3B3C7F-334E-490E-8F05-4918FA78B611}"/>
              </a:ext>
            </a:extLst>
          </p:cNvPr>
          <p:cNvSpPr txBox="1">
            <a:spLocks noChangeArrowheads="1"/>
          </p:cNvSpPr>
          <p:nvPr/>
        </p:nvSpPr>
        <p:spPr bwMode="auto">
          <a:xfrm>
            <a:off x="395288" y="2598738"/>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latin typeface="Times New Roman" panose="02020603050405020304" pitchFamily="18" charset="0"/>
                <a:ea typeface="华文中宋" panose="02010600040101010101" pitchFamily="2" charset="-122"/>
              </a:rPr>
              <a:t>2</a:t>
            </a:r>
            <a:r>
              <a:rPr kumimoji="1" lang="zh-CN" altLang="en-US" sz="2800">
                <a:solidFill>
                  <a:srgbClr val="FFFFFF"/>
                </a:solidFill>
                <a:latin typeface="Times New Roman" panose="02020603050405020304" pitchFamily="18" charset="0"/>
                <a:ea typeface="华文中宋" panose="02010600040101010101" pitchFamily="2" charset="-122"/>
              </a:rPr>
              <a:t>、什么叫位移电流和磁化电流（束缚电流）？位移电流、磁化电流和传导电流有什么异同？</a:t>
            </a:r>
          </a:p>
        </p:txBody>
      </p:sp>
      <p:sp>
        <p:nvSpPr>
          <p:cNvPr id="2" name="Text Box 9">
            <a:extLst>
              <a:ext uri="{FF2B5EF4-FFF2-40B4-BE49-F238E27FC236}">
                <a16:creationId xmlns:a16="http://schemas.microsoft.com/office/drawing/2014/main" id="{EEA7EDCC-C103-4B9A-A536-916D55C832A0}"/>
              </a:ext>
            </a:extLst>
          </p:cNvPr>
          <p:cNvSpPr txBox="1">
            <a:spLocks noChangeArrowheads="1"/>
          </p:cNvSpPr>
          <p:nvPr/>
        </p:nvSpPr>
        <p:spPr bwMode="auto">
          <a:xfrm>
            <a:off x="395288" y="1393825"/>
            <a:ext cx="8566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latin typeface="Times New Roman" panose="02020603050405020304" pitchFamily="18" charset="0"/>
                <a:ea typeface="华文中宋" panose="02010600040101010101" pitchFamily="2" charset="-122"/>
              </a:rPr>
              <a:t>1</a:t>
            </a:r>
            <a:r>
              <a:rPr kumimoji="1" lang="zh-CN" altLang="en-US" sz="2800">
                <a:solidFill>
                  <a:srgbClr val="FFFFFF"/>
                </a:solidFill>
                <a:latin typeface="Times New Roman" panose="02020603050405020304" pitchFamily="18" charset="0"/>
                <a:ea typeface="华文中宋" panose="02010600040101010101" pitchFamily="2" charset="-122"/>
              </a:rPr>
              <a:t>、什么极化电荷？极化电荷与自由电荷有什么异同？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21"/>
                                        </p:tgtEl>
                                        <p:attrNameLst>
                                          <p:attrName>style.visibility</p:attrName>
                                        </p:attrNameLst>
                                      </p:cBhvr>
                                      <p:to>
                                        <p:strVal val="visible"/>
                                      </p:to>
                                    </p:set>
                                    <p:animEffect transition="in" filter="blinds(horizontal)">
                                      <p:cBhvr>
                                        <p:cTn id="7" dur="500"/>
                                        <p:tgtEl>
                                          <p:spTgt spid="2181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1" grpId="0" autoUpdateAnimBg="0"/>
      <p:bldP spid="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69">
            <a:extLst>
              <a:ext uri="{FF2B5EF4-FFF2-40B4-BE49-F238E27FC236}">
                <a16:creationId xmlns:a16="http://schemas.microsoft.com/office/drawing/2014/main" id="{5AE1D444-F14C-4488-BC9E-75CA1D55EC95}"/>
              </a:ext>
            </a:extLst>
          </p:cNvPr>
          <p:cNvGrpSpPr>
            <a:grpSpLocks/>
          </p:cNvGrpSpPr>
          <p:nvPr/>
        </p:nvGrpSpPr>
        <p:grpSpPr bwMode="auto">
          <a:xfrm>
            <a:off x="5359400" y="896938"/>
            <a:ext cx="3886200" cy="5105400"/>
            <a:chOff x="4800600" y="914400"/>
            <a:chExt cx="3886200" cy="5105400"/>
          </a:xfrm>
        </p:grpSpPr>
        <p:graphicFrame>
          <p:nvGraphicFramePr>
            <p:cNvPr id="38922" name="Object 73">
              <a:extLst>
                <a:ext uri="{FF2B5EF4-FFF2-40B4-BE49-F238E27FC236}">
                  <a16:creationId xmlns:a16="http://schemas.microsoft.com/office/drawing/2014/main" id="{3F38CBC6-54B9-46F1-8E1B-17B35181C6D6}"/>
                </a:ext>
              </a:extLst>
            </p:cNvPr>
            <p:cNvGraphicFramePr>
              <a:graphicFrameLocks/>
            </p:cNvGraphicFramePr>
            <p:nvPr/>
          </p:nvGraphicFramePr>
          <p:xfrm>
            <a:off x="7369175" y="4724400"/>
            <a:ext cx="412750" cy="412750"/>
          </p:xfrm>
          <a:graphic>
            <a:graphicData uri="http://schemas.openxmlformats.org/presentationml/2006/ole">
              <mc:AlternateContent xmlns:mc="http://schemas.openxmlformats.org/markup-compatibility/2006">
                <mc:Choice xmlns:v="urn:schemas-microsoft-com:vml" Requires="v">
                  <p:oleObj name="Equation" r:id="rId2" imgW="164885" imgH="164885" progId="Equation.DSMT4">
                    <p:embed/>
                  </p:oleObj>
                </mc:Choice>
                <mc:Fallback>
                  <p:oleObj name="Equation" r:id="rId2" imgW="164885" imgH="164885" progId="Equation.DSMT4">
                    <p:embed/>
                    <p:pic>
                      <p:nvPicPr>
                        <p:cNvPr id="0" name="Object 73"/>
                        <p:cNvPicPr>
                          <a:picLocks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7369175" y="4724400"/>
                          <a:ext cx="412750" cy="4127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8923" name="Group 4">
              <a:extLst>
                <a:ext uri="{FF2B5EF4-FFF2-40B4-BE49-F238E27FC236}">
                  <a16:creationId xmlns:a16="http://schemas.microsoft.com/office/drawing/2014/main" id="{E0F044A4-8A09-40B1-B860-15A463F4E5D1}"/>
                </a:ext>
              </a:extLst>
            </p:cNvPr>
            <p:cNvGrpSpPr>
              <a:grpSpLocks/>
            </p:cNvGrpSpPr>
            <p:nvPr/>
          </p:nvGrpSpPr>
          <p:grpSpPr bwMode="auto">
            <a:xfrm>
              <a:off x="5589588" y="1524000"/>
              <a:ext cx="2719388" cy="2093913"/>
              <a:chOff x="1296" y="1152"/>
              <a:chExt cx="2592" cy="1536"/>
            </a:xfrm>
          </p:grpSpPr>
          <p:sp>
            <p:nvSpPr>
              <p:cNvPr id="38977" name="Line 5">
                <a:extLst>
                  <a:ext uri="{FF2B5EF4-FFF2-40B4-BE49-F238E27FC236}">
                    <a16:creationId xmlns:a16="http://schemas.microsoft.com/office/drawing/2014/main" id="{F61409A3-AB25-454C-8D84-2D29D3CA076D}"/>
                  </a:ext>
                </a:extLst>
              </p:cNvPr>
              <p:cNvSpPr>
                <a:spLocks noChangeShapeType="1"/>
              </p:cNvSpPr>
              <p:nvPr/>
            </p:nvSpPr>
            <p:spPr bwMode="auto">
              <a:xfrm>
                <a:off x="1296" y="1152"/>
                <a:ext cx="2592" cy="0"/>
              </a:xfrm>
              <a:prstGeom prst="line">
                <a:avLst/>
              </a:prstGeom>
              <a:noFill/>
              <a:ln w="38100">
                <a:solidFill>
                  <a:srgbClr val="FFFF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8978" name="Line 6">
                <a:extLst>
                  <a:ext uri="{FF2B5EF4-FFF2-40B4-BE49-F238E27FC236}">
                    <a16:creationId xmlns:a16="http://schemas.microsoft.com/office/drawing/2014/main" id="{ACBDEDBD-9947-46E3-899C-316A86AA0D59}"/>
                  </a:ext>
                </a:extLst>
              </p:cNvPr>
              <p:cNvSpPr>
                <a:spLocks noChangeShapeType="1"/>
              </p:cNvSpPr>
              <p:nvPr/>
            </p:nvSpPr>
            <p:spPr bwMode="auto">
              <a:xfrm>
                <a:off x="1296" y="1459"/>
                <a:ext cx="2592" cy="0"/>
              </a:xfrm>
              <a:prstGeom prst="line">
                <a:avLst/>
              </a:prstGeom>
              <a:noFill/>
              <a:ln w="38100">
                <a:solidFill>
                  <a:srgbClr val="FFFF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8979" name="Line 7">
                <a:extLst>
                  <a:ext uri="{FF2B5EF4-FFF2-40B4-BE49-F238E27FC236}">
                    <a16:creationId xmlns:a16="http://schemas.microsoft.com/office/drawing/2014/main" id="{1947962A-8DFA-4F6D-AB40-BCFAF464E67B}"/>
                  </a:ext>
                </a:extLst>
              </p:cNvPr>
              <p:cNvSpPr>
                <a:spLocks noChangeShapeType="1"/>
              </p:cNvSpPr>
              <p:nvPr/>
            </p:nvSpPr>
            <p:spPr bwMode="auto">
              <a:xfrm>
                <a:off x="1296" y="1766"/>
                <a:ext cx="2592" cy="0"/>
              </a:xfrm>
              <a:prstGeom prst="line">
                <a:avLst/>
              </a:prstGeom>
              <a:noFill/>
              <a:ln w="38100">
                <a:solidFill>
                  <a:srgbClr val="FFFF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8980" name="Line 8">
                <a:extLst>
                  <a:ext uri="{FF2B5EF4-FFF2-40B4-BE49-F238E27FC236}">
                    <a16:creationId xmlns:a16="http://schemas.microsoft.com/office/drawing/2014/main" id="{84449C94-6114-4AAA-8DA0-8AB79F65C75D}"/>
                  </a:ext>
                </a:extLst>
              </p:cNvPr>
              <p:cNvSpPr>
                <a:spLocks noChangeShapeType="1"/>
              </p:cNvSpPr>
              <p:nvPr/>
            </p:nvSpPr>
            <p:spPr bwMode="auto">
              <a:xfrm>
                <a:off x="1296" y="2074"/>
                <a:ext cx="2592" cy="0"/>
              </a:xfrm>
              <a:prstGeom prst="line">
                <a:avLst/>
              </a:prstGeom>
              <a:noFill/>
              <a:ln w="38100">
                <a:solidFill>
                  <a:srgbClr val="FFFF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8981" name="Line 9">
                <a:extLst>
                  <a:ext uri="{FF2B5EF4-FFF2-40B4-BE49-F238E27FC236}">
                    <a16:creationId xmlns:a16="http://schemas.microsoft.com/office/drawing/2014/main" id="{11C95E3D-00FF-4A7D-A947-EF0A043BA94E}"/>
                  </a:ext>
                </a:extLst>
              </p:cNvPr>
              <p:cNvSpPr>
                <a:spLocks noChangeShapeType="1"/>
              </p:cNvSpPr>
              <p:nvPr/>
            </p:nvSpPr>
            <p:spPr bwMode="auto">
              <a:xfrm>
                <a:off x="1296" y="2381"/>
                <a:ext cx="2592" cy="0"/>
              </a:xfrm>
              <a:prstGeom prst="line">
                <a:avLst/>
              </a:prstGeom>
              <a:noFill/>
              <a:ln w="38100">
                <a:solidFill>
                  <a:srgbClr val="FFFF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8982" name="Line 10">
                <a:extLst>
                  <a:ext uri="{FF2B5EF4-FFF2-40B4-BE49-F238E27FC236}">
                    <a16:creationId xmlns:a16="http://schemas.microsoft.com/office/drawing/2014/main" id="{D21BE22B-5CD1-4981-9F94-C329B2448B6D}"/>
                  </a:ext>
                </a:extLst>
              </p:cNvPr>
              <p:cNvSpPr>
                <a:spLocks noChangeShapeType="1"/>
              </p:cNvSpPr>
              <p:nvPr/>
            </p:nvSpPr>
            <p:spPr bwMode="auto">
              <a:xfrm>
                <a:off x="1296" y="2688"/>
                <a:ext cx="2592" cy="0"/>
              </a:xfrm>
              <a:prstGeom prst="line">
                <a:avLst/>
              </a:prstGeom>
              <a:noFill/>
              <a:ln w="38100">
                <a:solidFill>
                  <a:srgbClr val="FFFF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38924" name="Line 11">
              <a:extLst>
                <a:ext uri="{FF2B5EF4-FFF2-40B4-BE49-F238E27FC236}">
                  <a16:creationId xmlns:a16="http://schemas.microsoft.com/office/drawing/2014/main" id="{02A74DAC-0171-474A-A1F9-78FE6504869A}"/>
                </a:ext>
              </a:extLst>
            </p:cNvPr>
            <p:cNvSpPr>
              <a:spLocks noChangeShapeType="1"/>
            </p:cNvSpPr>
            <p:nvPr/>
          </p:nvSpPr>
          <p:spPr bwMode="auto">
            <a:xfrm>
              <a:off x="6948488" y="1524000"/>
              <a:ext cx="195263"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25" name="Line 12">
              <a:extLst>
                <a:ext uri="{FF2B5EF4-FFF2-40B4-BE49-F238E27FC236}">
                  <a16:creationId xmlns:a16="http://schemas.microsoft.com/office/drawing/2014/main" id="{522C3E77-BF72-403F-BF82-2E390E505B0C}"/>
                </a:ext>
              </a:extLst>
            </p:cNvPr>
            <p:cNvSpPr>
              <a:spLocks noChangeShapeType="1"/>
            </p:cNvSpPr>
            <p:nvPr/>
          </p:nvSpPr>
          <p:spPr bwMode="auto">
            <a:xfrm>
              <a:off x="6365875" y="2362200"/>
              <a:ext cx="195263"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26" name="Rectangle 13">
              <a:extLst>
                <a:ext uri="{FF2B5EF4-FFF2-40B4-BE49-F238E27FC236}">
                  <a16:creationId xmlns:a16="http://schemas.microsoft.com/office/drawing/2014/main" id="{803EA90F-0093-481C-A5DE-2A8A08D0C77D}"/>
                </a:ext>
              </a:extLst>
            </p:cNvPr>
            <p:cNvSpPr>
              <a:spLocks noChangeArrowheads="1"/>
            </p:cNvSpPr>
            <p:nvPr/>
          </p:nvSpPr>
          <p:spPr bwMode="auto">
            <a:xfrm>
              <a:off x="6689725" y="1905000"/>
              <a:ext cx="130175" cy="76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8927" name="Rectangle 14">
              <a:extLst>
                <a:ext uri="{FF2B5EF4-FFF2-40B4-BE49-F238E27FC236}">
                  <a16:creationId xmlns:a16="http://schemas.microsoft.com/office/drawing/2014/main" id="{208B9589-55CD-4A54-B261-13572E157C03}"/>
                </a:ext>
              </a:extLst>
            </p:cNvPr>
            <p:cNvSpPr>
              <a:spLocks noChangeArrowheads="1"/>
            </p:cNvSpPr>
            <p:nvPr/>
          </p:nvSpPr>
          <p:spPr bwMode="auto">
            <a:xfrm>
              <a:off x="6107113" y="2743200"/>
              <a:ext cx="130175" cy="76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8928" name="Rectangle 15">
              <a:extLst>
                <a:ext uri="{FF2B5EF4-FFF2-40B4-BE49-F238E27FC236}">
                  <a16:creationId xmlns:a16="http://schemas.microsoft.com/office/drawing/2014/main" id="{E929ADFA-D6F4-4700-935B-94221551002E}"/>
                </a:ext>
              </a:extLst>
            </p:cNvPr>
            <p:cNvSpPr>
              <a:spLocks noChangeArrowheads="1"/>
            </p:cNvSpPr>
            <p:nvPr/>
          </p:nvSpPr>
          <p:spPr bwMode="auto">
            <a:xfrm>
              <a:off x="6172200" y="3124200"/>
              <a:ext cx="193675"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38929" name="Group 17">
              <a:extLst>
                <a:ext uri="{FF2B5EF4-FFF2-40B4-BE49-F238E27FC236}">
                  <a16:creationId xmlns:a16="http://schemas.microsoft.com/office/drawing/2014/main" id="{8248CD91-7E8A-4B05-BC4F-2067E37FBB57}"/>
                </a:ext>
              </a:extLst>
            </p:cNvPr>
            <p:cNvGrpSpPr>
              <a:grpSpLocks/>
            </p:cNvGrpSpPr>
            <p:nvPr/>
          </p:nvGrpSpPr>
          <p:grpSpPr bwMode="auto">
            <a:xfrm rot="-456532">
              <a:off x="5265738" y="1524000"/>
              <a:ext cx="2716213" cy="2971800"/>
              <a:chOff x="1330" y="1056"/>
              <a:chExt cx="2174" cy="2180"/>
            </a:xfrm>
          </p:grpSpPr>
          <p:sp>
            <p:nvSpPr>
              <p:cNvPr id="194578" name="Line 18">
                <a:extLst>
                  <a:ext uri="{FF2B5EF4-FFF2-40B4-BE49-F238E27FC236}">
                    <a16:creationId xmlns:a16="http://schemas.microsoft.com/office/drawing/2014/main" id="{4C8416DC-8D61-4EF2-9059-65DDB0C21C5C}"/>
                  </a:ext>
                </a:extLst>
              </p:cNvPr>
              <p:cNvSpPr>
                <a:spLocks noChangeShapeType="1"/>
              </p:cNvSpPr>
              <p:nvPr/>
            </p:nvSpPr>
            <p:spPr bwMode="auto">
              <a:xfrm flipV="1">
                <a:off x="1773" y="2437"/>
                <a:ext cx="620" cy="631"/>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grpSp>
            <p:nvGrpSpPr>
              <p:cNvPr id="38953" name="Group 19">
                <a:extLst>
                  <a:ext uri="{FF2B5EF4-FFF2-40B4-BE49-F238E27FC236}">
                    <a16:creationId xmlns:a16="http://schemas.microsoft.com/office/drawing/2014/main" id="{0E19AEB3-FA35-46DE-BA6C-F6CAEDDF315D}"/>
                  </a:ext>
                </a:extLst>
              </p:cNvPr>
              <p:cNvGrpSpPr>
                <a:grpSpLocks/>
              </p:cNvGrpSpPr>
              <p:nvPr/>
            </p:nvGrpSpPr>
            <p:grpSpPr bwMode="auto">
              <a:xfrm>
                <a:off x="1330" y="2544"/>
                <a:ext cx="830" cy="692"/>
                <a:chOff x="1167" y="2208"/>
                <a:chExt cx="753" cy="599"/>
              </a:xfrm>
            </p:grpSpPr>
            <p:grpSp>
              <p:nvGrpSpPr>
                <p:cNvPr id="38968" name="Group 20">
                  <a:extLst>
                    <a:ext uri="{FF2B5EF4-FFF2-40B4-BE49-F238E27FC236}">
                      <a16:creationId xmlns:a16="http://schemas.microsoft.com/office/drawing/2014/main" id="{541A921E-1ADD-451A-8B0B-2BEF835B237D}"/>
                    </a:ext>
                  </a:extLst>
                </p:cNvPr>
                <p:cNvGrpSpPr>
                  <a:grpSpLocks/>
                </p:cNvGrpSpPr>
                <p:nvPr/>
              </p:nvGrpSpPr>
              <p:grpSpPr bwMode="auto">
                <a:xfrm rot="2516868">
                  <a:off x="1440" y="2208"/>
                  <a:ext cx="480" cy="288"/>
                  <a:chOff x="1200" y="2688"/>
                  <a:chExt cx="432" cy="240"/>
                </a:xfrm>
              </p:grpSpPr>
              <p:sp>
                <p:nvSpPr>
                  <p:cNvPr id="194581" name="Oval 21">
                    <a:extLst>
                      <a:ext uri="{FF2B5EF4-FFF2-40B4-BE49-F238E27FC236}">
                        <a16:creationId xmlns:a16="http://schemas.microsoft.com/office/drawing/2014/main" id="{054A11F2-86A0-4BAE-9E34-A37EC3BB250A}"/>
                      </a:ext>
                    </a:extLst>
                  </p:cNvPr>
                  <p:cNvSpPr>
                    <a:spLocks noChangeArrowheads="1"/>
                  </p:cNvSpPr>
                  <p:nvPr/>
                </p:nvSpPr>
                <p:spPr bwMode="auto">
                  <a:xfrm>
                    <a:off x="1191" y="2687"/>
                    <a:ext cx="432" cy="160"/>
                  </a:xfrm>
                  <a:prstGeom prst="ellipse">
                    <a:avLst/>
                  </a:prstGeom>
                  <a:noFill/>
                  <a:ln w="28575">
                    <a:solidFill>
                      <a:schemeClr val="accent1">
                        <a:lumMod val="40000"/>
                        <a:lumOff val="60000"/>
                      </a:schemeClr>
                    </a:solidFill>
                    <a:round/>
                    <a:headEnd/>
                    <a:tailEnd/>
                  </a:ln>
                  <a:effectLst/>
                </p:spPr>
                <p:txBody>
                  <a:bodyPr wrap="none" anchor="ctr"/>
                  <a:lstStyle/>
                  <a:p>
                    <a:pPr>
                      <a:defRPr/>
                    </a:pPr>
                    <a:endParaRPr lang="zh-CN" altLang="en-US"/>
                  </a:p>
                </p:txBody>
              </p:sp>
              <p:sp>
                <p:nvSpPr>
                  <p:cNvPr id="194582" name="Freeform 22">
                    <a:extLst>
                      <a:ext uri="{FF2B5EF4-FFF2-40B4-BE49-F238E27FC236}">
                        <a16:creationId xmlns:a16="http://schemas.microsoft.com/office/drawing/2014/main" id="{1140A509-1CD6-4F3F-B33C-129A7F9DE8B0}"/>
                      </a:ext>
                    </a:extLst>
                  </p:cNvPr>
                  <p:cNvSpPr>
                    <a:spLocks/>
                  </p:cNvSpPr>
                  <p:nvPr/>
                </p:nvSpPr>
                <p:spPr bwMode="auto">
                  <a:xfrm>
                    <a:off x="1198" y="2740"/>
                    <a:ext cx="420" cy="80"/>
                  </a:xfrm>
                  <a:custGeom>
                    <a:avLst/>
                    <a:gdLst/>
                    <a:ahLst/>
                    <a:cxnLst>
                      <a:cxn ang="0">
                        <a:pos x="0" y="134"/>
                      </a:cxn>
                      <a:cxn ang="0">
                        <a:pos x="48" y="58"/>
                      </a:cxn>
                      <a:cxn ang="0">
                        <a:pos x="288" y="0"/>
                      </a:cxn>
                      <a:cxn ang="0">
                        <a:pos x="537" y="58"/>
                      </a:cxn>
                      <a:cxn ang="0">
                        <a:pos x="614" y="144"/>
                      </a:cxn>
                    </a:cxnLst>
                    <a:rect l="0" t="0" r="r" b="b"/>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accent1">
                        <a:lumMod val="40000"/>
                        <a:lumOff val="60000"/>
                      </a:schemeClr>
                    </a:solidFill>
                    <a:round/>
                    <a:headEnd/>
                    <a:tailEnd/>
                  </a:ln>
                  <a:effectLst/>
                </p:spPr>
                <p:txBody>
                  <a:bodyPr wrap="none"/>
                  <a:lstStyle/>
                  <a:p>
                    <a:pPr>
                      <a:defRPr/>
                    </a:pPr>
                    <a:endParaRPr lang="zh-CN" altLang="en-US"/>
                  </a:p>
                </p:txBody>
              </p:sp>
              <p:sp>
                <p:nvSpPr>
                  <p:cNvPr id="194583" name="Oval 23">
                    <a:extLst>
                      <a:ext uri="{FF2B5EF4-FFF2-40B4-BE49-F238E27FC236}">
                        <a16:creationId xmlns:a16="http://schemas.microsoft.com/office/drawing/2014/main" id="{33D0D940-26FE-4EFD-B377-30D033125881}"/>
                      </a:ext>
                    </a:extLst>
                  </p:cNvPr>
                  <p:cNvSpPr>
                    <a:spLocks noChangeArrowheads="1"/>
                  </p:cNvSpPr>
                  <p:nvPr/>
                </p:nvSpPr>
                <p:spPr bwMode="auto">
                  <a:xfrm>
                    <a:off x="1190" y="2767"/>
                    <a:ext cx="432" cy="160"/>
                  </a:xfrm>
                  <a:prstGeom prst="ellipse">
                    <a:avLst/>
                  </a:prstGeom>
                  <a:noFill/>
                  <a:ln w="28575">
                    <a:solidFill>
                      <a:schemeClr val="accent1">
                        <a:lumMod val="40000"/>
                        <a:lumOff val="60000"/>
                      </a:schemeClr>
                    </a:solidFill>
                    <a:round/>
                    <a:headEnd/>
                    <a:tailEnd/>
                  </a:ln>
                  <a:effectLst/>
                </p:spPr>
                <p:txBody>
                  <a:bodyPr wrap="none" anchor="ctr"/>
                  <a:lstStyle/>
                  <a:p>
                    <a:pPr>
                      <a:defRPr/>
                    </a:pPr>
                    <a:endParaRPr lang="zh-CN" altLang="en-US"/>
                  </a:p>
                </p:txBody>
              </p:sp>
              <p:sp>
                <p:nvSpPr>
                  <p:cNvPr id="194584" name="Freeform 24">
                    <a:extLst>
                      <a:ext uri="{FF2B5EF4-FFF2-40B4-BE49-F238E27FC236}">
                        <a16:creationId xmlns:a16="http://schemas.microsoft.com/office/drawing/2014/main" id="{F777B835-B2F0-4E6F-801B-F8B3FE8F579D}"/>
                      </a:ext>
                    </a:extLst>
                  </p:cNvPr>
                  <p:cNvSpPr>
                    <a:spLocks/>
                  </p:cNvSpPr>
                  <p:nvPr/>
                </p:nvSpPr>
                <p:spPr bwMode="auto">
                  <a:xfrm>
                    <a:off x="1199" y="2714"/>
                    <a:ext cx="420" cy="81"/>
                  </a:xfrm>
                  <a:custGeom>
                    <a:avLst/>
                    <a:gdLst/>
                    <a:ahLst/>
                    <a:cxnLst>
                      <a:cxn ang="0">
                        <a:pos x="0" y="134"/>
                      </a:cxn>
                      <a:cxn ang="0">
                        <a:pos x="48" y="58"/>
                      </a:cxn>
                      <a:cxn ang="0">
                        <a:pos x="288" y="0"/>
                      </a:cxn>
                      <a:cxn ang="0">
                        <a:pos x="537" y="58"/>
                      </a:cxn>
                      <a:cxn ang="0">
                        <a:pos x="614" y="144"/>
                      </a:cxn>
                    </a:cxnLst>
                    <a:rect l="0" t="0" r="r" b="b"/>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accent1">
                        <a:lumMod val="40000"/>
                        <a:lumOff val="60000"/>
                      </a:schemeClr>
                    </a:solidFill>
                    <a:round/>
                    <a:headEnd/>
                    <a:tailEnd/>
                  </a:ln>
                  <a:effectLst/>
                </p:spPr>
                <p:txBody>
                  <a:bodyPr wrap="none"/>
                  <a:lstStyle/>
                  <a:p>
                    <a:pPr>
                      <a:defRPr/>
                    </a:pPr>
                    <a:endParaRPr lang="zh-CN" altLang="en-US"/>
                  </a:p>
                </p:txBody>
              </p:sp>
            </p:grpSp>
            <p:sp>
              <p:nvSpPr>
                <p:cNvPr id="194585" name="Oval 25">
                  <a:extLst>
                    <a:ext uri="{FF2B5EF4-FFF2-40B4-BE49-F238E27FC236}">
                      <a16:creationId xmlns:a16="http://schemas.microsoft.com/office/drawing/2014/main" id="{4E80F0B2-0E89-42FB-BACE-266020D90CD4}"/>
                    </a:ext>
                  </a:extLst>
                </p:cNvPr>
                <p:cNvSpPr>
                  <a:spLocks noChangeArrowheads="1"/>
                </p:cNvSpPr>
                <p:nvPr/>
              </p:nvSpPr>
              <p:spPr bwMode="auto">
                <a:xfrm rot="2516868">
                  <a:off x="1227" y="2539"/>
                  <a:ext cx="481" cy="197"/>
                </a:xfrm>
                <a:prstGeom prst="ellipse">
                  <a:avLst/>
                </a:prstGeom>
                <a:noFill/>
                <a:ln w="28575">
                  <a:solidFill>
                    <a:schemeClr val="accent1">
                      <a:lumMod val="40000"/>
                      <a:lumOff val="60000"/>
                    </a:schemeClr>
                  </a:solidFill>
                  <a:round/>
                  <a:headEnd/>
                  <a:tailEnd/>
                </a:ln>
                <a:effectLst/>
              </p:spPr>
              <p:txBody>
                <a:bodyPr wrap="none" anchor="ctr"/>
                <a:lstStyle/>
                <a:p>
                  <a:pPr>
                    <a:defRPr/>
                  </a:pPr>
                  <a:endParaRPr lang="zh-CN" altLang="en-US"/>
                </a:p>
              </p:txBody>
            </p:sp>
            <p:sp>
              <p:nvSpPr>
                <p:cNvPr id="194586" name="Freeform 26">
                  <a:extLst>
                    <a:ext uri="{FF2B5EF4-FFF2-40B4-BE49-F238E27FC236}">
                      <a16:creationId xmlns:a16="http://schemas.microsoft.com/office/drawing/2014/main" id="{E0CBEFE6-1651-4624-8196-50E1FDAE4657}"/>
                    </a:ext>
                  </a:extLst>
                </p:cNvPr>
                <p:cNvSpPr>
                  <a:spLocks/>
                </p:cNvSpPr>
                <p:nvPr/>
              </p:nvSpPr>
              <p:spPr bwMode="auto">
                <a:xfrm rot="2516868">
                  <a:off x="1222" y="2604"/>
                  <a:ext cx="470" cy="96"/>
                </a:xfrm>
                <a:custGeom>
                  <a:avLst/>
                  <a:gdLst/>
                  <a:ahLst/>
                  <a:cxnLst>
                    <a:cxn ang="0">
                      <a:pos x="0" y="134"/>
                    </a:cxn>
                    <a:cxn ang="0">
                      <a:pos x="48" y="58"/>
                    </a:cxn>
                    <a:cxn ang="0">
                      <a:pos x="288" y="0"/>
                    </a:cxn>
                    <a:cxn ang="0">
                      <a:pos x="537" y="58"/>
                    </a:cxn>
                    <a:cxn ang="0">
                      <a:pos x="614" y="144"/>
                    </a:cxn>
                  </a:cxnLst>
                  <a:rect l="0" t="0" r="r" b="b"/>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accent1">
                      <a:lumMod val="40000"/>
                      <a:lumOff val="60000"/>
                    </a:schemeClr>
                  </a:solidFill>
                  <a:round/>
                  <a:headEnd/>
                  <a:tailEnd/>
                </a:ln>
                <a:effectLst/>
              </p:spPr>
              <p:txBody>
                <a:bodyPr wrap="none"/>
                <a:lstStyle/>
                <a:p>
                  <a:pPr>
                    <a:defRPr/>
                  </a:pPr>
                  <a:endParaRPr lang="zh-CN" altLang="en-US"/>
                </a:p>
              </p:txBody>
            </p:sp>
            <p:sp>
              <p:nvSpPr>
                <p:cNvPr id="194587" name="Oval 27">
                  <a:extLst>
                    <a:ext uri="{FF2B5EF4-FFF2-40B4-BE49-F238E27FC236}">
                      <a16:creationId xmlns:a16="http://schemas.microsoft.com/office/drawing/2014/main" id="{E6ED17DA-F2D2-4328-A69A-F391F3427FBB}"/>
                    </a:ext>
                  </a:extLst>
                </p:cNvPr>
                <p:cNvSpPr>
                  <a:spLocks noChangeArrowheads="1"/>
                </p:cNvSpPr>
                <p:nvPr/>
              </p:nvSpPr>
              <p:spPr bwMode="auto">
                <a:xfrm rot="2516868">
                  <a:off x="1163" y="2614"/>
                  <a:ext cx="482" cy="192"/>
                </a:xfrm>
                <a:prstGeom prst="ellipse">
                  <a:avLst/>
                </a:prstGeom>
                <a:noFill/>
                <a:ln w="28575">
                  <a:solidFill>
                    <a:schemeClr val="accent1">
                      <a:lumMod val="40000"/>
                      <a:lumOff val="60000"/>
                    </a:schemeClr>
                  </a:solidFill>
                  <a:round/>
                  <a:headEnd/>
                  <a:tailEnd/>
                </a:ln>
                <a:effectLst/>
              </p:spPr>
              <p:txBody>
                <a:bodyPr wrap="none" anchor="ctr"/>
                <a:lstStyle/>
                <a:p>
                  <a:pPr>
                    <a:defRPr/>
                  </a:pPr>
                  <a:endParaRPr lang="zh-CN" altLang="en-US"/>
                </a:p>
              </p:txBody>
            </p:sp>
            <p:sp>
              <p:nvSpPr>
                <p:cNvPr id="194588" name="Freeform 28">
                  <a:extLst>
                    <a:ext uri="{FF2B5EF4-FFF2-40B4-BE49-F238E27FC236}">
                      <a16:creationId xmlns:a16="http://schemas.microsoft.com/office/drawing/2014/main" id="{AE629DAD-FF44-4F4F-B82D-C4DE5ECA1101}"/>
                    </a:ext>
                  </a:extLst>
                </p:cNvPr>
                <p:cNvSpPr>
                  <a:spLocks/>
                </p:cNvSpPr>
                <p:nvPr/>
              </p:nvSpPr>
              <p:spPr bwMode="auto">
                <a:xfrm rot="2516868">
                  <a:off x="1246" y="2580"/>
                  <a:ext cx="469" cy="96"/>
                </a:xfrm>
                <a:custGeom>
                  <a:avLst/>
                  <a:gdLst/>
                  <a:ahLst/>
                  <a:cxnLst>
                    <a:cxn ang="0">
                      <a:pos x="0" y="134"/>
                    </a:cxn>
                    <a:cxn ang="0">
                      <a:pos x="48" y="58"/>
                    </a:cxn>
                    <a:cxn ang="0">
                      <a:pos x="288" y="0"/>
                    </a:cxn>
                    <a:cxn ang="0">
                      <a:pos x="537" y="58"/>
                    </a:cxn>
                    <a:cxn ang="0">
                      <a:pos x="614" y="144"/>
                    </a:cxn>
                  </a:cxnLst>
                  <a:rect l="0" t="0" r="r" b="b"/>
                  <a:pathLst>
                    <a:path w="614" h="144">
                      <a:moveTo>
                        <a:pt x="0" y="134"/>
                      </a:moveTo>
                      <a:cubicBezTo>
                        <a:pt x="8" y="122"/>
                        <a:pt x="0" y="80"/>
                        <a:pt x="48" y="58"/>
                      </a:cubicBezTo>
                      <a:cubicBezTo>
                        <a:pt x="96" y="36"/>
                        <a:pt x="207" y="0"/>
                        <a:pt x="288" y="0"/>
                      </a:cubicBezTo>
                      <a:cubicBezTo>
                        <a:pt x="369" y="0"/>
                        <a:pt x="483" y="34"/>
                        <a:pt x="537" y="58"/>
                      </a:cubicBezTo>
                      <a:cubicBezTo>
                        <a:pt x="591" y="82"/>
                        <a:pt x="598" y="126"/>
                        <a:pt x="614" y="144"/>
                      </a:cubicBezTo>
                    </a:path>
                  </a:pathLst>
                </a:custGeom>
                <a:noFill/>
                <a:ln w="28575" cmpd="sng">
                  <a:solidFill>
                    <a:schemeClr val="accent1">
                      <a:lumMod val="40000"/>
                      <a:lumOff val="60000"/>
                    </a:schemeClr>
                  </a:solidFill>
                  <a:round/>
                  <a:headEnd/>
                  <a:tailEnd/>
                </a:ln>
                <a:effectLst/>
              </p:spPr>
              <p:txBody>
                <a:bodyPr wrap="none"/>
                <a:lstStyle/>
                <a:p>
                  <a:pPr>
                    <a:defRPr/>
                  </a:pPr>
                  <a:endParaRPr lang="zh-CN" altLang="en-US"/>
                </a:p>
              </p:txBody>
            </p:sp>
          </p:grpSp>
          <p:sp>
            <p:nvSpPr>
              <p:cNvPr id="194589" name="Line 29">
                <a:extLst>
                  <a:ext uri="{FF2B5EF4-FFF2-40B4-BE49-F238E27FC236}">
                    <a16:creationId xmlns:a16="http://schemas.microsoft.com/office/drawing/2014/main" id="{456928DB-5941-49D7-94E0-44B9AC196F18}"/>
                  </a:ext>
                </a:extLst>
              </p:cNvPr>
              <p:cNvSpPr>
                <a:spLocks noChangeShapeType="1"/>
              </p:cNvSpPr>
              <p:nvPr/>
            </p:nvSpPr>
            <p:spPr bwMode="auto">
              <a:xfrm>
                <a:off x="2397" y="2439"/>
                <a:ext cx="207" cy="347"/>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0" name="Line 30">
                <a:extLst>
                  <a:ext uri="{FF2B5EF4-FFF2-40B4-BE49-F238E27FC236}">
                    <a16:creationId xmlns:a16="http://schemas.microsoft.com/office/drawing/2014/main" id="{381B3071-B4A5-43A9-AC7B-FB657787B7D5}"/>
                  </a:ext>
                </a:extLst>
              </p:cNvPr>
              <p:cNvSpPr>
                <a:spLocks noChangeShapeType="1"/>
              </p:cNvSpPr>
              <p:nvPr/>
            </p:nvSpPr>
            <p:spPr bwMode="auto">
              <a:xfrm flipV="1">
                <a:off x="2604" y="1886"/>
                <a:ext cx="900" cy="90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1" name="Line 31">
                <a:extLst>
                  <a:ext uri="{FF2B5EF4-FFF2-40B4-BE49-F238E27FC236}">
                    <a16:creationId xmlns:a16="http://schemas.microsoft.com/office/drawing/2014/main" id="{A75429F9-271E-4BF4-A1C2-909E22F21153}"/>
                  </a:ext>
                </a:extLst>
              </p:cNvPr>
              <p:cNvSpPr>
                <a:spLocks noChangeShapeType="1"/>
              </p:cNvSpPr>
              <p:nvPr/>
            </p:nvSpPr>
            <p:spPr bwMode="auto">
              <a:xfrm flipH="1" flipV="1">
                <a:off x="3018" y="1056"/>
                <a:ext cx="483" cy="83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2" name="Line 32">
                <a:extLst>
                  <a:ext uri="{FF2B5EF4-FFF2-40B4-BE49-F238E27FC236}">
                    <a16:creationId xmlns:a16="http://schemas.microsoft.com/office/drawing/2014/main" id="{34C7A8BC-8E5B-4C4E-AF6D-D2C21B796965}"/>
                  </a:ext>
                </a:extLst>
              </p:cNvPr>
              <p:cNvSpPr>
                <a:spLocks noChangeShapeType="1"/>
              </p:cNvSpPr>
              <p:nvPr/>
            </p:nvSpPr>
            <p:spPr bwMode="auto">
              <a:xfrm flipV="1">
                <a:off x="2050" y="1056"/>
                <a:ext cx="968" cy="969"/>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3" name="Line 33">
                <a:extLst>
                  <a:ext uri="{FF2B5EF4-FFF2-40B4-BE49-F238E27FC236}">
                    <a16:creationId xmlns:a16="http://schemas.microsoft.com/office/drawing/2014/main" id="{6B6CCCAB-D58F-4E0F-A32C-5DA04A2E5AFF}"/>
                  </a:ext>
                </a:extLst>
              </p:cNvPr>
              <p:cNvSpPr>
                <a:spLocks noChangeShapeType="1"/>
              </p:cNvSpPr>
              <p:nvPr/>
            </p:nvSpPr>
            <p:spPr bwMode="auto">
              <a:xfrm flipH="1" flipV="1">
                <a:off x="2050" y="2025"/>
                <a:ext cx="484" cy="762"/>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4" name="Line 34">
                <a:extLst>
                  <a:ext uri="{FF2B5EF4-FFF2-40B4-BE49-F238E27FC236}">
                    <a16:creationId xmlns:a16="http://schemas.microsoft.com/office/drawing/2014/main" id="{C70878F4-D780-41C8-9117-4997A2C7725B}"/>
                  </a:ext>
                </a:extLst>
              </p:cNvPr>
              <p:cNvSpPr>
                <a:spLocks noChangeShapeType="1"/>
              </p:cNvSpPr>
              <p:nvPr/>
            </p:nvSpPr>
            <p:spPr bwMode="auto">
              <a:xfrm flipV="1">
                <a:off x="2534" y="1886"/>
                <a:ext cx="901" cy="90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5" name="Line 35">
                <a:extLst>
                  <a:ext uri="{FF2B5EF4-FFF2-40B4-BE49-F238E27FC236}">
                    <a16:creationId xmlns:a16="http://schemas.microsoft.com/office/drawing/2014/main" id="{652CDAB6-4F03-4FF3-AC68-F1DC19D91DDF}"/>
                  </a:ext>
                </a:extLst>
              </p:cNvPr>
              <p:cNvSpPr>
                <a:spLocks noChangeShapeType="1"/>
              </p:cNvSpPr>
              <p:nvPr/>
            </p:nvSpPr>
            <p:spPr bwMode="auto">
              <a:xfrm flipH="1" flipV="1">
                <a:off x="2947" y="1052"/>
                <a:ext cx="484" cy="83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6" name="Line 36">
                <a:extLst>
                  <a:ext uri="{FF2B5EF4-FFF2-40B4-BE49-F238E27FC236}">
                    <a16:creationId xmlns:a16="http://schemas.microsoft.com/office/drawing/2014/main" id="{9632D9BD-FB40-4B6C-B6A6-D114CEB70D12}"/>
                  </a:ext>
                </a:extLst>
              </p:cNvPr>
              <p:cNvSpPr>
                <a:spLocks noChangeShapeType="1"/>
              </p:cNvSpPr>
              <p:nvPr/>
            </p:nvSpPr>
            <p:spPr bwMode="auto">
              <a:xfrm flipV="1">
                <a:off x="1980" y="1052"/>
                <a:ext cx="967" cy="97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7" name="Line 37">
                <a:extLst>
                  <a:ext uri="{FF2B5EF4-FFF2-40B4-BE49-F238E27FC236}">
                    <a16:creationId xmlns:a16="http://schemas.microsoft.com/office/drawing/2014/main" id="{1F69104C-431D-41B9-9D4A-6A26E3196F51}"/>
                  </a:ext>
                </a:extLst>
              </p:cNvPr>
              <p:cNvSpPr>
                <a:spLocks noChangeShapeType="1"/>
              </p:cNvSpPr>
              <p:nvPr/>
            </p:nvSpPr>
            <p:spPr bwMode="auto">
              <a:xfrm flipH="1" flipV="1">
                <a:off x="1976" y="2022"/>
                <a:ext cx="484" cy="764"/>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8" name="Line 38">
                <a:extLst>
                  <a:ext uri="{FF2B5EF4-FFF2-40B4-BE49-F238E27FC236}">
                    <a16:creationId xmlns:a16="http://schemas.microsoft.com/office/drawing/2014/main" id="{1A7FCD9F-AF4B-4D64-BA1D-BEA91299E890}"/>
                  </a:ext>
                </a:extLst>
              </p:cNvPr>
              <p:cNvSpPr>
                <a:spLocks noChangeShapeType="1"/>
              </p:cNvSpPr>
              <p:nvPr/>
            </p:nvSpPr>
            <p:spPr bwMode="auto">
              <a:xfrm flipV="1">
                <a:off x="2466" y="1886"/>
                <a:ext cx="900" cy="90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599" name="Line 39">
                <a:extLst>
                  <a:ext uri="{FF2B5EF4-FFF2-40B4-BE49-F238E27FC236}">
                    <a16:creationId xmlns:a16="http://schemas.microsoft.com/office/drawing/2014/main" id="{5DE10D49-DBE6-437A-945E-81FB72E7E18F}"/>
                  </a:ext>
                </a:extLst>
              </p:cNvPr>
              <p:cNvSpPr>
                <a:spLocks noChangeShapeType="1"/>
              </p:cNvSpPr>
              <p:nvPr/>
            </p:nvSpPr>
            <p:spPr bwMode="auto">
              <a:xfrm flipH="1" flipV="1">
                <a:off x="2880" y="1052"/>
                <a:ext cx="484" cy="829"/>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600" name="Line 40">
                <a:extLst>
                  <a:ext uri="{FF2B5EF4-FFF2-40B4-BE49-F238E27FC236}">
                    <a16:creationId xmlns:a16="http://schemas.microsoft.com/office/drawing/2014/main" id="{28C8D48C-2AF5-421B-9366-24AFD24ACA5C}"/>
                  </a:ext>
                </a:extLst>
              </p:cNvPr>
              <p:cNvSpPr>
                <a:spLocks noChangeShapeType="1"/>
              </p:cNvSpPr>
              <p:nvPr/>
            </p:nvSpPr>
            <p:spPr bwMode="auto">
              <a:xfrm flipV="1">
                <a:off x="1913" y="1052"/>
                <a:ext cx="968" cy="97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601" name="Line 41">
                <a:extLst>
                  <a:ext uri="{FF2B5EF4-FFF2-40B4-BE49-F238E27FC236}">
                    <a16:creationId xmlns:a16="http://schemas.microsoft.com/office/drawing/2014/main" id="{6760CB28-7CBE-41DE-B1CB-60CAF42AE95D}"/>
                  </a:ext>
                </a:extLst>
              </p:cNvPr>
              <p:cNvSpPr>
                <a:spLocks noChangeShapeType="1"/>
              </p:cNvSpPr>
              <p:nvPr/>
            </p:nvSpPr>
            <p:spPr bwMode="auto">
              <a:xfrm>
                <a:off x="1909" y="2022"/>
                <a:ext cx="207" cy="346"/>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602" name="Line 42">
                <a:extLst>
                  <a:ext uri="{FF2B5EF4-FFF2-40B4-BE49-F238E27FC236}">
                    <a16:creationId xmlns:a16="http://schemas.microsoft.com/office/drawing/2014/main" id="{EA2CB4D9-8C5B-4FC0-A3EE-14E3DABDE165}"/>
                  </a:ext>
                </a:extLst>
              </p:cNvPr>
              <p:cNvSpPr>
                <a:spLocks noChangeShapeType="1"/>
              </p:cNvSpPr>
              <p:nvPr/>
            </p:nvSpPr>
            <p:spPr bwMode="auto">
              <a:xfrm flipV="1">
                <a:off x="1919" y="2371"/>
                <a:ext cx="201" cy="175"/>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grpSp>
        <p:sp>
          <p:nvSpPr>
            <p:cNvPr id="194603" name="Line 43">
              <a:extLst>
                <a:ext uri="{FF2B5EF4-FFF2-40B4-BE49-F238E27FC236}">
                  <a16:creationId xmlns:a16="http://schemas.microsoft.com/office/drawing/2014/main" id="{20FC7120-932F-45E8-A842-8FC66F8B1512}"/>
                </a:ext>
              </a:extLst>
            </p:cNvPr>
            <p:cNvSpPr>
              <a:spLocks noChangeShapeType="1"/>
            </p:cNvSpPr>
            <p:nvPr/>
          </p:nvSpPr>
          <p:spPr bwMode="auto">
            <a:xfrm flipV="1">
              <a:off x="6324600" y="4492625"/>
              <a:ext cx="966788" cy="3175"/>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604" name="Line 44">
              <a:extLst>
                <a:ext uri="{FF2B5EF4-FFF2-40B4-BE49-F238E27FC236}">
                  <a16:creationId xmlns:a16="http://schemas.microsoft.com/office/drawing/2014/main" id="{491CAB7D-EFDD-479A-8588-5B6E40F08D78}"/>
                </a:ext>
              </a:extLst>
            </p:cNvPr>
            <p:cNvSpPr>
              <a:spLocks noChangeShapeType="1"/>
            </p:cNvSpPr>
            <p:nvPr/>
          </p:nvSpPr>
          <p:spPr bwMode="auto">
            <a:xfrm>
              <a:off x="6107113" y="5486400"/>
              <a:ext cx="1184275" cy="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605" name="Line 45">
              <a:extLst>
                <a:ext uri="{FF2B5EF4-FFF2-40B4-BE49-F238E27FC236}">
                  <a16:creationId xmlns:a16="http://schemas.microsoft.com/office/drawing/2014/main" id="{CB48439F-C03E-45C6-B508-5D8D369D2441}"/>
                </a:ext>
              </a:extLst>
            </p:cNvPr>
            <p:cNvSpPr>
              <a:spLocks noChangeShapeType="1"/>
            </p:cNvSpPr>
            <p:nvPr/>
          </p:nvSpPr>
          <p:spPr bwMode="auto">
            <a:xfrm>
              <a:off x="7291388" y="4492625"/>
              <a:ext cx="0" cy="258762"/>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38933" name="Line 46">
              <a:extLst>
                <a:ext uri="{FF2B5EF4-FFF2-40B4-BE49-F238E27FC236}">
                  <a16:creationId xmlns:a16="http://schemas.microsoft.com/office/drawing/2014/main" id="{6BFC8B91-CE34-4363-A629-B66D0D875F78}"/>
                </a:ext>
              </a:extLst>
            </p:cNvPr>
            <p:cNvSpPr>
              <a:spLocks noChangeShapeType="1"/>
            </p:cNvSpPr>
            <p:nvPr/>
          </p:nvSpPr>
          <p:spPr bwMode="auto">
            <a:xfrm>
              <a:off x="7272338" y="5227638"/>
              <a:ext cx="0" cy="258763"/>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4" name="Rectangle 47">
              <a:extLst>
                <a:ext uri="{FF2B5EF4-FFF2-40B4-BE49-F238E27FC236}">
                  <a16:creationId xmlns:a16="http://schemas.microsoft.com/office/drawing/2014/main" id="{E26279E9-470F-4161-B142-F7061BBDFFAF}"/>
                </a:ext>
              </a:extLst>
            </p:cNvPr>
            <p:cNvSpPr>
              <a:spLocks noChangeArrowheads="1"/>
            </p:cNvSpPr>
            <p:nvPr/>
          </p:nvSpPr>
          <p:spPr bwMode="auto">
            <a:xfrm>
              <a:off x="7208838" y="4751388"/>
              <a:ext cx="128588" cy="506413"/>
            </a:xfrm>
            <a:prstGeom prst="rect">
              <a:avLst/>
            </a:prstGeom>
            <a:gradFill rotWithShape="0">
              <a:gsLst>
                <a:gs pos="0">
                  <a:srgbClr val="003366"/>
                </a:gs>
                <a:gs pos="50000">
                  <a:srgbClr val="C3CFDB"/>
                </a:gs>
                <a:gs pos="100000">
                  <a:srgbClr val="003366"/>
                </a:gs>
              </a:gsLst>
              <a:lin ang="0" scaled="1"/>
            </a:gradFill>
            <a:ln w="1905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38935" name="Object 117">
              <a:extLst>
                <a:ext uri="{FF2B5EF4-FFF2-40B4-BE49-F238E27FC236}">
                  <a16:creationId xmlns:a16="http://schemas.microsoft.com/office/drawing/2014/main" id="{BD4C8CB8-6FFF-4A75-8A00-B5B6B61EF06C}"/>
                </a:ext>
              </a:extLst>
            </p:cNvPr>
            <p:cNvGraphicFramePr>
              <a:graphicFrameLocks/>
            </p:cNvGraphicFramePr>
            <p:nvPr/>
          </p:nvGraphicFramePr>
          <p:xfrm>
            <a:off x="5961063" y="1927225"/>
            <a:ext cx="476250" cy="412750"/>
          </p:xfrm>
          <a:graphic>
            <a:graphicData uri="http://schemas.openxmlformats.org/presentationml/2006/ole">
              <mc:AlternateContent xmlns:mc="http://schemas.openxmlformats.org/markup-compatibility/2006">
                <mc:Choice xmlns:v="urn:schemas-microsoft-com:vml" Requires="v">
                  <p:oleObj name="Equation" r:id="rId4" imgW="190335" imgH="164957" progId="Equation.DSMT4">
                    <p:embed/>
                  </p:oleObj>
                </mc:Choice>
                <mc:Fallback>
                  <p:oleObj name="Equation" r:id="rId4" imgW="190335" imgH="164957" progId="Equation.DSMT4">
                    <p:embed/>
                    <p:pic>
                      <p:nvPicPr>
                        <p:cNvPr id="0" name="Object 117"/>
                        <p:cNvPicPr>
                          <a:picLocks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5961063" y="1927225"/>
                          <a:ext cx="476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36" name="Object 118">
              <a:extLst>
                <a:ext uri="{FF2B5EF4-FFF2-40B4-BE49-F238E27FC236}">
                  <a16:creationId xmlns:a16="http://schemas.microsoft.com/office/drawing/2014/main" id="{24EAF290-7B18-4D1B-A6F3-5EFC410C1916}"/>
                </a:ext>
              </a:extLst>
            </p:cNvPr>
            <p:cNvGraphicFramePr>
              <a:graphicFrameLocks/>
            </p:cNvGraphicFramePr>
            <p:nvPr/>
          </p:nvGraphicFramePr>
          <p:xfrm>
            <a:off x="7823200" y="993775"/>
            <a:ext cx="508000" cy="442913"/>
          </p:xfrm>
          <a:graphic>
            <a:graphicData uri="http://schemas.openxmlformats.org/presentationml/2006/ole">
              <mc:AlternateContent xmlns:mc="http://schemas.openxmlformats.org/markup-compatibility/2006">
                <mc:Choice xmlns:v="urn:schemas-microsoft-com:vml" Requires="v">
                  <p:oleObj name="Equation" r:id="rId6" imgW="202936" imgH="177569" progId="Equation.DSMT4">
                    <p:embed/>
                  </p:oleObj>
                </mc:Choice>
                <mc:Fallback>
                  <p:oleObj name="Equation" r:id="rId6" imgW="202936" imgH="177569" progId="Equation.DSMT4">
                    <p:embed/>
                    <p:pic>
                      <p:nvPicPr>
                        <p:cNvPr id="0" name="Object 118"/>
                        <p:cNvPicPr>
                          <a:picLocks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7823200" y="993775"/>
                          <a:ext cx="508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37" name="Object 119">
              <a:extLst>
                <a:ext uri="{FF2B5EF4-FFF2-40B4-BE49-F238E27FC236}">
                  <a16:creationId xmlns:a16="http://schemas.microsoft.com/office/drawing/2014/main" id="{3EBDB66B-6977-46A9-A44F-A14E1E37F668}"/>
                </a:ext>
              </a:extLst>
            </p:cNvPr>
            <p:cNvGraphicFramePr>
              <a:graphicFrameLocks/>
            </p:cNvGraphicFramePr>
            <p:nvPr/>
          </p:nvGraphicFramePr>
          <p:xfrm>
            <a:off x="5095875" y="5318125"/>
            <a:ext cx="412750" cy="442913"/>
          </p:xfrm>
          <a:graphic>
            <a:graphicData uri="http://schemas.openxmlformats.org/presentationml/2006/ole">
              <mc:AlternateContent xmlns:mc="http://schemas.openxmlformats.org/markup-compatibility/2006">
                <mc:Choice xmlns:v="urn:schemas-microsoft-com:vml" Requires="v">
                  <p:oleObj name="Equation" r:id="rId8" imgW="164814" imgH="177492" progId="Equation.DSMT4">
                    <p:embed/>
                  </p:oleObj>
                </mc:Choice>
                <mc:Fallback>
                  <p:oleObj name="Equation" r:id="rId8" imgW="164814" imgH="177492" progId="Equation.DSMT4">
                    <p:embed/>
                    <p:pic>
                      <p:nvPicPr>
                        <p:cNvPr id="0" name="Object 119"/>
                        <p:cNvPicPr>
                          <a:picLocks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5095875" y="5318125"/>
                          <a:ext cx="4127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8" name="Oval 51">
              <a:extLst>
                <a:ext uri="{FF2B5EF4-FFF2-40B4-BE49-F238E27FC236}">
                  <a16:creationId xmlns:a16="http://schemas.microsoft.com/office/drawing/2014/main" id="{AB6CD75C-D8AD-481B-B9D9-68377401FDFB}"/>
                </a:ext>
              </a:extLst>
            </p:cNvPr>
            <p:cNvSpPr>
              <a:spLocks noChangeArrowheads="1"/>
            </p:cNvSpPr>
            <p:nvPr/>
          </p:nvSpPr>
          <p:spPr bwMode="auto">
            <a:xfrm rot="1952563">
              <a:off x="5022850" y="5033963"/>
              <a:ext cx="387350" cy="304800"/>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613" name="Line 53">
              <a:extLst>
                <a:ext uri="{FF2B5EF4-FFF2-40B4-BE49-F238E27FC236}">
                  <a16:creationId xmlns:a16="http://schemas.microsoft.com/office/drawing/2014/main" id="{7F39C28E-DD13-4BAD-97FE-97F190971C9D}"/>
                </a:ext>
              </a:extLst>
            </p:cNvPr>
            <p:cNvSpPr>
              <a:spLocks noChangeShapeType="1"/>
            </p:cNvSpPr>
            <p:nvPr/>
          </p:nvSpPr>
          <p:spPr bwMode="auto">
            <a:xfrm flipH="1">
              <a:off x="5005388" y="1295400"/>
              <a:ext cx="2914650" cy="4191000"/>
            </a:xfrm>
            <a:prstGeom prst="line">
              <a:avLst/>
            </a:prstGeom>
            <a:noFill/>
            <a:ln w="19050">
              <a:solidFill>
                <a:schemeClr val="accent1">
                  <a:lumMod val="40000"/>
                  <a:lumOff val="60000"/>
                </a:schemeClr>
              </a:solidFill>
              <a:prstDash val="dashDot"/>
              <a:round/>
              <a:headEnd/>
              <a:tailEnd/>
            </a:ln>
            <a:effectLst/>
          </p:spPr>
          <p:txBody>
            <a:bodyPr wrap="none"/>
            <a:lstStyle/>
            <a:p>
              <a:pPr>
                <a:defRPr/>
              </a:pPr>
              <a:endParaRPr lang="zh-CN" altLang="en-US"/>
            </a:p>
          </p:txBody>
        </p:sp>
        <p:sp>
          <p:nvSpPr>
            <p:cNvPr id="38940" name="Freeform 54">
              <a:extLst>
                <a:ext uri="{FF2B5EF4-FFF2-40B4-BE49-F238E27FC236}">
                  <a16:creationId xmlns:a16="http://schemas.microsoft.com/office/drawing/2014/main" id="{D9AA68AA-9C1D-497D-B314-390D0320A7BD}"/>
                </a:ext>
              </a:extLst>
            </p:cNvPr>
            <p:cNvSpPr>
              <a:spLocks/>
            </p:cNvSpPr>
            <p:nvPr/>
          </p:nvSpPr>
          <p:spPr bwMode="auto">
            <a:xfrm>
              <a:off x="5013325" y="5024438"/>
              <a:ext cx="155575" cy="233363"/>
            </a:xfrm>
            <a:custGeom>
              <a:avLst/>
              <a:gdLst>
                <a:gd name="T0" fmla="*/ 2147483646 w 116"/>
                <a:gd name="T1" fmla="*/ 0 h 147"/>
                <a:gd name="T2" fmla="*/ 2147483646 w 116"/>
                <a:gd name="T3" fmla="*/ 2147483646 h 147"/>
                <a:gd name="T4" fmla="*/ 2147483646 w 116"/>
                <a:gd name="T5" fmla="*/ 2147483646 h 147"/>
                <a:gd name="T6" fmla="*/ 2147483646 w 116"/>
                <a:gd name="T7" fmla="*/ 2147483646 h 147"/>
                <a:gd name="T8" fmla="*/ 0 60000 65536"/>
                <a:gd name="T9" fmla="*/ 0 60000 65536"/>
                <a:gd name="T10" fmla="*/ 0 60000 65536"/>
                <a:gd name="T11" fmla="*/ 0 60000 65536"/>
                <a:gd name="T12" fmla="*/ 0 w 116"/>
                <a:gd name="T13" fmla="*/ 0 h 147"/>
                <a:gd name="T14" fmla="*/ 116 w 116"/>
                <a:gd name="T15" fmla="*/ 147 h 147"/>
              </a:gdLst>
              <a:ahLst/>
              <a:cxnLst>
                <a:cxn ang="T8">
                  <a:pos x="T0" y="T1"/>
                </a:cxn>
                <a:cxn ang="T9">
                  <a:pos x="T2" y="T3"/>
                </a:cxn>
                <a:cxn ang="T10">
                  <a:pos x="T4" y="T5"/>
                </a:cxn>
                <a:cxn ang="T11">
                  <a:pos x="T6" y="T7"/>
                </a:cxn>
              </a:cxnLst>
              <a:rect l="T12" t="T13" r="T14" b="T15"/>
              <a:pathLst>
                <a:path w="116" h="147">
                  <a:moveTo>
                    <a:pt x="116" y="0"/>
                  </a:moveTo>
                  <a:cubicBezTo>
                    <a:pt x="108" y="3"/>
                    <a:pt x="84" y="9"/>
                    <a:pt x="66" y="20"/>
                  </a:cubicBezTo>
                  <a:cubicBezTo>
                    <a:pt x="48" y="31"/>
                    <a:pt x="14" y="48"/>
                    <a:pt x="7" y="69"/>
                  </a:cubicBezTo>
                  <a:cubicBezTo>
                    <a:pt x="0" y="90"/>
                    <a:pt x="22" y="131"/>
                    <a:pt x="26" y="147"/>
                  </a:cubicBezTo>
                </a:path>
              </a:pathLst>
            </a:custGeom>
            <a:noFill/>
            <a:ln w="9525">
              <a:solidFill>
                <a:srgbClr val="CC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8941" name="Line 56">
              <a:extLst>
                <a:ext uri="{FF2B5EF4-FFF2-40B4-BE49-F238E27FC236}">
                  <a16:creationId xmlns:a16="http://schemas.microsoft.com/office/drawing/2014/main" id="{BBA80885-FDAA-46BF-B21D-D525AA246F1B}"/>
                </a:ext>
              </a:extLst>
            </p:cNvPr>
            <p:cNvSpPr>
              <a:spLocks noChangeShapeType="1"/>
            </p:cNvSpPr>
            <p:nvPr/>
          </p:nvSpPr>
          <p:spPr bwMode="auto">
            <a:xfrm>
              <a:off x="7078663" y="4724400"/>
              <a:ext cx="0" cy="5334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8942" name="Object 124">
              <a:extLst>
                <a:ext uri="{FF2B5EF4-FFF2-40B4-BE49-F238E27FC236}">
                  <a16:creationId xmlns:a16="http://schemas.microsoft.com/office/drawing/2014/main" id="{0D7887D1-704B-4F5E-B549-57438A8E18E6}"/>
                </a:ext>
              </a:extLst>
            </p:cNvPr>
            <p:cNvGraphicFramePr>
              <a:graphicFrameLocks/>
            </p:cNvGraphicFramePr>
            <p:nvPr/>
          </p:nvGraphicFramePr>
          <p:xfrm>
            <a:off x="6858000" y="4557724"/>
            <a:ext cx="254000" cy="442912"/>
          </p:xfrm>
          <a:graphic>
            <a:graphicData uri="http://schemas.openxmlformats.org/presentationml/2006/ole">
              <mc:AlternateContent xmlns:mc="http://schemas.openxmlformats.org/markup-compatibility/2006">
                <mc:Choice xmlns:v="urn:schemas-microsoft-com:vml" Requires="v">
                  <p:oleObj name="Equation" r:id="rId10" imgW="101468" imgH="177569" progId="Equation.DSMT4">
                    <p:embed/>
                  </p:oleObj>
                </mc:Choice>
                <mc:Fallback>
                  <p:oleObj name="Equation" r:id="rId10" imgW="101468" imgH="177569" progId="Equation.DSMT4">
                    <p:embed/>
                    <p:pic>
                      <p:nvPicPr>
                        <p:cNvPr id="0" name="Object 124"/>
                        <p:cNvPicPr>
                          <a:picLocks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6858000" y="4557724"/>
                          <a:ext cx="2540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3" name="Object 125">
              <a:extLst>
                <a:ext uri="{FF2B5EF4-FFF2-40B4-BE49-F238E27FC236}">
                  <a16:creationId xmlns:a16="http://schemas.microsoft.com/office/drawing/2014/main" id="{844806B3-F138-459A-95AF-C526B90683CF}"/>
                </a:ext>
              </a:extLst>
            </p:cNvPr>
            <p:cNvGraphicFramePr>
              <a:graphicFrameLocks/>
            </p:cNvGraphicFramePr>
            <p:nvPr/>
          </p:nvGraphicFramePr>
          <p:xfrm>
            <a:off x="8228013" y="1828800"/>
            <a:ext cx="412750" cy="476250"/>
          </p:xfrm>
          <a:graphic>
            <a:graphicData uri="http://schemas.openxmlformats.org/presentationml/2006/ole">
              <mc:AlternateContent xmlns:mc="http://schemas.openxmlformats.org/markup-compatibility/2006">
                <mc:Choice xmlns:v="urn:schemas-microsoft-com:vml" Requires="v">
                  <p:oleObj name="Equation" r:id="rId12" imgW="164957" imgH="190335" progId="Equation.DSMT4">
                    <p:embed/>
                  </p:oleObj>
                </mc:Choice>
                <mc:Fallback>
                  <p:oleObj name="Equation" r:id="rId12" imgW="164957" imgH="190335" progId="Equation.DSMT4">
                    <p:embed/>
                    <p:pic>
                      <p:nvPicPr>
                        <p:cNvPr id="0" name="Object 125"/>
                        <p:cNvPicPr>
                          <a:picLocks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8228013" y="1828800"/>
                          <a:ext cx="4127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44" name="Line 59">
              <a:extLst>
                <a:ext uri="{FF2B5EF4-FFF2-40B4-BE49-F238E27FC236}">
                  <a16:creationId xmlns:a16="http://schemas.microsoft.com/office/drawing/2014/main" id="{D1347749-255A-4AEC-8226-8780B8A1C054}"/>
                </a:ext>
              </a:extLst>
            </p:cNvPr>
            <p:cNvSpPr>
              <a:spLocks noChangeShapeType="1"/>
            </p:cNvSpPr>
            <p:nvPr/>
          </p:nvSpPr>
          <p:spPr bwMode="auto">
            <a:xfrm flipV="1">
              <a:off x="6819900" y="2057400"/>
              <a:ext cx="1230313" cy="762000"/>
            </a:xfrm>
            <a:prstGeom prst="line">
              <a:avLst/>
            </a:prstGeom>
            <a:noFill/>
            <a:ln w="38100">
              <a:solidFill>
                <a:srgbClr val="7030A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8945" name="Freeform 60">
              <a:extLst>
                <a:ext uri="{FF2B5EF4-FFF2-40B4-BE49-F238E27FC236}">
                  <a16:creationId xmlns:a16="http://schemas.microsoft.com/office/drawing/2014/main" id="{F5F78873-95A9-4B0E-A466-473D05F5AE35}"/>
                </a:ext>
              </a:extLst>
            </p:cNvPr>
            <p:cNvSpPr>
              <a:spLocks/>
            </p:cNvSpPr>
            <p:nvPr/>
          </p:nvSpPr>
          <p:spPr bwMode="auto">
            <a:xfrm>
              <a:off x="7264400" y="2543175"/>
              <a:ext cx="77788" cy="228600"/>
            </a:xfrm>
            <a:custGeom>
              <a:avLst/>
              <a:gdLst>
                <a:gd name="T0" fmla="*/ 0 w 57"/>
                <a:gd name="T1" fmla="*/ 0 h 144"/>
                <a:gd name="T2" fmla="*/ 2147483646 w 57"/>
                <a:gd name="T3" fmla="*/ 2147483646 h 144"/>
                <a:gd name="T4" fmla="*/ 2147483646 w 57"/>
                <a:gd name="T5" fmla="*/ 2147483646 h 144"/>
                <a:gd name="T6" fmla="*/ 2147483646 w 57"/>
                <a:gd name="T7" fmla="*/ 2147483646 h 144"/>
                <a:gd name="T8" fmla="*/ 0 60000 65536"/>
                <a:gd name="T9" fmla="*/ 0 60000 65536"/>
                <a:gd name="T10" fmla="*/ 0 60000 65536"/>
                <a:gd name="T11" fmla="*/ 0 60000 65536"/>
                <a:gd name="T12" fmla="*/ 0 w 57"/>
                <a:gd name="T13" fmla="*/ 0 h 144"/>
                <a:gd name="T14" fmla="*/ 57 w 57"/>
                <a:gd name="T15" fmla="*/ 144 h 144"/>
              </a:gdLst>
              <a:ahLst/>
              <a:cxnLst>
                <a:cxn ang="T8">
                  <a:pos x="T0" y="T1"/>
                </a:cxn>
                <a:cxn ang="T9">
                  <a:pos x="T2" y="T3"/>
                </a:cxn>
                <a:cxn ang="T10">
                  <a:pos x="T4" y="T5"/>
                </a:cxn>
                <a:cxn ang="T11">
                  <a:pos x="T6" y="T7"/>
                </a:cxn>
              </a:cxnLst>
              <a:rect l="T12" t="T13" r="T14" b="T15"/>
              <a:pathLst>
                <a:path w="57" h="144">
                  <a:moveTo>
                    <a:pt x="0" y="0"/>
                  </a:moveTo>
                  <a:cubicBezTo>
                    <a:pt x="6" y="6"/>
                    <a:pt x="27" y="23"/>
                    <a:pt x="36" y="36"/>
                  </a:cubicBezTo>
                  <a:cubicBezTo>
                    <a:pt x="45" y="49"/>
                    <a:pt x="51" y="60"/>
                    <a:pt x="54" y="78"/>
                  </a:cubicBezTo>
                  <a:cubicBezTo>
                    <a:pt x="57" y="96"/>
                    <a:pt x="54" y="130"/>
                    <a:pt x="54" y="144"/>
                  </a:cubicBezTo>
                </a:path>
              </a:pathLst>
            </a:custGeom>
            <a:noFill/>
            <a:ln w="28575"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38946" name="Object 128">
              <a:extLst>
                <a:ext uri="{FF2B5EF4-FFF2-40B4-BE49-F238E27FC236}">
                  <a16:creationId xmlns:a16="http://schemas.microsoft.com/office/drawing/2014/main" id="{32EB1A76-908C-4A32-8360-30BCA67C59F6}"/>
                </a:ext>
              </a:extLst>
            </p:cNvPr>
            <p:cNvGraphicFramePr>
              <a:graphicFrameLocks/>
            </p:cNvGraphicFramePr>
            <p:nvPr/>
          </p:nvGraphicFramePr>
          <p:xfrm>
            <a:off x="7323138" y="2365375"/>
            <a:ext cx="349250" cy="442913"/>
          </p:xfrm>
          <a:graphic>
            <a:graphicData uri="http://schemas.openxmlformats.org/presentationml/2006/ole">
              <mc:AlternateContent xmlns:mc="http://schemas.openxmlformats.org/markup-compatibility/2006">
                <mc:Choice xmlns:v="urn:schemas-microsoft-com:vml" Requires="v">
                  <p:oleObj name="Equation" r:id="rId14" imgW="139579" imgH="177646" progId="Equation.DSMT4">
                    <p:embed/>
                  </p:oleObj>
                </mc:Choice>
                <mc:Fallback>
                  <p:oleObj name="Equation" r:id="rId14" imgW="139579" imgH="177646" progId="Equation.DSMT4">
                    <p:embed/>
                    <p:pic>
                      <p:nvPicPr>
                        <p:cNvPr id="0" name="Object 128"/>
                        <p:cNvPicPr>
                          <a:picLocks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7323138" y="2365375"/>
                          <a:ext cx="3492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7" name="Object 129">
              <a:extLst>
                <a:ext uri="{FF2B5EF4-FFF2-40B4-BE49-F238E27FC236}">
                  <a16:creationId xmlns:a16="http://schemas.microsoft.com/office/drawing/2014/main" id="{C58F4BE4-189D-4C40-A027-D1BB2EE80CFB}"/>
                </a:ext>
              </a:extLst>
            </p:cNvPr>
            <p:cNvGraphicFramePr>
              <a:graphicFrameLocks/>
            </p:cNvGraphicFramePr>
            <p:nvPr/>
          </p:nvGraphicFramePr>
          <p:xfrm>
            <a:off x="7596188" y="1504950"/>
            <a:ext cx="412750" cy="571500"/>
          </p:xfrm>
          <a:graphic>
            <a:graphicData uri="http://schemas.openxmlformats.org/presentationml/2006/ole">
              <mc:AlternateContent xmlns:mc="http://schemas.openxmlformats.org/markup-compatibility/2006">
                <mc:Choice xmlns:v="urn:schemas-microsoft-com:vml" Requires="v">
                  <p:oleObj name="Equation" r:id="rId16" imgW="165028" imgH="228501" progId="Equation.DSMT4">
                    <p:embed/>
                  </p:oleObj>
                </mc:Choice>
                <mc:Fallback>
                  <p:oleObj name="Equation" r:id="rId16" imgW="165028" imgH="228501" progId="Equation.DSMT4">
                    <p:embed/>
                    <p:pic>
                      <p:nvPicPr>
                        <p:cNvPr id="0" name="Object 129"/>
                        <p:cNvPicPr>
                          <a:picLocks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7596188" y="1504950"/>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48" name="Rectangle 63">
              <a:extLst>
                <a:ext uri="{FF2B5EF4-FFF2-40B4-BE49-F238E27FC236}">
                  <a16:creationId xmlns:a16="http://schemas.microsoft.com/office/drawing/2014/main" id="{07BB2731-106B-40D6-A856-34A983FBAC9C}"/>
                </a:ext>
              </a:extLst>
            </p:cNvPr>
            <p:cNvSpPr>
              <a:spLocks noChangeArrowheads="1"/>
            </p:cNvSpPr>
            <p:nvPr/>
          </p:nvSpPr>
          <p:spPr bwMode="auto">
            <a:xfrm>
              <a:off x="4800600" y="914400"/>
              <a:ext cx="3886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624" name="Line 64">
              <a:extLst>
                <a:ext uri="{FF2B5EF4-FFF2-40B4-BE49-F238E27FC236}">
                  <a16:creationId xmlns:a16="http://schemas.microsoft.com/office/drawing/2014/main" id="{F6D132EA-9FE0-473F-898B-13CE4F04ADA1}"/>
                </a:ext>
              </a:extLst>
            </p:cNvPr>
            <p:cNvSpPr>
              <a:spLocks noChangeShapeType="1"/>
            </p:cNvSpPr>
            <p:nvPr/>
          </p:nvSpPr>
          <p:spPr bwMode="auto">
            <a:xfrm flipV="1">
              <a:off x="6324600" y="3962400"/>
              <a:ext cx="0" cy="53340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sp>
          <p:nvSpPr>
            <p:cNvPr id="194625" name="Line 65">
              <a:extLst>
                <a:ext uri="{FF2B5EF4-FFF2-40B4-BE49-F238E27FC236}">
                  <a16:creationId xmlns:a16="http://schemas.microsoft.com/office/drawing/2014/main" id="{BC2735A1-54F3-4655-AFF7-A75D34809580}"/>
                </a:ext>
              </a:extLst>
            </p:cNvPr>
            <p:cNvSpPr>
              <a:spLocks noChangeShapeType="1"/>
            </p:cNvSpPr>
            <p:nvPr/>
          </p:nvSpPr>
          <p:spPr bwMode="auto">
            <a:xfrm flipV="1">
              <a:off x="6096000" y="4419600"/>
              <a:ext cx="0" cy="1066800"/>
            </a:xfrm>
            <a:prstGeom prst="line">
              <a:avLst/>
            </a:prstGeom>
            <a:noFill/>
            <a:ln w="28575">
              <a:solidFill>
                <a:schemeClr val="accent1">
                  <a:lumMod val="40000"/>
                  <a:lumOff val="60000"/>
                </a:schemeClr>
              </a:solidFill>
              <a:round/>
              <a:headEnd/>
              <a:tailEnd/>
            </a:ln>
            <a:effectLst/>
          </p:spPr>
          <p:txBody>
            <a:bodyPr wrap="none"/>
            <a:lstStyle/>
            <a:p>
              <a:pPr>
                <a:defRPr/>
              </a:pPr>
              <a:endParaRPr lang="zh-CN" altLang="en-US"/>
            </a:p>
          </p:txBody>
        </p:sp>
        <p:graphicFrame>
          <p:nvGraphicFramePr>
            <p:cNvPr id="38951" name="Object 133">
              <a:extLst>
                <a:ext uri="{FF2B5EF4-FFF2-40B4-BE49-F238E27FC236}">
                  <a16:creationId xmlns:a16="http://schemas.microsoft.com/office/drawing/2014/main" id="{91D50E41-09CD-45E0-A480-7829815726E1}"/>
                </a:ext>
              </a:extLst>
            </p:cNvPr>
            <p:cNvGraphicFramePr>
              <a:graphicFrameLocks noChangeAspect="1"/>
            </p:cNvGraphicFramePr>
            <p:nvPr/>
          </p:nvGraphicFramePr>
          <p:xfrm>
            <a:off x="4929190" y="4643446"/>
            <a:ext cx="381000" cy="347663"/>
          </p:xfrm>
          <a:graphic>
            <a:graphicData uri="http://schemas.openxmlformats.org/presentationml/2006/ole">
              <mc:AlternateContent xmlns:mc="http://schemas.openxmlformats.org/markup-compatibility/2006">
                <mc:Choice xmlns:v="urn:schemas-microsoft-com:vml" Requires="v">
                  <p:oleObj name="Equation" r:id="rId18" imgW="152334" imgH="139639" progId="Equation.DSMT4">
                    <p:embed/>
                  </p:oleObj>
                </mc:Choice>
                <mc:Fallback>
                  <p:oleObj name="Equation" r:id="rId18" imgW="152334" imgH="139639" progId="Equation.DSMT4">
                    <p:embed/>
                    <p:pic>
                      <p:nvPicPr>
                        <p:cNvPr id="0" name="Object 133"/>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4929190" y="4643446"/>
                          <a:ext cx="3810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8915" name="Object 134">
            <a:extLst>
              <a:ext uri="{FF2B5EF4-FFF2-40B4-BE49-F238E27FC236}">
                <a16:creationId xmlns:a16="http://schemas.microsoft.com/office/drawing/2014/main" id="{2F46D97A-D5DE-448C-A484-6FE280AA7CDE}"/>
              </a:ext>
            </a:extLst>
          </p:cNvPr>
          <p:cNvGraphicFramePr>
            <a:graphicFrameLocks noChangeAspect="1"/>
          </p:cNvGraphicFramePr>
          <p:nvPr/>
        </p:nvGraphicFramePr>
        <p:xfrm>
          <a:off x="1150938" y="4421188"/>
          <a:ext cx="2273300" cy="571500"/>
        </p:xfrm>
        <a:graphic>
          <a:graphicData uri="http://schemas.openxmlformats.org/presentationml/2006/ole">
            <mc:AlternateContent xmlns:mc="http://schemas.openxmlformats.org/markup-compatibility/2006">
              <mc:Choice xmlns:v="urn:schemas-microsoft-com:vml" Requires="v">
                <p:oleObj name="Equation" r:id="rId20" imgW="901309" imgH="228501" progId="Equation.DSMT4">
                  <p:embed/>
                </p:oleObj>
              </mc:Choice>
              <mc:Fallback>
                <p:oleObj name="Equation" r:id="rId20" imgW="901309" imgH="228501" progId="Equation.DSMT4">
                  <p:embed/>
                  <p:pic>
                    <p:nvPicPr>
                      <p:cNvPr id="0" name="Object 134"/>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1150938" y="4421188"/>
                        <a:ext cx="22733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6" name="TextBox 90">
            <a:extLst>
              <a:ext uri="{FF2B5EF4-FFF2-40B4-BE49-F238E27FC236}">
                <a16:creationId xmlns:a16="http://schemas.microsoft.com/office/drawing/2014/main" id="{C3D8A4C3-3C97-4D3E-8FAE-F04A2ED5A073}"/>
              </a:ext>
            </a:extLst>
          </p:cNvPr>
          <p:cNvSpPr txBox="1">
            <a:spLocks noChangeArrowheads="1"/>
          </p:cNvSpPr>
          <p:nvPr/>
        </p:nvSpPr>
        <p:spPr bwMode="auto">
          <a:xfrm>
            <a:off x="215900" y="998538"/>
            <a:ext cx="3786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600" b="1">
                <a:solidFill>
                  <a:srgbClr val="FFFF00"/>
                </a:solidFill>
                <a:latin typeface="黑体" panose="02010609060101010101" pitchFamily="49" charset="-122"/>
                <a:ea typeface="黑体" panose="02010609060101010101" pitchFamily="49" charset="-122"/>
              </a:rPr>
              <a:t>一、交流发电机</a:t>
            </a:r>
          </a:p>
        </p:txBody>
      </p:sp>
      <p:sp>
        <p:nvSpPr>
          <p:cNvPr id="38917" name="TextBox 91">
            <a:extLst>
              <a:ext uri="{FF2B5EF4-FFF2-40B4-BE49-F238E27FC236}">
                <a16:creationId xmlns:a16="http://schemas.microsoft.com/office/drawing/2014/main" id="{31254A61-7B49-4C2F-94B2-AA5450683BF6}"/>
              </a:ext>
            </a:extLst>
          </p:cNvPr>
          <p:cNvSpPr txBox="1">
            <a:spLocks noChangeArrowheads="1"/>
          </p:cNvSpPr>
          <p:nvPr/>
        </p:nvSpPr>
        <p:spPr bwMode="auto">
          <a:xfrm>
            <a:off x="523875" y="5011738"/>
            <a:ext cx="500062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FFFF"/>
                </a:solidFill>
                <a:latin typeface="华文中宋" panose="02010600040101010101" pitchFamily="2" charset="-122"/>
                <a:ea typeface="华文中宋" panose="02010600040101010101" pitchFamily="2" charset="-122"/>
              </a:rPr>
              <a:t>交流发电机就是利用电磁感应现象将</a:t>
            </a:r>
            <a:r>
              <a:rPr lang="zh-CN" altLang="en-US" sz="2800" b="1">
                <a:solidFill>
                  <a:srgbClr val="FFFF00"/>
                </a:solidFill>
                <a:latin typeface="华文中宋" panose="02010600040101010101" pitchFamily="2" charset="-122"/>
                <a:ea typeface="华文中宋" panose="02010600040101010101" pitchFamily="2" charset="-122"/>
              </a:rPr>
              <a:t>机械能</a:t>
            </a:r>
            <a:r>
              <a:rPr lang="zh-CN" altLang="en-US" sz="2800">
                <a:solidFill>
                  <a:srgbClr val="FFFFFF"/>
                </a:solidFill>
                <a:latin typeface="华文中宋" panose="02010600040101010101" pitchFamily="2" charset="-122"/>
                <a:ea typeface="华文中宋" panose="02010600040101010101" pitchFamily="2" charset="-122"/>
              </a:rPr>
              <a:t>转化为</a:t>
            </a:r>
            <a:r>
              <a:rPr lang="zh-CN" altLang="en-US" sz="2800" b="1">
                <a:solidFill>
                  <a:srgbClr val="FF0000"/>
                </a:solidFill>
                <a:latin typeface="华文中宋" panose="02010600040101010101" pitchFamily="2" charset="-122"/>
                <a:ea typeface="华文中宋" panose="02010600040101010101" pitchFamily="2" charset="-122"/>
              </a:rPr>
              <a:t>电能</a:t>
            </a:r>
            <a:r>
              <a:rPr lang="zh-CN" altLang="en-US" sz="2800">
                <a:solidFill>
                  <a:srgbClr val="FFFFFF"/>
                </a:solidFill>
                <a:latin typeface="华文中宋" panose="02010600040101010101" pitchFamily="2" charset="-122"/>
                <a:ea typeface="华文中宋" panose="02010600040101010101" pitchFamily="2" charset="-122"/>
              </a:rPr>
              <a:t>的装置．</a:t>
            </a:r>
          </a:p>
        </p:txBody>
      </p:sp>
      <p:graphicFrame>
        <p:nvGraphicFramePr>
          <p:cNvPr id="38918" name="Object 137">
            <a:extLst>
              <a:ext uri="{FF2B5EF4-FFF2-40B4-BE49-F238E27FC236}">
                <a16:creationId xmlns:a16="http://schemas.microsoft.com/office/drawing/2014/main" id="{A78322E3-5C00-4031-9EA2-E9AD6FBEA438}"/>
              </a:ext>
            </a:extLst>
          </p:cNvPr>
          <p:cNvGraphicFramePr>
            <a:graphicFrameLocks noChangeAspect="1"/>
          </p:cNvGraphicFramePr>
          <p:nvPr/>
        </p:nvGraphicFramePr>
        <p:xfrm>
          <a:off x="1149350" y="1628775"/>
          <a:ext cx="1708150" cy="1052513"/>
        </p:xfrm>
        <a:graphic>
          <a:graphicData uri="http://schemas.openxmlformats.org/presentationml/2006/ole">
            <mc:AlternateContent xmlns:mc="http://schemas.openxmlformats.org/markup-compatibility/2006">
              <mc:Choice xmlns:v="urn:schemas-microsoft-com:vml" Requires="v">
                <p:oleObj name="Equation" r:id="rId22" imgW="634725" imgH="393529" progId="Equation.3">
                  <p:embed/>
                </p:oleObj>
              </mc:Choice>
              <mc:Fallback>
                <p:oleObj name="Equation" r:id="rId22" imgW="634725" imgH="393529" progId="Equation.3">
                  <p:embed/>
                  <p:pic>
                    <p:nvPicPr>
                      <p:cNvPr id="0" name="Object 137"/>
                      <p:cNvPicPr>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1149350" y="1628775"/>
                        <a:ext cx="1708150" cy="10525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138">
            <a:extLst>
              <a:ext uri="{FF2B5EF4-FFF2-40B4-BE49-F238E27FC236}">
                <a16:creationId xmlns:a16="http://schemas.microsoft.com/office/drawing/2014/main" id="{B55F91DC-EAB6-4A78-B248-5AEE229818E7}"/>
              </a:ext>
            </a:extLst>
          </p:cNvPr>
          <p:cNvGraphicFramePr>
            <a:graphicFrameLocks noChangeAspect="1"/>
          </p:cNvGraphicFramePr>
          <p:nvPr/>
        </p:nvGraphicFramePr>
        <p:xfrm>
          <a:off x="1100138" y="2698750"/>
          <a:ext cx="3759200" cy="474663"/>
        </p:xfrm>
        <a:graphic>
          <a:graphicData uri="http://schemas.openxmlformats.org/presentationml/2006/ole">
            <mc:AlternateContent xmlns:mc="http://schemas.openxmlformats.org/markup-compatibility/2006">
              <mc:Choice xmlns:v="urn:schemas-microsoft-com:vml" Requires="v">
                <p:oleObj name="Equation" r:id="rId24" imgW="1396394" imgH="177723" progId="Equation.3">
                  <p:embed/>
                </p:oleObj>
              </mc:Choice>
              <mc:Fallback>
                <p:oleObj name="Equation" r:id="rId24" imgW="1396394" imgH="177723" progId="Equation.3">
                  <p:embed/>
                  <p:pic>
                    <p:nvPicPr>
                      <p:cNvPr id="0" name="Object 138"/>
                      <p:cNvPicPr>
                        <a:picLocks noChangeAspect="1"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1100138" y="2698750"/>
                        <a:ext cx="3759200" cy="47466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139">
            <a:extLst>
              <a:ext uri="{FF2B5EF4-FFF2-40B4-BE49-F238E27FC236}">
                <a16:creationId xmlns:a16="http://schemas.microsoft.com/office/drawing/2014/main" id="{B5392ACA-5D0A-46A9-AECD-3D4A650BFA7C}"/>
              </a:ext>
            </a:extLst>
          </p:cNvPr>
          <p:cNvGraphicFramePr>
            <a:graphicFrameLocks noChangeAspect="1"/>
          </p:cNvGraphicFramePr>
          <p:nvPr/>
        </p:nvGraphicFramePr>
        <p:xfrm>
          <a:off x="1160463" y="3259138"/>
          <a:ext cx="4168775" cy="1052512"/>
        </p:xfrm>
        <a:graphic>
          <a:graphicData uri="http://schemas.openxmlformats.org/presentationml/2006/ole">
            <mc:AlternateContent xmlns:mc="http://schemas.openxmlformats.org/markup-compatibility/2006">
              <mc:Choice xmlns:v="urn:schemas-microsoft-com:vml" Requires="v">
                <p:oleObj name="Equation" r:id="rId26" imgW="1548728" imgH="393529" progId="Equation.3">
                  <p:embed/>
                </p:oleObj>
              </mc:Choice>
              <mc:Fallback>
                <p:oleObj name="Equation" r:id="rId26" imgW="1548728" imgH="393529" progId="Equation.3">
                  <p:embed/>
                  <p:pic>
                    <p:nvPicPr>
                      <p:cNvPr id="0" name="Object 139"/>
                      <p:cNvPicPr>
                        <a:picLocks noChangeAspect="1" noChangeArrowheads="1"/>
                      </p:cNvPicPr>
                      <p:nvPr/>
                    </p:nvPicPr>
                    <p:blipFill>
                      <a:blip r:embed="rId27">
                        <a:lum bright="100000"/>
                        <a:extLst>
                          <a:ext uri="{28A0092B-C50C-407E-A947-70E740481C1C}">
                            <a14:useLocalDpi xmlns:a14="http://schemas.microsoft.com/office/drawing/2010/main" val="0"/>
                          </a:ext>
                        </a:extLst>
                      </a:blip>
                      <a:srcRect/>
                      <a:stretch>
                        <a:fillRect/>
                      </a:stretch>
                    </p:blipFill>
                    <p:spPr bwMode="auto">
                      <a:xfrm>
                        <a:off x="1160463" y="3259138"/>
                        <a:ext cx="4168775" cy="105251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TextBox 89">
            <a:extLst>
              <a:ext uri="{FF2B5EF4-FFF2-40B4-BE49-F238E27FC236}">
                <a16:creationId xmlns:a16="http://schemas.microsoft.com/office/drawing/2014/main" id="{7266537B-4D42-4501-B2E6-2A5E8387EE5E}"/>
              </a:ext>
            </a:extLst>
          </p:cNvPr>
          <p:cNvSpPr txBox="1">
            <a:spLocks noChangeArrowheads="1"/>
          </p:cNvSpPr>
          <p:nvPr/>
        </p:nvSpPr>
        <p:spPr bwMode="auto">
          <a:xfrm>
            <a:off x="0" y="0"/>
            <a:ext cx="7715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4400" b="1">
                <a:solidFill>
                  <a:srgbClr val="FF0000"/>
                </a:solidFill>
                <a:latin typeface="黑体" panose="02010609060101010101" pitchFamily="49" charset="-122"/>
                <a:ea typeface="黑体" panose="02010609060101010101" pitchFamily="49" charset="-122"/>
              </a:rPr>
              <a:t> </a:t>
            </a:r>
            <a:r>
              <a:rPr lang="en-US" altLang="zh-CN" sz="3600" b="1">
                <a:solidFill>
                  <a:srgbClr val="FFFF66"/>
                </a:solidFill>
                <a:latin typeface="Times New Roman" panose="02020603050405020304" pitchFamily="18" charset="0"/>
              </a:rPr>
              <a:t>*</a:t>
            </a:r>
            <a:r>
              <a:rPr lang="zh-CN" altLang="en-US" sz="4400" b="1">
                <a:solidFill>
                  <a:srgbClr val="FFFF66"/>
                </a:solidFill>
                <a:latin typeface="黑体" panose="02010609060101010101" pitchFamily="49" charset="-122"/>
                <a:ea typeface="黑体" panose="02010609060101010101" pitchFamily="49" charset="-122"/>
              </a:rPr>
              <a:t>电磁感应的应用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3A5C6A1B-041B-4784-96ED-BEE3571492B5}"/>
              </a:ext>
            </a:extLst>
          </p:cNvPr>
          <p:cNvSpPr txBox="1">
            <a:spLocks noChangeArrowheads="1"/>
          </p:cNvSpPr>
          <p:nvPr/>
        </p:nvSpPr>
        <p:spPr bwMode="auto">
          <a:xfrm>
            <a:off x="0" y="0"/>
            <a:ext cx="585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3600" b="1">
                <a:latin typeface="黑体" panose="02010609060101010101" pitchFamily="49" charset="-122"/>
                <a:ea typeface="黑体" panose="02010609060101010101" pitchFamily="49" charset="-122"/>
              </a:rPr>
              <a:t>二、电子感应加速器</a:t>
            </a:r>
          </a:p>
        </p:txBody>
      </p:sp>
      <p:grpSp>
        <p:nvGrpSpPr>
          <p:cNvPr id="2" name="组合 140">
            <a:extLst>
              <a:ext uri="{FF2B5EF4-FFF2-40B4-BE49-F238E27FC236}">
                <a16:creationId xmlns:a16="http://schemas.microsoft.com/office/drawing/2014/main" id="{9D7276BD-E2B4-44BF-9144-96216765B5BD}"/>
              </a:ext>
            </a:extLst>
          </p:cNvPr>
          <p:cNvGrpSpPr>
            <a:grpSpLocks/>
          </p:cNvGrpSpPr>
          <p:nvPr/>
        </p:nvGrpSpPr>
        <p:grpSpPr bwMode="auto">
          <a:xfrm>
            <a:off x="825500" y="428625"/>
            <a:ext cx="4572000" cy="3138488"/>
            <a:chOff x="428596" y="1857364"/>
            <a:chExt cx="4572032" cy="3139280"/>
          </a:xfrm>
        </p:grpSpPr>
        <p:grpSp>
          <p:nvGrpSpPr>
            <p:cNvPr id="40022" name="Group 14">
              <a:extLst>
                <a:ext uri="{FF2B5EF4-FFF2-40B4-BE49-F238E27FC236}">
                  <a16:creationId xmlns:a16="http://schemas.microsoft.com/office/drawing/2014/main" id="{CA97D314-EEE4-4236-8EFC-68990BDF8EBF}"/>
                </a:ext>
              </a:extLst>
            </p:cNvPr>
            <p:cNvGrpSpPr>
              <a:grpSpLocks noChangeAspect="1"/>
            </p:cNvGrpSpPr>
            <p:nvPr/>
          </p:nvGrpSpPr>
          <p:grpSpPr bwMode="auto">
            <a:xfrm>
              <a:off x="428596" y="1857364"/>
              <a:ext cx="2366963" cy="3139280"/>
              <a:chOff x="2656" y="10183"/>
              <a:chExt cx="1241" cy="1644"/>
            </a:xfrm>
          </p:grpSpPr>
          <p:sp>
            <p:nvSpPr>
              <p:cNvPr id="40026" name="Arc 15">
                <a:extLst>
                  <a:ext uri="{FF2B5EF4-FFF2-40B4-BE49-F238E27FC236}">
                    <a16:creationId xmlns:a16="http://schemas.microsoft.com/office/drawing/2014/main" id="{903C26BD-1841-4997-86ED-C313E032519F}"/>
                  </a:ext>
                </a:extLst>
              </p:cNvPr>
              <p:cNvSpPr>
                <a:spLocks noChangeAspect="1"/>
              </p:cNvSpPr>
              <p:nvPr/>
            </p:nvSpPr>
            <p:spPr bwMode="auto">
              <a:xfrm rot="5400000">
                <a:off x="3134" y="10712"/>
                <a:ext cx="299" cy="1197"/>
              </a:xfrm>
              <a:custGeom>
                <a:avLst/>
                <a:gdLst>
                  <a:gd name="T0" fmla="*/ 0 w 34902"/>
                  <a:gd name="T1" fmla="*/ 0 h 43200"/>
                  <a:gd name="T2" fmla="*/ 0 w 34902"/>
                  <a:gd name="T3" fmla="*/ 0 h 43200"/>
                  <a:gd name="T4" fmla="*/ 0 w 34902"/>
                  <a:gd name="T5" fmla="*/ 0 h 43200"/>
                  <a:gd name="T6" fmla="*/ 0 60000 65536"/>
                  <a:gd name="T7" fmla="*/ 0 60000 65536"/>
                  <a:gd name="T8" fmla="*/ 0 60000 65536"/>
                  <a:gd name="T9" fmla="*/ 0 w 34902"/>
                  <a:gd name="T10" fmla="*/ 0 h 43200"/>
                  <a:gd name="T11" fmla="*/ 34902 w 34902"/>
                  <a:gd name="T12" fmla="*/ 43200 h 43200"/>
                </a:gdLst>
                <a:ahLst/>
                <a:cxnLst>
                  <a:cxn ang="T6">
                    <a:pos x="T0" y="T1"/>
                  </a:cxn>
                  <a:cxn ang="T7">
                    <a:pos x="T2" y="T3"/>
                  </a:cxn>
                  <a:cxn ang="T8">
                    <a:pos x="T4" y="T5"/>
                  </a:cxn>
                </a:cxnLst>
                <a:rect l="T9" t="T10" r="T11" b="T12"/>
                <a:pathLst>
                  <a:path w="34902" h="43200" fill="none" extrusionOk="0">
                    <a:moveTo>
                      <a:pt x="0" y="4581"/>
                    </a:moveTo>
                    <a:cubicBezTo>
                      <a:pt x="3798" y="1612"/>
                      <a:pt x="8481" y="-1"/>
                      <a:pt x="13302" y="0"/>
                    </a:cubicBezTo>
                    <a:cubicBezTo>
                      <a:pt x="25231" y="0"/>
                      <a:pt x="34902" y="9670"/>
                      <a:pt x="34902" y="21600"/>
                    </a:cubicBezTo>
                    <a:cubicBezTo>
                      <a:pt x="34902" y="33529"/>
                      <a:pt x="25231" y="43200"/>
                      <a:pt x="13302" y="43200"/>
                    </a:cubicBezTo>
                    <a:cubicBezTo>
                      <a:pt x="8991" y="43200"/>
                      <a:pt x="4780" y="41910"/>
                      <a:pt x="1208" y="39497"/>
                    </a:cubicBezTo>
                  </a:path>
                  <a:path w="34902" h="43200" stroke="0" extrusionOk="0">
                    <a:moveTo>
                      <a:pt x="0" y="4581"/>
                    </a:moveTo>
                    <a:cubicBezTo>
                      <a:pt x="3798" y="1612"/>
                      <a:pt x="8481" y="-1"/>
                      <a:pt x="13302" y="0"/>
                    </a:cubicBezTo>
                    <a:cubicBezTo>
                      <a:pt x="25231" y="0"/>
                      <a:pt x="34902" y="9670"/>
                      <a:pt x="34902" y="21600"/>
                    </a:cubicBezTo>
                    <a:cubicBezTo>
                      <a:pt x="34902" y="33529"/>
                      <a:pt x="25231" y="43200"/>
                      <a:pt x="13302" y="43200"/>
                    </a:cubicBezTo>
                    <a:cubicBezTo>
                      <a:pt x="8991" y="43200"/>
                      <a:pt x="4780" y="41910"/>
                      <a:pt x="1208" y="39497"/>
                    </a:cubicBezTo>
                    <a:lnTo>
                      <a:pt x="13302" y="21600"/>
                    </a:lnTo>
                    <a:lnTo>
                      <a:pt x="0" y="4581"/>
                    </a:lnTo>
                    <a:close/>
                  </a:path>
                </a:pathLst>
              </a:custGeom>
              <a:solidFill>
                <a:srgbClr val="FFFFFF"/>
              </a:solidFill>
              <a:ln w="28575">
                <a:solidFill>
                  <a:srgbClr val="000000"/>
                </a:solidFill>
                <a:round/>
                <a:headEnd/>
                <a:tailEnd/>
              </a:ln>
            </p:spPr>
            <p:txBody>
              <a:bodyPr/>
              <a:lstStyle/>
              <a:p>
                <a:endParaRPr lang="zh-CN" altLang="en-US"/>
              </a:p>
            </p:txBody>
          </p:sp>
          <p:grpSp>
            <p:nvGrpSpPr>
              <p:cNvPr id="40027" name="Group 16">
                <a:extLst>
                  <a:ext uri="{FF2B5EF4-FFF2-40B4-BE49-F238E27FC236}">
                    <a16:creationId xmlns:a16="http://schemas.microsoft.com/office/drawing/2014/main" id="{91102341-E14F-4225-9BB0-81C74B8A8DA0}"/>
                  </a:ext>
                </a:extLst>
              </p:cNvPr>
              <p:cNvGrpSpPr>
                <a:grpSpLocks noChangeAspect="1"/>
              </p:cNvGrpSpPr>
              <p:nvPr/>
            </p:nvGrpSpPr>
            <p:grpSpPr bwMode="auto">
              <a:xfrm>
                <a:off x="2656" y="10183"/>
                <a:ext cx="1241" cy="952"/>
                <a:chOff x="4608" y="11490"/>
                <a:chExt cx="1240" cy="952"/>
              </a:xfrm>
            </p:grpSpPr>
            <p:sp>
              <p:nvSpPr>
                <p:cNvPr id="40039" name="Arc 17">
                  <a:extLst>
                    <a:ext uri="{FF2B5EF4-FFF2-40B4-BE49-F238E27FC236}">
                      <a16:creationId xmlns:a16="http://schemas.microsoft.com/office/drawing/2014/main" id="{9130EA8C-30CF-475A-A665-A199281CD123}"/>
                    </a:ext>
                  </a:extLst>
                </p:cNvPr>
                <p:cNvSpPr>
                  <a:spLocks noChangeAspect="1"/>
                </p:cNvSpPr>
                <p:nvPr/>
              </p:nvSpPr>
              <p:spPr bwMode="auto">
                <a:xfrm rot="2215820" flipV="1">
                  <a:off x="4750" y="11490"/>
                  <a:ext cx="965" cy="76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40" name="Arc 18">
                  <a:extLst>
                    <a:ext uri="{FF2B5EF4-FFF2-40B4-BE49-F238E27FC236}">
                      <a16:creationId xmlns:a16="http://schemas.microsoft.com/office/drawing/2014/main" id="{81D84BD6-9A6A-4EDE-A82A-E6866B61BBA8}"/>
                    </a:ext>
                  </a:extLst>
                </p:cNvPr>
                <p:cNvSpPr>
                  <a:spLocks noChangeAspect="1"/>
                </p:cNvSpPr>
                <p:nvPr/>
              </p:nvSpPr>
              <p:spPr bwMode="auto">
                <a:xfrm rot="2366741" flipV="1">
                  <a:off x="4792" y="11601"/>
                  <a:ext cx="907" cy="841"/>
                </a:xfrm>
                <a:custGeom>
                  <a:avLst/>
                  <a:gdLst>
                    <a:gd name="T0" fmla="*/ 0 w 21241"/>
                    <a:gd name="T1" fmla="*/ 0 h 21486"/>
                    <a:gd name="T2" fmla="*/ 0 w 21241"/>
                    <a:gd name="T3" fmla="*/ 0 h 21486"/>
                    <a:gd name="T4" fmla="*/ 0 w 21241"/>
                    <a:gd name="T5" fmla="*/ 0 h 21486"/>
                    <a:gd name="T6" fmla="*/ 0 60000 65536"/>
                    <a:gd name="T7" fmla="*/ 0 60000 65536"/>
                    <a:gd name="T8" fmla="*/ 0 60000 65536"/>
                    <a:gd name="T9" fmla="*/ 0 w 21241"/>
                    <a:gd name="T10" fmla="*/ 0 h 21486"/>
                    <a:gd name="T11" fmla="*/ 21241 w 21241"/>
                    <a:gd name="T12" fmla="*/ 21486 h 21486"/>
                  </a:gdLst>
                  <a:ahLst/>
                  <a:cxnLst>
                    <a:cxn ang="T6">
                      <a:pos x="T0" y="T1"/>
                    </a:cxn>
                    <a:cxn ang="T7">
                      <a:pos x="T2" y="T3"/>
                    </a:cxn>
                    <a:cxn ang="T8">
                      <a:pos x="T4" y="T5"/>
                    </a:cxn>
                  </a:cxnLst>
                  <a:rect l="T9" t="T10" r="T11" b="T12"/>
                  <a:pathLst>
                    <a:path w="21241" h="21486" fill="none" extrusionOk="0">
                      <a:moveTo>
                        <a:pt x="2214" y="-1"/>
                      </a:moveTo>
                      <a:cubicBezTo>
                        <a:pt x="11752" y="982"/>
                        <a:pt x="19501" y="8136"/>
                        <a:pt x="21241" y="17565"/>
                      </a:cubicBezTo>
                    </a:path>
                    <a:path w="21241" h="21486" stroke="0" extrusionOk="0">
                      <a:moveTo>
                        <a:pt x="2214" y="-1"/>
                      </a:moveTo>
                      <a:cubicBezTo>
                        <a:pt x="11752" y="982"/>
                        <a:pt x="19501" y="8136"/>
                        <a:pt x="21241" y="17565"/>
                      </a:cubicBezTo>
                      <a:lnTo>
                        <a:pt x="0" y="21486"/>
                      </a:lnTo>
                      <a:lnTo>
                        <a:pt x="2214" y="-1"/>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40041" name="AutoShape 19">
                  <a:extLst>
                    <a:ext uri="{FF2B5EF4-FFF2-40B4-BE49-F238E27FC236}">
                      <a16:creationId xmlns:a16="http://schemas.microsoft.com/office/drawing/2014/main" id="{4DC2A660-67ED-4299-9169-99E3DA53A9D3}"/>
                    </a:ext>
                  </a:extLst>
                </p:cNvPr>
                <p:cNvCxnSpPr>
                  <a:cxnSpLocks noChangeAspect="1" noChangeShapeType="1"/>
                </p:cNvCxnSpPr>
                <p:nvPr/>
              </p:nvCxnSpPr>
              <p:spPr bwMode="auto">
                <a:xfrm flipV="1">
                  <a:off x="4608" y="11640"/>
                  <a:ext cx="0" cy="23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42" name="AutoShape 20">
                  <a:extLst>
                    <a:ext uri="{FF2B5EF4-FFF2-40B4-BE49-F238E27FC236}">
                      <a16:creationId xmlns:a16="http://schemas.microsoft.com/office/drawing/2014/main" id="{976A3D25-6C5E-4F37-9325-BA765DCA3968}"/>
                    </a:ext>
                  </a:extLst>
                </p:cNvPr>
                <p:cNvCxnSpPr>
                  <a:cxnSpLocks noChangeAspect="1" noChangeShapeType="1"/>
                </p:cNvCxnSpPr>
                <p:nvPr/>
              </p:nvCxnSpPr>
              <p:spPr bwMode="auto">
                <a:xfrm flipV="1">
                  <a:off x="5848" y="11616"/>
                  <a:ext cx="0" cy="23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43" name="AutoShape 21">
                  <a:extLst>
                    <a:ext uri="{FF2B5EF4-FFF2-40B4-BE49-F238E27FC236}">
                      <a16:creationId xmlns:a16="http://schemas.microsoft.com/office/drawing/2014/main" id="{6C746361-8D5B-44D6-B006-6506C14851FA}"/>
                    </a:ext>
                  </a:extLst>
                </p:cNvPr>
                <p:cNvCxnSpPr>
                  <a:cxnSpLocks noChangeAspect="1" noChangeShapeType="1"/>
                </p:cNvCxnSpPr>
                <p:nvPr/>
              </p:nvCxnSpPr>
              <p:spPr bwMode="auto">
                <a:xfrm>
                  <a:off x="4608" y="11874"/>
                  <a:ext cx="89" cy="22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44" name="AutoShape 22">
                  <a:extLst>
                    <a:ext uri="{FF2B5EF4-FFF2-40B4-BE49-F238E27FC236}">
                      <a16:creationId xmlns:a16="http://schemas.microsoft.com/office/drawing/2014/main" id="{38C2FF46-EE62-4B56-8BE1-72C318219E5D}"/>
                    </a:ext>
                  </a:extLst>
                </p:cNvPr>
                <p:cNvCxnSpPr>
                  <a:cxnSpLocks noChangeAspect="1" noChangeShapeType="1"/>
                </p:cNvCxnSpPr>
                <p:nvPr/>
              </p:nvCxnSpPr>
              <p:spPr bwMode="auto">
                <a:xfrm flipH="1">
                  <a:off x="5782" y="11850"/>
                  <a:ext cx="58" cy="25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45" name="AutoShape 23">
                  <a:extLst>
                    <a:ext uri="{FF2B5EF4-FFF2-40B4-BE49-F238E27FC236}">
                      <a16:creationId xmlns:a16="http://schemas.microsoft.com/office/drawing/2014/main" id="{97704B2E-76D6-4E4D-A9D7-DAB7532E5F8D}"/>
                    </a:ext>
                  </a:extLst>
                </p:cNvPr>
                <p:cNvCxnSpPr>
                  <a:cxnSpLocks noChangeAspect="1" noChangeShapeType="1"/>
                </p:cNvCxnSpPr>
                <p:nvPr/>
              </p:nvCxnSpPr>
              <p:spPr bwMode="auto">
                <a:xfrm>
                  <a:off x="4659" y="11920"/>
                  <a:ext cx="91" cy="22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46" name="AutoShape 24">
                  <a:extLst>
                    <a:ext uri="{FF2B5EF4-FFF2-40B4-BE49-F238E27FC236}">
                      <a16:creationId xmlns:a16="http://schemas.microsoft.com/office/drawing/2014/main" id="{E317B094-14C2-4AA2-B54A-3BF25D56AD98}"/>
                    </a:ext>
                  </a:extLst>
                </p:cNvPr>
                <p:cNvCxnSpPr>
                  <a:cxnSpLocks noChangeAspect="1" noChangeShapeType="1"/>
                </p:cNvCxnSpPr>
                <p:nvPr/>
              </p:nvCxnSpPr>
              <p:spPr bwMode="auto">
                <a:xfrm flipH="1">
                  <a:off x="5691" y="11936"/>
                  <a:ext cx="91" cy="22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47" name="AutoShape 25">
                  <a:extLst>
                    <a:ext uri="{FF2B5EF4-FFF2-40B4-BE49-F238E27FC236}">
                      <a16:creationId xmlns:a16="http://schemas.microsoft.com/office/drawing/2014/main" id="{DCCF9C99-89CA-4BEE-B27C-1E84A5F9CE88}"/>
                    </a:ext>
                  </a:extLst>
                </p:cNvPr>
                <p:cNvCxnSpPr>
                  <a:cxnSpLocks noChangeAspect="1" noChangeShapeType="1"/>
                </p:cNvCxnSpPr>
                <p:nvPr/>
              </p:nvCxnSpPr>
              <p:spPr bwMode="auto">
                <a:xfrm>
                  <a:off x="4750" y="11965"/>
                  <a:ext cx="82" cy="2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48" name="AutoShape 26">
                  <a:extLst>
                    <a:ext uri="{FF2B5EF4-FFF2-40B4-BE49-F238E27FC236}">
                      <a16:creationId xmlns:a16="http://schemas.microsoft.com/office/drawing/2014/main" id="{0E9C44C0-E33B-469B-AA74-6F87EE49F478}"/>
                    </a:ext>
                  </a:extLst>
                </p:cNvPr>
                <p:cNvCxnSpPr>
                  <a:cxnSpLocks noChangeAspect="1" noChangeShapeType="1"/>
                </p:cNvCxnSpPr>
                <p:nvPr/>
              </p:nvCxnSpPr>
              <p:spPr bwMode="auto">
                <a:xfrm>
                  <a:off x="4837" y="12016"/>
                  <a:ext cx="82" cy="2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49" name="AutoShape 27">
                  <a:extLst>
                    <a:ext uri="{FF2B5EF4-FFF2-40B4-BE49-F238E27FC236}">
                      <a16:creationId xmlns:a16="http://schemas.microsoft.com/office/drawing/2014/main" id="{BBDFE72B-AA30-4A0D-97D2-36CDA2CBFD9D}"/>
                    </a:ext>
                  </a:extLst>
                </p:cNvPr>
                <p:cNvCxnSpPr>
                  <a:cxnSpLocks noChangeAspect="1" noChangeShapeType="1"/>
                </p:cNvCxnSpPr>
                <p:nvPr/>
              </p:nvCxnSpPr>
              <p:spPr bwMode="auto">
                <a:xfrm flipH="1">
                  <a:off x="5607" y="11999"/>
                  <a:ext cx="82" cy="2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50" name="AutoShape 28">
                  <a:extLst>
                    <a:ext uri="{FF2B5EF4-FFF2-40B4-BE49-F238E27FC236}">
                      <a16:creationId xmlns:a16="http://schemas.microsoft.com/office/drawing/2014/main" id="{9D5CB807-FF58-4117-B45C-7B0A639511EC}"/>
                    </a:ext>
                  </a:extLst>
                </p:cNvPr>
                <p:cNvCxnSpPr>
                  <a:cxnSpLocks noChangeAspect="1" noChangeShapeType="1"/>
                </p:cNvCxnSpPr>
                <p:nvPr/>
              </p:nvCxnSpPr>
              <p:spPr bwMode="auto">
                <a:xfrm flipH="1">
                  <a:off x="5526" y="12032"/>
                  <a:ext cx="82" cy="2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pSp>
          <p:cxnSp>
            <p:nvCxnSpPr>
              <p:cNvPr id="40028" name="AutoShape 29">
                <a:extLst>
                  <a:ext uri="{FF2B5EF4-FFF2-40B4-BE49-F238E27FC236}">
                    <a16:creationId xmlns:a16="http://schemas.microsoft.com/office/drawing/2014/main" id="{573ED2FB-CCCE-422D-A5F8-BA3CE1823467}"/>
                  </a:ext>
                </a:extLst>
              </p:cNvPr>
              <p:cNvCxnSpPr>
                <a:cxnSpLocks noChangeAspect="1" noChangeShapeType="1"/>
              </p:cNvCxnSpPr>
              <p:nvPr/>
            </p:nvCxnSpPr>
            <p:spPr bwMode="auto">
              <a:xfrm>
                <a:off x="2678" y="11268"/>
                <a:ext cx="0" cy="55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29" name="AutoShape 30">
                <a:extLst>
                  <a:ext uri="{FF2B5EF4-FFF2-40B4-BE49-F238E27FC236}">
                    <a16:creationId xmlns:a16="http://schemas.microsoft.com/office/drawing/2014/main" id="{FBDB1135-0CB9-4BA5-AE22-A57F483646E4}"/>
                  </a:ext>
                </a:extLst>
              </p:cNvPr>
              <p:cNvCxnSpPr>
                <a:cxnSpLocks noChangeAspect="1" noChangeShapeType="1"/>
              </p:cNvCxnSpPr>
              <p:nvPr/>
            </p:nvCxnSpPr>
            <p:spPr bwMode="auto">
              <a:xfrm>
                <a:off x="3889" y="11276"/>
                <a:ext cx="0" cy="55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30" name="AutoShape 31">
                <a:extLst>
                  <a:ext uri="{FF2B5EF4-FFF2-40B4-BE49-F238E27FC236}">
                    <a16:creationId xmlns:a16="http://schemas.microsoft.com/office/drawing/2014/main" id="{752A03EE-7C1D-4D0E-9652-A9FEC1A9EFDE}"/>
                  </a:ext>
                </a:extLst>
              </p:cNvPr>
              <p:cNvCxnSpPr>
                <a:cxnSpLocks noChangeAspect="1" noChangeShapeType="1"/>
              </p:cNvCxnSpPr>
              <p:nvPr/>
            </p:nvCxnSpPr>
            <p:spPr bwMode="auto">
              <a:xfrm flipH="1">
                <a:off x="2708" y="11216"/>
                <a:ext cx="125"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0031" name="Arc 32">
                <a:extLst>
                  <a:ext uri="{FF2B5EF4-FFF2-40B4-BE49-F238E27FC236}">
                    <a16:creationId xmlns:a16="http://schemas.microsoft.com/office/drawing/2014/main" id="{D5EC58E3-EBC5-4822-857F-277BC951E4A9}"/>
                  </a:ext>
                </a:extLst>
              </p:cNvPr>
              <p:cNvSpPr>
                <a:spLocks noChangeAspect="1"/>
              </p:cNvSpPr>
              <p:nvPr/>
            </p:nvSpPr>
            <p:spPr bwMode="auto">
              <a:xfrm rot="5400000">
                <a:off x="3215" y="10787"/>
                <a:ext cx="168" cy="916"/>
              </a:xfrm>
              <a:custGeom>
                <a:avLst/>
                <a:gdLst>
                  <a:gd name="T0" fmla="*/ 0 w 33693"/>
                  <a:gd name="T1" fmla="*/ 0 h 43200"/>
                  <a:gd name="T2" fmla="*/ 0 w 33693"/>
                  <a:gd name="T3" fmla="*/ 0 h 43200"/>
                  <a:gd name="T4" fmla="*/ 0 w 33693"/>
                  <a:gd name="T5" fmla="*/ 0 h 43200"/>
                  <a:gd name="T6" fmla="*/ 0 60000 65536"/>
                  <a:gd name="T7" fmla="*/ 0 60000 65536"/>
                  <a:gd name="T8" fmla="*/ 0 60000 65536"/>
                  <a:gd name="T9" fmla="*/ 0 w 33693"/>
                  <a:gd name="T10" fmla="*/ 0 h 43200"/>
                  <a:gd name="T11" fmla="*/ 33693 w 33693"/>
                  <a:gd name="T12" fmla="*/ 43200 h 43200"/>
                </a:gdLst>
                <a:ahLst/>
                <a:cxnLst>
                  <a:cxn ang="T6">
                    <a:pos x="T0" y="T1"/>
                  </a:cxn>
                  <a:cxn ang="T7">
                    <a:pos x="T2" y="T3"/>
                  </a:cxn>
                  <a:cxn ang="T8">
                    <a:pos x="T4" y="T5"/>
                  </a:cxn>
                </a:cxnLst>
                <a:rect l="T9" t="T10" r="T11" b="T12"/>
                <a:pathLst>
                  <a:path w="33693" h="43200" fill="none" extrusionOk="0">
                    <a:moveTo>
                      <a:pt x="1556" y="2743"/>
                    </a:moveTo>
                    <a:cubicBezTo>
                      <a:pt x="4777" y="944"/>
                      <a:pt x="8404" y="-1"/>
                      <a:pt x="12093" y="0"/>
                    </a:cubicBezTo>
                    <a:cubicBezTo>
                      <a:pt x="24022" y="0"/>
                      <a:pt x="33693" y="9670"/>
                      <a:pt x="33693" y="21600"/>
                    </a:cubicBezTo>
                    <a:cubicBezTo>
                      <a:pt x="33693" y="33529"/>
                      <a:pt x="24022" y="43200"/>
                      <a:pt x="12093" y="43200"/>
                    </a:cubicBezTo>
                    <a:cubicBezTo>
                      <a:pt x="7782" y="43200"/>
                      <a:pt x="3571" y="41910"/>
                      <a:pt x="-1" y="39497"/>
                    </a:cubicBezTo>
                  </a:path>
                  <a:path w="33693" h="43200" stroke="0" extrusionOk="0">
                    <a:moveTo>
                      <a:pt x="1556" y="2743"/>
                    </a:moveTo>
                    <a:cubicBezTo>
                      <a:pt x="4777" y="944"/>
                      <a:pt x="8404" y="-1"/>
                      <a:pt x="12093" y="0"/>
                    </a:cubicBezTo>
                    <a:cubicBezTo>
                      <a:pt x="24022" y="0"/>
                      <a:pt x="33693" y="9670"/>
                      <a:pt x="33693" y="21600"/>
                    </a:cubicBezTo>
                    <a:cubicBezTo>
                      <a:pt x="33693" y="33529"/>
                      <a:pt x="24022" y="43200"/>
                      <a:pt x="12093" y="43200"/>
                    </a:cubicBezTo>
                    <a:cubicBezTo>
                      <a:pt x="7782" y="43200"/>
                      <a:pt x="3571" y="41910"/>
                      <a:pt x="-1" y="39497"/>
                    </a:cubicBezTo>
                    <a:lnTo>
                      <a:pt x="12093" y="21600"/>
                    </a:lnTo>
                    <a:lnTo>
                      <a:pt x="1556" y="2743"/>
                    </a:lnTo>
                    <a:close/>
                  </a:path>
                </a:pathLst>
              </a:custGeom>
              <a:solidFill>
                <a:srgbClr val="FFFFFF"/>
              </a:solidFill>
              <a:ln w="28575">
                <a:solidFill>
                  <a:srgbClr val="000000"/>
                </a:solidFill>
                <a:round/>
                <a:headEnd/>
                <a:tailEnd/>
              </a:ln>
            </p:spPr>
            <p:txBody>
              <a:bodyPr/>
              <a:lstStyle/>
              <a:p>
                <a:endParaRPr lang="zh-CN" altLang="en-US"/>
              </a:p>
            </p:txBody>
          </p:sp>
          <p:cxnSp>
            <p:nvCxnSpPr>
              <p:cNvPr id="40032" name="AutoShape 33">
                <a:extLst>
                  <a:ext uri="{FF2B5EF4-FFF2-40B4-BE49-F238E27FC236}">
                    <a16:creationId xmlns:a16="http://schemas.microsoft.com/office/drawing/2014/main" id="{B0AFFEAD-637F-49D4-98CB-63FF69D4B488}"/>
                  </a:ext>
                </a:extLst>
              </p:cNvPr>
              <p:cNvCxnSpPr>
                <a:cxnSpLocks noChangeAspect="1" noChangeShapeType="1"/>
              </p:cNvCxnSpPr>
              <p:nvPr/>
            </p:nvCxnSpPr>
            <p:spPr bwMode="auto">
              <a:xfrm flipH="1">
                <a:off x="3757" y="11216"/>
                <a:ext cx="95"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33" name="AutoShape 34">
                <a:extLst>
                  <a:ext uri="{FF2B5EF4-FFF2-40B4-BE49-F238E27FC236}">
                    <a16:creationId xmlns:a16="http://schemas.microsoft.com/office/drawing/2014/main" id="{B23D7CE2-16AB-460E-9DE2-AE5B9571FE0B}"/>
                  </a:ext>
                </a:extLst>
              </p:cNvPr>
              <p:cNvCxnSpPr>
                <a:cxnSpLocks noChangeAspect="1" noChangeShapeType="1"/>
              </p:cNvCxnSpPr>
              <p:nvPr/>
            </p:nvCxnSpPr>
            <p:spPr bwMode="auto">
              <a:xfrm flipH="1">
                <a:off x="2738" y="11268"/>
                <a:ext cx="135" cy="6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34" name="AutoShape 35">
                <a:extLst>
                  <a:ext uri="{FF2B5EF4-FFF2-40B4-BE49-F238E27FC236}">
                    <a16:creationId xmlns:a16="http://schemas.microsoft.com/office/drawing/2014/main" id="{6211CDCD-C5A1-4F76-A0ED-EA866F56F0FA}"/>
                  </a:ext>
                </a:extLst>
              </p:cNvPr>
              <p:cNvCxnSpPr>
                <a:cxnSpLocks noChangeAspect="1" noChangeShapeType="1"/>
              </p:cNvCxnSpPr>
              <p:nvPr/>
            </p:nvCxnSpPr>
            <p:spPr bwMode="auto">
              <a:xfrm flipH="1">
                <a:off x="2903" y="11329"/>
                <a:ext cx="57" cy="5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35" name="AutoShape 36">
                <a:extLst>
                  <a:ext uri="{FF2B5EF4-FFF2-40B4-BE49-F238E27FC236}">
                    <a16:creationId xmlns:a16="http://schemas.microsoft.com/office/drawing/2014/main" id="{20ED992F-C618-42EC-BBD4-6F22D37F0069}"/>
                  </a:ext>
                </a:extLst>
              </p:cNvPr>
              <p:cNvCxnSpPr>
                <a:cxnSpLocks noChangeAspect="1" noChangeShapeType="1"/>
              </p:cNvCxnSpPr>
              <p:nvPr/>
            </p:nvCxnSpPr>
            <p:spPr bwMode="auto">
              <a:xfrm>
                <a:off x="3727" y="11268"/>
                <a:ext cx="97" cy="6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36" name="AutoShape 37">
                <a:extLst>
                  <a:ext uri="{FF2B5EF4-FFF2-40B4-BE49-F238E27FC236}">
                    <a16:creationId xmlns:a16="http://schemas.microsoft.com/office/drawing/2014/main" id="{EB919578-90C0-4703-A98F-6C34583994B2}"/>
                  </a:ext>
                </a:extLst>
              </p:cNvPr>
              <p:cNvCxnSpPr>
                <a:cxnSpLocks noChangeAspect="1" noChangeShapeType="1"/>
              </p:cNvCxnSpPr>
              <p:nvPr/>
            </p:nvCxnSpPr>
            <p:spPr bwMode="auto">
              <a:xfrm>
                <a:off x="3649" y="11276"/>
                <a:ext cx="78" cy="10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0037" name="Arc 38">
                <a:extLst>
                  <a:ext uri="{FF2B5EF4-FFF2-40B4-BE49-F238E27FC236}">
                    <a16:creationId xmlns:a16="http://schemas.microsoft.com/office/drawing/2014/main" id="{C046D7C3-7403-4F3F-9874-69E5B3794BC6}"/>
                  </a:ext>
                </a:extLst>
              </p:cNvPr>
              <p:cNvSpPr>
                <a:spLocks noChangeAspect="1"/>
              </p:cNvSpPr>
              <p:nvPr/>
            </p:nvSpPr>
            <p:spPr bwMode="auto">
              <a:xfrm rot="5400000">
                <a:off x="3123" y="10481"/>
                <a:ext cx="315" cy="1124"/>
              </a:xfrm>
              <a:custGeom>
                <a:avLst/>
                <a:gdLst>
                  <a:gd name="T0" fmla="*/ 0 w 36740"/>
                  <a:gd name="T1" fmla="*/ 0 h 43200"/>
                  <a:gd name="T2" fmla="*/ 0 w 36740"/>
                  <a:gd name="T3" fmla="*/ 0 h 43200"/>
                  <a:gd name="T4" fmla="*/ 0 w 36740"/>
                  <a:gd name="T5" fmla="*/ 0 h 43200"/>
                  <a:gd name="T6" fmla="*/ 0 60000 65536"/>
                  <a:gd name="T7" fmla="*/ 0 60000 65536"/>
                  <a:gd name="T8" fmla="*/ 0 60000 65536"/>
                  <a:gd name="T9" fmla="*/ 0 w 36740"/>
                  <a:gd name="T10" fmla="*/ 0 h 43200"/>
                  <a:gd name="T11" fmla="*/ 36740 w 36740"/>
                  <a:gd name="T12" fmla="*/ 43200 h 43200"/>
                </a:gdLst>
                <a:ahLst/>
                <a:cxnLst>
                  <a:cxn ang="T6">
                    <a:pos x="T0" y="T1"/>
                  </a:cxn>
                  <a:cxn ang="T7">
                    <a:pos x="T2" y="T3"/>
                  </a:cxn>
                  <a:cxn ang="T8">
                    <a:pos x="T4" y="T5"/>
                  </a:cxn>
                </a:cxnLst>
                <a:rect l="T9" t="T10" r="T11" b="T12"/>
                <a:pathLst>
                  <a:path w="36740" h="43200" fill="none" extrusionOk="0">
                    <a:moveTo>
                      <a:pt x="1165" y="5130"/>
                    </a:moveTo>
                    <a:cubicBezTo>
                      <a:pt x="5068" y="1818"/>
                      <a:pt x="10020" y="-1"/>
                      <a:pt x="15140" y="0"/>
                    </a:cubicBezTo>
                    <a:cubicBezTo>
                      <a:pt x="27069" y="0"/>
                      <a:pt x="36740" y="9670"/>
                      <a:pt x="36740" y="21600"/>
                    </a:cubicBezTo>
                    <a:cubicBezTo>
                      <a:pt x="36740" y="33529"/>
                      <a:pt x="27069" y="43200"/>
                      <a:pt x="15140" y="43200"/>
                    </a:cubicBezTo>
                    <a:cubicBezTo>
                      <a:pt x="9476" y="43200"/>
                      <a:pt x="4039" y="40975"/>
                      <a:pt x="0" y="37005"/>
                    </a:cubicBezTo>
                  </a:path>
                  <a:path w="36740" h="43200" stroke="0" extrusionOk="0">
                    <a:moveTo>
                      <a:pt x="1165" y="5130"/>
                    </a:moveTo>
                    <a:cubicBezTo>
                      <a:pt x="5068" y="1818"/>
                      <a:pt x="10020" y="-1"/>
                      <a:pt x="15140" y="0"/>
                    </a:cubicBezTo>
                    <a:cubicBezTo>
                      <a:pt x="27069" y="0"/>
                      <a:pt x="36740" y="9670"/>
                      <a:pt x="36740" y="21600"/>
                    </a:cubicBezTo>
                    <a:cubicBezTo>
                      <a:pt x="36740" y="33529"/>
                      <a:pt x="27069" y="43200"/>
                      <a:pt x="15140" y="43200"/>
                    </a:cubicBezTo>
                    <a:cubicBezTo>
                      <a:pt x="9476" y="43200"/>
                      <a:pt x="4039" y="40975"/>
                      <a:pt x="0" y="37005"/>
                    </a:cubicBezTo>
                    <a:lnTo>
                      <a:pt x="15140" y="21600"/>
                    </a:lnTo>
                    <a:lnTo>
                      <a:pt x="1165" y="5130"/>
                    </a:lnTo>
                    <a:close/>
                  </a:path>
                </a:pathLst>
              </a:custGeom>
              <a:solidFill>
                <a:srgbClr val="FFFFFF"/>
              </a:solidFill>
              <a:ln w="76200" cmpd="sng">
                <a:solidFill>
                  <a:srgbClr val="4BACC6"/>
                </a:solidFill>
                <a:round/>
                <a:headEnd/>
                <a:tailEnd/>
              </a:ln>
            </p:spPr>
            <p:txBody>
              <a:bodyPr/>
              <a:lstStyle/>
              <a:p>
                <a:endParaRPr lang="zh-CN" altLang="en-US"/>
              </a:p>
            </p:txBody>
          </p:sp>
          <p:cxnSp>
            <p:nvCxnSpPr>
              <p:cNvPr id="40038" name="AutoShape 39">
                <a:extLst>
                  <a:ext uri="{FF2B5EF4-FFF2-40B4-BE49-F238E27FC236}">
                    <a16:creationId xmlns:a16="http://schemas.microsoft.com/office/drawing/2014/main" id="{B41837A8-EF2F-4491-B5D8-31802BFFC6A0}"/>
                  </a:ext>
                </a:extLst>
              </p:cNvPr>
              <p:cNvCxnSpPr>
                <a:cxnSpLocks noChangeAspect="1" noChangeShapeType="1"/>
              </p:cNvCxnSpPr>
              <p:nvPr/>
            </p:nvCxnSpPr>
            <p:spPr bwMode="auto">
              <a:xfrm>
                <a:off x="3522" y="11329"/>
                <a:ext cx="8" cy="8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40023" name="Text Box 40">
              <a:extLst>
                <a:ext uri="{FF2B5EF4-FFF2-40B4-BE49-F238E27FC236}">
                  <a16:creationId xmlns:a16="http://schemas.microsoft.com/office/drawing/2014/main" id="{2EB14B35-DE38-4EBE-99E8-F23EAD74FA59}"/>
                </a:ext>
              </a:extLst>
            </p:cNvPr>
            <p:cNvSpPr txBox="1">
              <a:spLocks noChangeArrowheads="1"/>
            </p:cNvSpPr>
            <p:nvPr/>
          </p:nvSpPr>
          <p:spPr bwMode="auto">
            <a:xfrm>
              <a:off x="2763809" y="3113976"/>
              <a:ext cx="2236819" cy="60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solidFill>
                    <a:srgbClr val="0070C0"/>
                  </a:solidFill>
                  <a:latin typeface="华文中宋" panose="02010600040101010101" pitchFamily="2" charset="-122"/>
                  <a:ea typeface="华文中宋" panose="02010600040101010101" pitchFamily="2" charset="-122"/>
                </a:rPr>
                <a:t>真空环形室</a:t>
              </a:r>
            </a:p>
          </p:txBody>
        </p:sp>
        <p:sp>
          <p:nvSpPr>
            <p:cNvPr id="40024" name="Text Box 41">
              <a:extLst>
                <a:ext uri="{FF2B5EF4-FFF2-40B4-BE49-F238E27FC236}">
                  <a16:creationId xmlns:a16="http://schemas.microsoft.com/office/drawing/2014/main" id="{08B535C2-F9DC-4963-B54B-FE3AAEED46B7}"/>
                </a:ext>
              </a:extLst>
            </p:cNvPr>
            <p:cNvSpPr txBox="1">
              <a:spLocks noChangeArrowheads="1"/>
            </p:cNvSpPr>
            <p:nvPr/>
          </p:nvSpPr>
          <p:spPr bwMode="auto">
            <a:xfrm>
              <a:off x="1376335" y="2232298"/>
              <a:ext cx="481021" cy="55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t>N</a:t>
              </a:r>
              <a:endParaRPr lang="zh-CN" altLang="zh-CN" sz="2800" b="1">
                <a:latin typeface="Arial" panose="020B0604020202020204" pitchFamily="34" charset="0"/>
              </a:endParaRPr>
            </a:p>
          </p:txBody>
        </p:sp>
        <p:sp>
          <p:nvSpPr>
            <p:cNvPr id="40025" name="Text Box 42">
              <a:extLst>
                <a:ext uri="{FF2B5EF4-FFF2-40B4-BE49-F238E27FC236}">
                  <a16:creationId xmlns:a16="http://schemas.microsoft.com/office/drawing/2014/main" id="{7E337374-D661-4C34-9057-5DCDF3FA7EEF}"/>
                </a:ext>
              </a:extLst>
            </p:cNvPr>
            <p:cNvSpPr txBox="1">
              <a:spLocks noChangeArrowheads="1"/>
            </p:cNvSpPr>
            <p:nvPr/>
          </p:nvSpPr>
          <p:spPr bwMode="auto">
            <a:xfrm>
              <a:off x="1422372" y="4346810"/>
              <a:ext cx="434984" cy="58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t>S</a:t>
              </a:r>
              <a:endParaRPr lang="zh-CN" altLang="zh-CN" sz="2800" b="1">
                <a:latin typeface="Arial" panose="020B0604020202020204" pitchFamily="34" charset="0"/>
              </a:endParaRPr>
            </a:p>
          </p:txBody>
        </p:sp>
      </p:grpSp>
      <p:grpSp>
        <p:nvGrpSpPr>
          <p:cNvPr id="5" name="Group 43">
            <a:extLst>
              <a:ext uri="{FF2B5EF4-FFF2-40B4-BE49-F238E27FC236}">
                <a16:creationId xmlns:a16="http://schemas.microsoft.com/office/drawing/2014/main" id="{B81F81EB-A089-4CDD-8E47-609AE82E7DAB}"/>
              </a:ext>
            </a:extLst>
          </p:cNvPr>
          <p:cNvGrpSpPr>
            <a:grpSpLocks noChangeAspect="1"/>
          </p:cNvGrpSpPr>
          <p:nvPr/>
        </p:nvGrpSpPr>
        <p:grpSpPr bwMode="auto">
          <a:xfrm>
            <a:off x="6183313" y="500063"/>
            <a:ext cx="2032000" cy="3217862"/>
            <a:chOff x="8177" y="10359"/>
            <a:chExt cx="1281" cy="2028"/>
          </a:xfrm>
        </p:grpSpPr>
        <p:sp>
          <p:nvSpPr>
            <p:cNvPr id="39985" name="Text Box 44">
              <a:extLst>
                <a:ext uri="{FF2B5EF4-FFF2-40B4-BE49-F238E27FC236}">
                  <a16:creationId xmlns:a16="http://schemas.microsoft.com/office/drawing/2014/main" id="{106D78BC-145F-4E24-A90B-1681BFF9934C}"/>
                </a:ext>
              </a:extLst>
            </p:cNvPr>
            <p:cNvSpPr txBox="1">
              <a:spLocks noChangeArrowheads="1"/>
            </p:cNvSpPr>
            <p:nvPr/>
          </p:nvSpPr>
          <p:spPr bwMode="auto">
            <a:xfrm>
              <a:off x="8672" y="10719"/>
              <a:ext cx="36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t>N</a:t>
              </a:r>
              <a:endParaRPr lang="zh-CN" altLang="zh-CN" sz="2800" b="1">
                <a:latin typeface="Arial" panose="020B0604020202020204" pitchFamily="34" charset="0"/>
              </a:endParaRPr>
            </a:p>
          </p:txBody>
        </p:sp>
        <p:sp>
          <p:nvSpPr>
            <p:cNvPr id="39986" name="Text Box 45">
              <a:extLst>
                <a:ext uri="{FF2B5EF4-FFF2-40B4-BE49-F238E27FC236}">
                  <a16:creationId xmlns:a16="http://schemas.microsoft.com/office/drawing/2014/main" id="{5E56D54E-E621-46C7-A1AE-81EE9D46103A}"/>
                </a:ext>
              </a:extLst>
            </p:cNvPr>
            <p:cNvSpPr txBox="1">
              <a:spLocks noChangeArrowheads="1"/>
            </p:cNvSpPr>
            <p:nvPr/>
          </p:nvSpPr>
          <p:spPr bwMode="auto">
            <a:xfrm>
              <a:off x="8672" y="11619"/>
              <a:ext cx="31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t>S</a:t>
              </a:r>
              <a:endParaRPr lang="zh-CN" altLang="zh-CN" sz="2800" b="1">
                <a:latin typeface="Arial" panose="020B0604020202020204" pitchFamily="34" charset="0"/>
              </a:endParaRPr>
            </a:p>
          </p:txBody>
        </p:sp>
        <p:grpSp>
          <p:nvGrpSpPr>
            <p:cNvPr id="39987" name="Group 46">
              <a:extLst>
                <a:ext uri="{FF2B5EF4-FFF2-40B4-BE49-F238E27FC236}">
                  <a16:creationId xmlns:a16="http://schemas.microsoft.com/office/drawing/2014/main" id="{A07DEECE-EDF9-483B-A9DA-146BD973FB75}"/>
                </a:ext>
              </a:extLst>
            </p:cNvPr>
            <p:cNvGrpSpPr>
              <a:grpSpLocks noChangeAspect="1"/>
            </p:cNvGrpSpPr>
            <p:nvPr/>
          </p:nvGrpSpPr>
          <p:grpSpPr bwMode="auto">
            <a:xfrm>
              <a:off x="8177" y="10359"/>
              <a:ext cx="1281" cy="2028"/>
              <a:chOff x="8177" y="10237"/>
              <a:chExt cx="1068" cy="1691"/>
            </a:xfrm>
          </p:grpSpPr>
          <p:sp>
            <p:nvSpPr>
              <p:cNvPr id="39988" name="AutoShape 47">
                <a:extLst>
                  <a:ext uri="{FF2B5EF4-FFF2-40B4-BE49-F238E27FC236}">
                    <a16:creationId xmlns:a16="http://schemas.microsoft.com/office/drawing/2014/main" id="{51C2256E-1357-427C-B83F-590C06E7AE73}"/>
                  </a:ext>
                </a:extLst>
              </p:cNvPr>
              <p:cNvSpPr>
                <a:spLocks noChangeAspect="1" noChangeArrowheads="1"/>
              </p:cNvSpPr>
              <p:nvPr/>
            </p:nvSpPr>
            <p:spPr bwMode="auto">
              <a:xfrm rot="5400000">
                <a:off x="8308" y="10925"/>
                <a:ext cx="192" cy="280"/>
              </a:xfrm>
              <a:prstGeom prst="pentagon">
                <a:avLst/>
              </a:prstGeom>
              <a:solidFill>
                <a:srgbClr val="FFFFFF"/>
              </a:solidFill>
              <a:ln w="28575" cmpd="thickThin">
                <a:solidFill>
                  <a:srgbClr val="00B0F0"/>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ndParaRPr>
              </a:p>
            </p:txBody>
          </p:sp>
          <p:sp>
            <p:nvSpPr>
              <p:cNvPr id="39989" name="AutoShape 48">
                <a:extLst>
                  <a:ext uri="{FF2B5EF4-FFF2-40B4-BE49-F238E27FC236}">
                    <a16:creationId xmlns:a16="http://schemas.microsoft.com/office/drawing/2014/main" id="{E60ED386-A229-418D-8B55-09F2F0E3D7BB}"/>
                  </a:ext>
                </a:extLst>
              </p:cNvPr>
              <p:cNvSpPr>
                <a:spLocks noChangeAspect="1" noChangeArrowheads="1"/>
              </p:cNvSpPr>
              <p:nvPr/>
            </p:nvSpPr>
            <p:spPr bwMode="auto">
              <a:xfrm rot="-5400000">
                <a:off x="8908" y="10933"/>
                <a:ext cx="192" cy="280"/>
              </a:xfrm>
              <a:prstGeom prst="pentagon">
                <a:avLst/>
              </a:prstGeom>
              <a:solidFill>
                <a:srgbClr val="FFFFFF"/>
              </a:solidFill>
              <a:ln w="28575" cmpd="thickThin">
                <a:solidFill>
                  <a:srgbClr val="00B0F0"/>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ndParaRPr>
              </a:p>
            </p:txBody>
          </p:sp>
          <p:cxnSp>
            <p:nvCxnSpPr>
              <p:cNvPr id="39990" name="AutoShape 49">
                <a:extLst>
                  <a:ext uri="{FF2B5EF4-FFF2-40B4-BE49-F238E27FC236}">
                    <a16:creationId xmlns:a16="http://schemas.microsoft.com/office/drawing/2014/main" id="{6BBDE60A-721F-4E85-843A-0155C73CA147}"/>
                  </a:ext>
                </a:extLst>
              </p:cNvPr>
              <p:cNvCxnSpPr>
                <a:cxnSpLocks noChangeAspect="1" noChangeShapeType="1"/>
              </p:cNvCxnSpPr>
              <p:nvPr/>
            </p:nvCxnSpPr>
            <p:spPr bwMode="auto">
              <a:xfrm>
                <a:off x="8544" y="10961"/>
                <a:ext cx="320"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1" name="AutoShape 50">
                <a:extLst>
                  <a:ext uri="{FF2B5EF4-FFF2-40B4-BE49-F238E27FC236}">
                    <a16:creationId xmlns:a16="http://schemas.microsoft.com/office/drawing/2014/main" id="{DEC22BD6-B0F4-4730-B694-A32AAA39BED2}"/>
                  </a:ext>
                </a:extLst>
              </p:cNvPr>
              <p:cNvCxnSpPr>
                <a:cxnSpLocks noChangeAspect="1" noChangeShapeType="1"/>
              </p:cNvCxnSpPr>
              <p:nvPr/>
            </p:nvCxnSpPr>
            <p:spPr bwMode="auto">
              <a:xfrm>
                <a:off x="8550" y="11177"/>
                <a:ext cx="320"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2" name="AutoShape 51">
                <a:extLst>
                  <a:ext uri="{FF2B5EF4-FFF2-40B4-BE49-F238E27FC236}">
                    <a16:creationId xmlns:a16="http://schemas.microsoft.com/office/drawing/2014/main" id="{1FB26611-71CE-47B4-AA1E-8E2E831D224A}"/>
                  </a:ext>
                </a:extLst>
              </p:cNvPr>
              <p:cNvCxnSpPr>
                <a:cxnSpLocks noChangeAspect="1" noChangeShapeType="1"/>
              </p:cNvCxnSpPr>
              <p:nvPr/>
            </p:nvCxnSpPr>
            <p:spPr bwMode="auto">
              <a:xfrm flipH="1" flipV="1">
                <a:off x="8454" y="10897"/>
                <a:ext cx="90" cy="6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3" name="AutoShape 52">
                <a:extLst>
                  <a:ext uri="{FF2B5EF4-FFF2-40B4-BE49-F238E27FC236}">
                    <a16:creationId xmlns:a16="http://schemas.microsoft.com/office/drawing/2014/main" id="{81A1D9B2-0FBF-4C57-978C-3B2A02EBEA45}"/>
                  </a:ext>
                </a:extLst>
              </p:cNvPr>
              <p:cNvCxnSpPr>
                <a:cxnSpLocks noChangeAspect="1" noChangeShapeType="1"/>
              </p:cNvCxnSpPr>
              <p:nvPr/>
            </p:nvCxnSpPr>
            <p:spPr bwMode="auto">
              <a:xfrm flipH="1" flipV="1">
                <a:off x="8878" y="11177"/>
                <a:ext cx="90" cy="6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4" name="AutoShape 53">
                <a:extLst>
                  <a:ext uri="{FF2B5EF4-FFF2-40B4-BE49-F238E27FC236}">
                    <a16:creationId xmlns:a16="http://schemas.microsoft.com/office/drawing/2014/main" id="{8F50813D-5CE7-4E3E-991F-C08CA60EDDA8}"/>
                  </a:ext>
                </a:extLst>
              </p:cNvPr>
              <p:cNvCxnSpPr>
                <a:cxnSpLocks noChangeAspect="1" noChangeShapeType="1"/>
              </p:cNvCxnSpPr>
              <p:nvPr/>
            </p:nvCxnSpPr>
            <p:spPr bwMode="auto">
              <a:xfrm flipV="1">
                <a:off x="8870" y="10901"/>
                <a:ext cx="90" cy="6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5" name="AutoShape 54">
                <a:extLst>
                  <a:ext uri="{FF2B5EF4-FFF2-40B4-BE49-F238E27FC236}">
                    <a16:creationId xmlns:a16="http://schemas.microsoft.com/office/drawing/2014/main" id="{B5DEA6DF-6BC3-4457-919F-B32CA3BBAA30}"/>
                  </a:ext>
                </a:extLst>
              </p:cNvPr>
              <p:cNvCxnSpPr>
                <a:cxnSpLocks noChangeAspect="1" noChangeShapeType="1"/>
              </p:cNvCxnSpPr>
              <p:nvPr/>
            </p:nvCxnSpPr>
            <p:spPr bwMode="auto">
              <a:xfrm flipV="1">
                <a:off x="8454" y="11177"/>
                <a:ext cx="90" cy="6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6" name="AutoShape 55">
                <a:extLst>
                  <a:ext uri="{FF2B5EF4-FFF2-40B4-BE49-F238E27FC236}">
                    <a16:creationId xmlns:a16="http://schemas.microsoft.com/office/drawing/2014/main" id="{AD02E64F-0601-4A23-A03B-E95BDFD897E2}"/>
                  </a:ext>
                </a:extLst>
              </p:cNvPr>
              <p:cNvCxnSpPr>
                <a:cxnSpLocks noChangeAspect="1" noChangeShapeType="1"/>
              </p:cNvCxnSpPr>
              <p:nvPr/>
            </p:nvCxnSpPr>
            <p:spPr bwMode="auto">
              <a:xfrm flipH="1">
                <a:off x="8185" y="10897"/>
                <a:ext cx="269" cy="6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7" name="AutoShape 56">
                <a:extLst>
                  <a:ext uri="{FF2B5EF4-FFF2-40B4-BE49-F238E27FC236}">
                    <a16:creationId xmlns:a16="http://schemas.microsoft.com/office/drawing/2014/main" id="{6C2CF8E9-FB36-4B0F-BD3E-38F839344744}"/>
                  </a:ext>
                </a:extLst>
              </p:cNvPr>
              <p:cNvCxnSpPr>
                <a:cxnSpLocks noChangeAspect="1" noChangeShapeType="1"/>
              </p:cNvCxnSpPr>
              <p:nvPr/>
            </p:nvCxnSpPr>
            <p:spPr bwMode="auto">
              <a:xfrm flipH="1">
                <a:off x="8971" y="11177"/>
                <a:ext cx="269" cy="6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8" name="AutoShape 57">
                <a:extLst>
                  <a:ext uri="{FF2B5EF4-FFF2-40B4-BE49-F238E27FC236}">
                    <a16:creationId xmlns:a16="http://schemas.microsoft.com/office/drawing/2014/main" id="{83DC6CFC-8360-4CEC-A9E9-B51342A61BFD}"/>
                  </a:ext>
                </a:extLst>
              </p:cNvPr>
              <p:cNvCxnSpPr>
                <a:cxnSpLocks noChangeAspect="1" noChangeShapeType="1"/>
              </p:cNvCxnSpPr>
              <p:nvPr/>
            </p:nvCxnSpPr>
            <p:spPr bwMode="auto">
              <a:xfrm>
                <a:off x="8177" y="11177"/>
                <a:ext cx="269" cy="6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999" name="AutoShape 58">
                <a:extLst>
                  <a:ext uri="{FF2B5EF4-FFF2-40B4-BE49-F238E27FC236}">
                    <a16:creationId xmlns:a16="http://schemas.microsoft.com/office/drawing/2014/main" id="{7106345C-3E51-4755-AB35-F8D8B52AC3CF}"/>
                  </a:ext>
                </a:extLst>
              </p:cNvPr>
              <p:cNvCxnSpPr>
                <a:cxnSpLocks noChangeAspect="1" noChangeShapeType="1"/>
              </p:cNvCxnSpPr>
              <p:nvPr/>
            </p:nvCxnSpPr>
            <p:spPr bwMode="auto">
              <a:xfrm>
                <a:off x="8968" y="10897"/>
                <a:ext cx="269" cy="6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0000" name="AutoShape 59">
                <a:extLst>
                  <a:ext uri="{FF2B5EF4-FFF2-40B4-BE49-F238E27FC236}">
                    <a16:creationId xmlns:a16="http://schemas.microsoft.com/office/drawing/2014/main" id="{CBB11FBE-814F-40F7-B5A7-DBBD70671949}"/>
                  </a:ext>
                </a:extLst>
              </p:cNvPr>
              <p:cNvCxnSpPr>
                <a:cxnSpLocks noChangeAspect="1" noChangeShapeType="1"/>
              </p:cNvCxnSpPr>
              <p:nvPr/>
            </p:nvCxnSpPr>
            <p:spPr bwMode="auto">
              <a:xfrm>
                <a:off x="8960" y="10897"/>
                <a:ext cx="269" cy="6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01" name="AutoShape 60">
                <a:extLst>
                  <a:ext uri="{FF2B5EF4-FFF2-40B4-BE49-F238E27FC236}">
                    <a16:creationId xmlns:a16="http://schemas.microsoft.com/office/drawing/2014/main" id="{5658FEC5-464D-48A0-8353-64375F67143F}"/>
                  </a:ext>
                </a:extLst>
              </p:cNvPr>
              <p:cNvCxnSpPr>
                <a:cxnSpLocks noChangeAspect="1" noChangeShapeType="1"/>
              </p:cNvCxnSpPr>
              <p:nvPr/>
            </p:nvCxnSpPr>
            <p:spPr bwMode="auto">
              <a:xfrm flipV="1">
                <a:off x="8177" y="10241"/>
                <a:ext cx="0" cy="72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02" name="AutoShape 61">
                <a:extLst>
                  <a:ext uri="{FF2B5EF4-FFF2-40B4-BE49-F238E27FC236}">
                    <a16:creationId xmlns:a16="http://schemas.microsoft.com/office/drawing/2014/main" id="{2F32740D-268C-4397-8997-572A4CF53E73}"/>
                  </a:ext>
                </a:extLst>
              </p:cNvPr>
              <p:cNvCxnSpPr>
                <a:cxnSpLocks noChangeAspect="1" noChangeShapeType="1"/>
              </p:cNvCxnSpPr>
              <p:nvPr/>
            </p:nvCxnSpPr>
            <p:spPr bwMode="auto">
              <a:xfrm flipV="1">
                <a:off x="8177" y="11169"/>
                <a:ext cx="0" cy="72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03" name="AutoShape 62">
                <a:extLst>
                  <a:ext uri="{FF2B5EF4-FFF2-40B4-BE49-F238E27FC236}">
                    <a16:creationId xmlns:a16="http://schemas.microsoft.com/office/drawing/2014/main" id="{C97233BB-A0F0-46DF-880C-706389853DA3}"/>
                  </a:ext>
                </a:extLst>
              </p:cNvPr>
              <p:cNvCxnSpPr>
                <a:cxnSpLocks noChangeAspect="1" noChangeShapeType="1"/>
              </p:cNvCxnSpPr>
              <p:nvPr/>
            </p:nvCxnSpPr>
            <p:spPr bwMode="auto">
              <a:xfrm flipV="1">
                <a:off x="9240" y="10237"/>
                <a:ext cx="0" cy="72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04" name="AutoShape 63">
                <a:extLst>
                  <a:ext uri="{FF2B5EF4-FFF2-40B4-BE49-F238E27FC236}">
                    <a16:creationId xmlns:a16="http://schemas.microsoft.com/office/drawing/2014/main" id="{79F31824-8EFF-44E5-A297-A399CDD63248}"/>
                  </a:ext>
                </a:extLst>
              </p:cNvPr>
              <p:cNvCxnSpPr>
                <a:cxnSpLocks noChangeAspect="1" noChangeShapeType="1"/>
              </p:cNvCxnSpPr>
              <p:nvPr/>
            </p:nvCxnSpPr>
            <p:spPr bwMode="auto">
              <a:xfrm>
                <a:off x="9237" y="11169"/>
                <a:ext cx="8" cy="75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005" name="AutoShape 64">
                <a:extLst>
                  <a:ext uri="{FF2B5EF4-FFF2-40B4-BE49-F238E27FC236}">
                    <a16:creationId xmlns:a16="http://schemas.microsoft.com/office/drawing/2014/main" id="{4B551A4F-5D12-4691-87E8-B75E7D9632E9}"/>
                  </a:ext>
                </a:extLst>
              </p:cNvPr>
              <p:cNvCxnSpPr>
                <a:cxnSpLocks noChangeAspect="1" noChangeShapeType="1"/>
              </p:cNvCxnSpPr>
              <p:nvPr/>
            </p:nvCxnSpPr>
            <p:spPr bwMode="auto">
              <a:xfrm flipH="1">
                <a:off x="8343" y="10339"/>
                <a:ext cx="246" cy="31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0006" name="AutoShape 65">
                <a:extLst>
                  <a:ext uri="{FF2B5EF4-FFF2-40B4-BE49-F238E27FC236}">
                    <a16:creationId xmlns:a16="http://schemas.microsoft.com/office/drawing/2014/main" id="{A7B0CFF1-66A4-4B6E-BD55-D2EF75E72F5B}"/>
                  </a:ext>
                </a:extLst>
              </p:cNvPr>
              <p:cNvCxnSpPr>
                <a:cxnSpLocks noChangeAspect="1" noChangeShapeType="1"/>
              </p:cNvCxnSpPr>
              <p:nvPr/>
            </p:nvCxnSpPr>
            <p:spPr bwMode="auto">
              <a:xfrm flipH="1">
                <a:off x="8494" y="10460"/>
                <a:ext cx="246" cy="31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0007" name="AutoShape 66">
                <a:extLst>
                  <a:ext uri="{FF2B5EF4-FFF2-40B4-BE49-F238E27FC236}">
                    <a16:creationId xmlns:a16="http://schemas.microsoft.com/office/drawing/2014/main" id="{EA76B343-7B2F-4798-8892-2C8D5CC29CF3}"/>
                  </a:ext>
                </a:extLst>
              </p:cNvPr>
              <p:cNvCxnSpPr>
                <a:cxnSpLocks noChangeAspect="1" noChangeShapeType="1"/>
              </p:cNvCxnSpPr>
              <p:nvPr/>
            </p:nvCxnSpPr>
            <p:spPr bwMode="auto">
              <a:xfrm flipH="1">
                <a:off x="8298" y="11371"/>
                <a:ext cx="246" cy="31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0008" name="AutoShape 67">
                <a:extLst>
                  <a:ext uri="{FF2B5EF4-FFF2-40B4-BE49-F238E27FC236}">
                    <a16:creationId xmlns:a16="http://schemas.microsoft.com/office/drawing/2014/main" id="{19D0677F-1553-4E9D-930F-AE02EB483107}"/>
                  </a:ext>
                </a:extLst>
              </p:cNvPr>
              <p:cNvCxnSpPr>
                <a:cxnSpLocks noChangeAspect="1" noChangeShapeType="1"/>
              </p:cNvCxnSpPr>
              <p:nvPr/>
            </p:nvCxnSpPr>
            <p:spPr bwMode="auto">
              <a:xfrm flipH="1">
                <a:off x="8527" y="11386"/>
                <a:ext cx="246" cy="31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0009" name="AutoShape 68">
                <a:extLst>
                  <a:ext uri="{FF2B5EF4-FFF2-40B4-BE49-F238E27FC236}">
                    <a16:creationId xmlns:a16="http://schemas.microsoft.com/office/drawing/2014/main" id="{F81019BE-7063-4C35-B7E0-9C4E99C8F339}"/>
                  </a:ext>
                </a:extLst>
              </p:cNvPr>
              <p:cNvCxnSpPr>
                <a:cxnSpLocks noChangeAspect="1" noChangeShapeType="1"/>
              </p:cNvCxnSpPr>
              <p:nvPr/>
            </p:nvCxnSpPr>
            <p:spPr bwMode="auto">
              <a:xfrm flipH="1">
                <a:off x="8783" y="10460"/>
                <a:ext cx="246" cy="31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0010" name="AutoShape 69">
                <a:extLst>
                  <a:ext uri="{FF2B5EF4-FFF2-40B4-BE49-F238E27FC236}">
                    <a16:creationId xmlns:a16="http://schemas.microsoft.com/office/drawing/2014/main" id="{BB0FB79B-6611-4920-BFE8-0F8EBBAA260F}"/>
                  </a:ext>
                </a:extLst>
              </p:cNvPr>
              <p:cNvCxnSpPr>
                <a:cxnSpLocks noChangeAspect="1" noChangeShapeType="1"/>
              </p:cNvCxnSpPr>
              <p:nvPr/>
            </p:nvCxnSpPr>
            <p:spPr bwMode="auto">
              <a:xfrm flipH="1">
                <a:off x="8818" y="11386"/>
                <a:ext cx="246" cy="31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sp>
            <p:nvSpPr>
              <p:cNvPr id="40011" name="Arc 70">
                <a:extLst>
                  <a:ext uri="{FF2B5EF4-FFF2-40B4-BE49-F238E27FC236}">
                    <a16:creationId xmlns:a16="http://schemas.microsoft.com/office/drawing/2014/main" id="{D7E3BC79-E364-4D65-A2A9-E42ECDDC7C26}"/>
                  </a:ext>
                </a:extLst>
              </p:cNvPr>
              <p:cNvSpPr>
                <a:spLocks noChangeAspect="1"/>
              </p:cNvSpPr>
              <p:nvPr/>
            </p:nvSpPr>
            <p:spPr bwMode="auto">
              <a:xfrm flipH="1">
                <a:off x="8363" y="10889"/>
                <a:ext cx="170" cy="352"/>
              </a:xfrm>
              <a:custGeom>
                <a:avLst/>
                <a:gdLst>
                  <a:gd name="T0" fmla="*/ 0 w 21600"/>
                  <a:gd name="T1" fmla="*/ 0 h 37949"/>
                  <a:gd name="T2" fmla="*/ 0 w 21600"/>
                  <a:gd name="T3" fmla="*/ 0 h 37949"/>
                  <a:gd name="T4" fmla="*/ 0 w 21600"/>
                  <a:gd name="T5" fmla="*/ 0 h 37949"/>
                  <a:gd name="T6" fmla="*/ 0 60000 65536"/>
                  <a:gd name="T7" fmla="*/ 0 60000 65536"/>
                  <a:gd name="T8" fmla="*/ 0 60000 65536"/>
                  <a:gd name="T9" fmla="*/ 0 w 21600"/>
                  <a:gd name="T10" fmla="*/ 0 h 37949"/>
                  <a:gd name="T11" fmla="*/ 21600 w 21600"/>
                  <a:gd name="T12" fmla="*/ 37949 h 37949"/>
                </a:gdLst>
                <a:ahLst/>
                <a:cxnLst>
                  <a:cxn ang="T6">
                    <a:pos x="T0" y="T1"/>
                  </a:cxn>
                  <a:cxn ang="T7">
                    <a:pos x="T2" y="T3"/>
                  </a:cxn>
                  <a:cxn ang="T8">
                    <a:pos x="T4" y="T5"/>
                  </a:cxn>
                </a:cxnLst>
                <a:rect l="T9" t="T10" r="T11" b="T12"/>
                <a:pathLst>
                  <a:path w="21600" h="37949" fill="none" extrusionOk="0">
                    <a:moveTo>
                      <a:pt x="11160" y="-1"/>
                    </a:moveTo>
                    <a:cubicBezTo>
                      <a:pt x="17639" y="3909"/>
                      <a:pt x="21600" y="10925"/>
                      <a:pt x="21600" y="18493"/>
                    </a:cubicBezTo>
                    <a:cubicBezTo>
                      <a:pt x="21600" y="26786"/>
                      <a:pt x="16851" y="34346"/>
                      <a:pt x="9382" y="37949"/>
                    </a:cubicBezTo>
                  </a:path>
                  <a:path w="21600" h="37949" stroke="0" extrusionOk="0">
                    <a:moveTo>
                      <a:pt x="11160" y="-1"/>
                    </a:moveTo>
                    <a:cubicBezTo>
                      <a:pt x="17639" y="3909"/>
                      <a:pt x="21600" y="10925"/>
                      <a:pt x="21600" y="18493"/>
                    </a:cubicBezTo>
                    <a:cubicBezTo>
                      <a:pt x="21600" y="26786"/>
                      <a:pt x="16851" y="34346"/>
                      <a:pt x="9382" y="37949"/>
                    </a:cubicBezTo>
                    <a:lnTo>
                      <a:pt x="0" y="18493"/>
                    </a:lnTo>
                    <a:lnTo>
                      <a:pt x="11160" y="-1"/>
                    </a:lnTo>
                    <a:close/>
                  </a:path>
                </a:pathLst>
              </a:custGeom>
              <a:noFill/>
              <a:ln w="28575">
                <a:solidFill>
                  <a:srgbClr val="0000FF"/>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12" name="Arc 71">
                <a:extLst>
                  <a:ext uri="{FF2B5EF4-FFF2-40B4-BE49-F238E27FC236}">
                    <a16:creationId xmlns:a16="http://schemas.microsoft.com/office/drawing/2014/main" id="{1A26C759-AEBE-4416-AF39-D82CB50AC4E1}"/>
                  </a:ext>
                </a:extLst>
              </p:cNvPr>
              <p:cNvSpPr>
                <a:spLocks noChangeAspect="1"/>
              </p:cNvSpPr>
              <p:nvPr/>
            </p:nvSpPr>
            <p:spPr bwMode="auto">
              <a:xfrm>
                <a:off x="8986" y="10941"/>
                <a:ext cx="243" cy="279"/>
              </a:xfrm>
              <a:custGeom>
                <a:avLst/>
                <a:gdLst>
                  <a:gd name="T0" fmla="*/ 0 w 21600"/>
                  <a:gd name="T1" fmla="*/ 0 h 30140"/>
                  <a:gd name="T2" fmla="*/ 0 w 21600"/>
                  <a:gd name="T3" fmla="*/ 0 h 30140"/>
                  <a:gd name="T4" fmla="*/ 0 w 21600"/>
                  <a:gd name="T5" fmla="*/ 0 h 30140"/>
                  <a:gd name="T6" fmla="*/ 0 60000 65536"/>
                  <a:gd name="T7" fmla="*/ 0 60000 65536"/>
                  <a:gd name="T8" fmla="*/ 0 60000 65536"/>
                  <a:gd name="T9" fmla="*/ 0 w 21600"/>
                  <a:gd name="T10" fmla="*/ 0 h 30140"/>
                  <a:gd name="T11" fmla="*/ 21600 w 21600"/>
                  <a:gd name="T12" fmla="*/ 30140 h 30140"/>
                </a:gdLst>
                <a:ahLst/>
                <a:cxnLst>
                  <a:cxn ang="T6">
                    <a:pos x="T0" y="T1"/>
                  </a:cxn>
                  <a:cxn ang="T7">
                    <a:pos x="T2" y="T3"/>
                  </a:cxn>
                  <a:cxn ang="T8">
                    <a:pos x="T4" y="T5"/>
                  </a:cxn>
                </a:cxnLst>
                <a:rect l="T9" t="T10" r="T11" b="T12"/>
                <a:pathLst>
                  <a:path w="21600" h="30140" fill="none" extrusionOk="0">
                    <a:moveTo>
                      <a:pt x="16995" y="-1"/>
                    </a:moveTo>
                    <a:cubicBezTo>
                      <a:pt x="19978" y="3803"/>
                      <a:pt x="21600" y="8497"/>
                      <a:pt x="21600" y="13331"/>
                    </a:cubicBezTo>
                    <a:cubicBezTo>
                      <a:pt x="21600" y="19860"/>
                      <a:pt x="18646" y="26039"/>
                      <a:pt x="13565" y="30140"/>
                    </a:cubicBezTo>
                  </a:path>
                  <a:path w="21600" h="30140" stroke="0" extrusionOk="0">
                    <a:moveTo>
                      <a:pt x="16995" y="-1"/>
                    </a:moveTo>
                    <a:cubicBezTo>
                      <a:pt x="19978" y="3803"/>
                      <a:pt x="21600" y="8497"/>
                      <a:pt x="21600" y="13331"/>
                    </a:cubicBezTo>
                    <a:cubicBezTo>
                      <a:pt x="21600" y="19860"/>
                      <a:pt x="18646" y="26039"/>
                      <a:pt x="13565" y="30140"/>
                    </a:cubicBezTo>
                    <a:lnTo>
                      <a:pt x="0" y="13331"/>
                    </a:lnTo>
                    <a:lnTo>
                      <a:pt x="16995" y="-1"/>
                    </a:lnTo>
                    <a:close/>
                  </a:path>
                </a:pathLst>
              </a:custGeom>
              <a:noFill/>
              <a:ln w="28575">
                <a:solidFill>
                  <a:srgbClr val="0000FF"/>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13" name="Arc 72">
                <a:extLst>
                  <a:ext uri="{FF2B5EF4-FFF2-40B4-BE49-F238E27FC236}">
                    <a16:creationId xmlns:a16="http://schemas.microsoft.com/office/drawing/2014/main" id="{DF4BF777-6475-40BB-818E-842351E8E885}"/>
                  </a:ext>
                </a:extLst>
              </p:cNvPr>
              <p:cNvSpPr>
                <a:spLocks noChangeAspect="1"/>
              </p:cNvSpPr>
              <p:nvPr/>
            </p:nvSpPr>
            <p:spPr bwMode="auto">
              <a:xfrm>
                <a:off x="8870" y="10897"/>
                <a:ext cx="170" cy="352"/>
              </a:xfrm>
              <a:custGeom>
                <a:avLst/>
                <a:gdLst>
                  <a:gd name="T0" fmla="*/ 0 w 21600"/>
                  <a:gd name="T1" fmla="*/ 0 h 37949"/>
                  <a:gd name="T2" fmla="*/ 0 w 21600"/>
                  <a:gd name="T3" fmla="*/ 0 h 37949"/>
                  <a:gd name="T4" fmla="*/ 0 w 21600"/>
                  <a:gd name="T5" fmla="*/ 0 h 37949"/>
                  <a:gd name="T6" fmla="*/ 0 60000 65536"/>
                  <a:gd name="T7" fmla="*/ 0 60000 65536"/>
                  <a:gd name="T8" fmla="*/ 0 60000 65536"/>
                  <a:gd name="T9" fmla="*/ 0 w 21600"/>
                  <a:gd name="T10" fmla="*/ 0 h 37949"/>
                  <a:gd name="T11" fmla="*/ 21600 w 21600"/>
                  <a:gd name="T12" fmla="*/ 37949 h 37949"/>
                </a:gdLst>
                <a:ahLst/>
                <a:cxnLst>
                  <a:cxn ang="T6">
                    <a:pos x="T0" y="T1"/>
                  </a:cxn>
                  <a:cxn ang="T7">
                    <a:pos x="T2" y="T3"/>
                  </a:cxn>
                  <a:cxn ang="T8">
                    <a:pos x="T4" y="T5"/>
                  </a:cxn>
                </a:cxnLst>
                <a:rect l="T9" t="T10" r="T11" b="T12"/>
                <a:pathLst>
                  <a:path w="21600" h="37949" fill="none" extrusionOk="0">
                    <a:moveTo>
                      <a:pt x="11160" y="-1"/>
                    </a:moveTo>
                    <a:cubicBezTo>
                      <a:pt x="17639" y="3909"/>
                      <a:pt x="21600" y="10925"/>
                      <a:pt x="21600" y="18493"/>
                    </a:cubicBezTo>
                    <a:cubicBezTo>
                      <a:pt x="21600" y="26786"/>
                      <a:pt x="16851" y="34346"/>
                      <a:pt x="9382" y="37949"/>
                    </a:cubicBezTo>
                  </a:path>
                  <a:path w="21600" h="37949" stroke="0" extrusionOk="0">
                    <a:moveTo>
                      <a:pt x="11160" y="-1"/>
                    </a:moveTo>
                    <a:cubicBezTo>
                      <a:pt x="17639" y="3909"/>
                      <a:pt x="21600" y="10925"/>
                      <a:pt x="21600" y="18493"/>
                    </a:cubicBezTo>
                    <a:cubicBezTo>
                      <a:pt x="21600" y="26786"/>
                      <a:pt x="16851" y="34346"/>
                      <a:pt x="9382" y="37949"/>
                    </a:cubicBezTo>
                    <a:lnTo>
                      <a:pt x="0" y="18493"/>
                    </a:lnTo>
                    <a:lnTo>
                      <a:pt x="11160" y="-1"/>
                    </a:lnTo>
                    <a:close/>
                  </a:path>
                </a:pathLst>
              </a:custGeom>
              <a:noFill/>
              <a:ln w="28575">
                <a:solidFill>
                  <a:srgbClr val="0000FF"/>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014" name="Arc 73">
                <a:extLst>
                  <a:ext uri="{FF2B5EF4-FFF2-40B4-BE49-F238E27FC236}">
                    <a16:creationId xmlns:a16="http://schemas.microsoft.com/office/drawing/2014/main" id="{A9C8C986-C32E-43A8-999B-530628A07902}"/>
                  </a:ext>
                </a:extLst>
              </p:cNvPr>
              <p:cNvSpPr>
                <a:spLocks noChangeAspect="1"/>
              </p:cNvSpPr>
              <p:nvPr/>
            </p:nvSpPr>
            <p:spPr bwMode="auto">
              <a:xfrm flipH="1">
                <a:off x="8201" y="10933"/>
                <a:ext cx="235" cy="279"/>
              </a:xfrm>
              <a:custGeom>
                <a:avLst/>
                <a:gdLst>
                  <a:gd name="T0" fmla="*/ 0 w 21600"/>
                  <a:gd name="T1" fmla="*/ 0 h 30140"/>
                  <a:gd name="T2" fmla="*/ 0 w 21600"/>
                  <a:gd name="T3" fmla="*/ 0 h 30140"/>
                  <a:gd name="T4" fmla="*/ 0 w 21600"/>
                  <a:gd name="T5" fmla="*/ 0 h 30140"/>
                  <a:gd name="T6" fmla="*/ 0 60000 65536"/>
                  <a:gd name="T7" fmla="*/ 0 60000 65536"/>
                  <a:gd name="T8" fmla="*/ 0 60000 65536"/>
                  <a:gd name="T9" fmla="*/ 0 w 21600"/>
                  <a:gd name="T10" fmla="*/ 0 h 30140"/>
                  <a:gd name="T11" fmla="*/ 21600 w 21600"/>
                  <a:gd name="T12" fmla="*/ 30140 h 30140"/>
                </a:gdLst>
                <a:ahLst/>
                <a:cxnLst>
                  <a:cxn ang="T6">
                    <a:pos x="T0" y="T1"/>
                  </a:cxn>
                  <a:cxn ang="T7">
                    <a:pos x="T2" y="T3"/>
                  </a:cxn>
                  <a:cxn ang="T8">
                    <a:pos x="T4" y="T5"/>
                  </a:cxn>
                </a:cxnLst>
                <a:rect l="T9" t="T10" r="T11" b="T12"/>
                <a:pathLst>
                  <a:path w="21600" h="30140" fill="none" extrusionOk="0">
                    <a:moveTo>
                      <a:pt x="16995" y="-1"/>
                    </a:moveTo>
                    <a:cubicBezTo>
                      <a:pt x="19978" y="3803"/>
                      <a:pt x="21600" y="8497"/>
                      <a:pt x="21600" y="13331"/>
                    </a:cubicBezTo>
                    <a:cubicBezTo>
                      <a:pt x="21600" y="19860"/>
                      <a:pt x="18646" y="26039"/>
                      <a:pt x="13565" y="30140"/>
                    </a:cubicBezTo>
                  </a:path>
                  <a:path w="21600" h="30140" stroke="0" extrusionOk="0">
                    <a:moveTo>
                      <a:pt x="16995" y="-1"/>
                    </a:moveTo>
                    <a:cubicBezTo>
                      <a:pt x="19978" y="3803"/>
                      <a:pt x="21600" y="8497"/>
                      <a:pt x="21600" y="13331"/>
                    </a:cubicBezTo>
                    <a:cubicBezTo>
                      <a:pt x="21600" y="19860"/>
                      <a:pt x="18646" y="26039"/>
                      <a:pt x="13565" y="30140"/>
                    </a:cubicBezTo>
                    <a:lnTo>
                      <a:pt x="0" y="13331"/>
                    </a:lnTo>
                    <a:lnTo>
                      <a:pt x="16995" y="-1"/>
                    </a:lnTo>
                    <a:close/>
                  </a:path>
                </a:pathLst>
              </a:custGeom>
              <a:noFill/>
              <a:ln w="28575">
                <a:solidFill>
                  <a:srgbClr val="0000FF"/>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40015" name="AutoShape 74">
                <a:extLst>
                  <a:ext uri="{FF2B5EF4-FFF2-40B4-BE49-F238E27FC236}">
                    <a16:creationId xmlns:a16="http://schemas.microsoft.com/office/drawing/2014/main" id="{0841DFD1-2A90-4975-9F77-0A4F7DFBEAD0}"/>
                  </a:ext>
                </a:extLst>
              </p:cNvPr>
              <p:cNvCxnSpPr>
                <a:cxnSpLocks noChangeAspect="1" noChangeShapeType="1"/>
              </p:cNvCxnSpPr>
              <p:nvPr/>
            </p:nvCxnSpPr>
            <p:spPr bwMode="auto">
              <a:xfrm>
                <a:off x="8557" y="10977"/>
                <a:ext cx="6" cy="192"/>
              </a:xfrm>
              <a:prstGeom prst="straightConnector1">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40016" name="AutoShape 75">
                <a:extLst>
                  <a:ext uri="{FF2B5EF4-FFF2-40B4-BE49-F238E27FC236}">
                    <a16:creationId xmlns:a16="http://schemas.microsoft.com/office/drawing/2014/main" id="{C1A3EC3B-8687-40E9-B794-DE7E08D2E996}"/>
                  </a:ext>
                </a:extLst>
              </p:cNvPr>
              <p:cNvCxnSpPr>
                <a:cxnSpLocks noChangeAspect="1" noChangeShapeType="1"/>
              </p:cNvCxnSpPr>
              <p:nvPr/>
            </p:nvCxnSpPr>
            <p:spPr bwMode="auto">
              <a:xfrm>
                <a:off x="8644" y="10973"/>
                <a:ext cx="6" cy="192"/>
              </a:xfrm>
              <a:prstGeom prst="straightConnector1">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40017" name="AutoShape 76">
                <a:extLst>
                  <a:ext uri="{FF2B5EF4-FFF2-40B4-BE49-F238E27FC236}">
                    <a16:creationId xmlns:a16="http://schemas.microsoft.com/office/drawing/2014/main" id="{AA553DF8-8A29-4C57-BB5E-B381BC37FBB2}"/>
                  </a:ext>
                </a:extLst>
              </p:cNvPr>
              <p:cNvCxnSpPr>
                <a:cxnSpLocks noChangeAspect="1" noChangeShapeType="1"/>
              </p:cNvCxnSpPr>
              <p:nvPr/>
            </p:nvCxnSpPr>
            <p:spPr bwMode="auto">
              <a:xfrm>
                <a:off x="8751" y="10977"/>
                <a:ext cx="6" cy="192"/>
              </a:xfrm>
              <a:prstGeom prst="straightConnector1">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40018" name="AutoShape 77">
                <a:extLst>
                  <a:ext uri="{FF2B5EF4-FFF2-40B4-BE49-F238E27FC236}">
                    <a16:creationId xmlns:a16="http://schemas.microsoft.com/office/drawing/2014/main" id="{BEE08C5D-9FD8-4B46-A2C1-039068BCAC96}"/>
                  </a:ext>
                </a:extLst>
              </p:cNvPr>
              <p:cNvCxnSpPr>
                <a:cxnSpLocks noChangeAspect="1" noChangeShapeType="1"/>
              </p:cNvCxnSpPr>
              <p:nvPr/>
            </p:nvCxnSpPr>
            <p:spPr bwMode="auto">
              <a:xfrm>
                <a:off x="8835" y="10985"/>
                <a:ext cx="6" cy="19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sm" len="sm"/>
                  </a14:hiddenLine>
                </a:ext>
              </a:extLst>
            </p:spPr>
          </p:cxnSp>
          <p:cxnSp>
            <p:nvCxnSpPr>
              <p:cNvPr id="40019" name="AutoShape 78">
                <a:extLst>
                  <a:ext uri="{FF2B5EF4-FFF2-40B4-BE49-F238E27FC236}">
                    <a16:creationId xmlns:a16="http://schemas.microsoft.com/office/drawing/2014/main" id="{97A8BF4F-9CE2-40C8-AB40-A14604E86833}"/>
                  </a:ext>
                </a:extLst>
              </p:cNvPr>
              <p:cNvCxnSpPr>
                <a:cxnSpLocks noChangeAspect="1" noChangeShapeType="1"/>
              </p:cNvCxnSpPr>
              <p:nvPr/>
            </p:nvCxnSpPr>
            <p:spPr bwMode="auto">
              <a:xfrm>
                <a:off x="8843" y="10977"/>
                <a:ext cx="6" cy="192"/>
              </a:xfrm>
              <a:prstGeom prst="straightConnector1">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40020" name="AutoShape 79">
                <a:extLst>
                  <a:ext uri="{FF2B5EF4-FFF2-40B4-BE49-F238E27FC236}">
                    <a16:creationId xmlns:a16="http://schemas.microsoft.com/office/drawing/2014/main" id="{BA1E076A-F3D4-4000-919F-22B4FA347FE7}"/>
                  </a:ext>
                </a:extLst>
              </p:cNvPr>
              <p:cNvCxnSpPr>
                <a:cxnSpLocks noChangeAspect="1" noChangeShapeType="1"/>
              </p:cNvCxnSpPr>
              <p:nvPr/>
            </p:nvCxnSpPr>
            <p:spPr bwMode="auto">
              <a:xfrm flipH="1">
                <a:off x="8917" y="10595"/>
                <a:ext cx="246" cy="31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0021" name="AutoShape 80">
                <a:extLst>
                  <a:ext uri="{FF2B5EF4-FFF2-40B4-BE49-F238E27FC236}">
                    <a16:creationId xmlns:a16="http://schemas.microsoft.com/office/drawing/2014/main" id="{7BEA0A88-EF65-4604-B19A-2782F83BD02F}"/>
                  </a:ext>
                </a:extLst>
              </p:cNvPr>
              <p:cNvCxnSpPr>
                <a:cxnSpLocks noChangeAspect="1" noChangeShapeType="1"/>
              </p:cNvCxnSpPr>
              <p:nvPr/>
            </p:nvCxnSpPr>
            <p:spPr bwMode="auto">
              <a:xfrm flipH="1">
                <a:off x="8931" y="11577"/>
                <a:ext cx="246" cy="31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grpSp>
      </p:grpSp>
      <p:sp>
        <p:nvSpPr>
          <p:cNvPr id="39941" name="Text Box 97">
            <a:extLst>
              <a:ext uri="{FF2B5EF4-FFF2-40B4-BE49-F238E27FC236}">
                <a16:creationId xmlns:a16="http://schemas.microsoft.com/office/drawing/2014/main" id="{222BD5B3-9DDA-449D-BE68-EBDBFDA2909A}"/>
              </a:ext>
            </a:extLst>
          </p:cNvPr>
          <p:cNvSpPr txBox="1">
            <a:spLocks noChangeArrowheads="1"/>
          </p:cNvSpPr>
          <p:nvPr/>
        </p:nvSpPr>
        <p:spPr bwMode="auto">
          <a:xfrm>
            <a:off x="7285038" y="4972050"/>
            <a:ext cx="8572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a:latin typeface="Arial" panose="020B0604020202020204" pitchFamily="34" charset="0"/>
            </a:endParaRPr>
          </a:p>
        </p:txBody>
      </p:sp>
      <p:grpSp>
        <p:nvGrpSpPr>
          <p:cNvPr id="7" name="Group 105">
            <a:extLst>
              <a:ext uri="{FF2B5EF4-FFF2-40B4-BE49-F238E27FC236}">
                <a16:creationId xmlns:a16="http://schemas.microsoft.com/office/drawing/2014/main" id="{6BCDEC8F-C810-4A1F-B335-F1C2F30D5813}"/>
              </a:ext>
            </a:extLst>
          </p:cNvPr>
          <p:cNvGrpSpPr>
            <a:grpSpLocks noChangeAspect="1"/>
          </p:cNvGrpSpPr>
          <p:nvPr/>
        </p:nvGrpSpPr>
        <p:grpSpPr bwMode="auto">
          <a:xfrm>
            <a:off x="428625" y="3641725"/>
            <a:ext cx="4022725" cy="2519363"/>
            <a:chOff x="2670" y="13349"/>
            <a:chExt cx="3168" cy="1985"/>
          </a:xfrm>
        </p:grpSpPr>
        <p:sp>
          <p:nvSpPr>
            <p:cNvPr id="39972" name="Rectangle 106">
              <a:extLst>
                <a:ext uri="{FF2B5EF4-FFF2-40B4-BE49-F238E27FC236}">
                  <a16:creationId xmlns:a16="http://schemas.microsoft.com/office/drawing/2014/main" id="{F984766B-F61D-4653-94BA-7A2143F180DA}"/>
                </a:ext>
              </a:extLst>
            </p:cNvPr>
            <p:cNvSpPr>
              <a:spLocks noChangeArrowheads="1"/>
            </p:cNvSpPr>
            <p:nvPr/>
          </p:nvSpPr>
          <p:spPr bwMode="auto">
            <a:xfrm>
              <a:off x="2670" y="13349"/>
              <a:ext cx="40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t> </a:t>
              </a:r>
              <a:r>
                <a:rPr lang="en-US" altLang="zh-CN" sz="2800" b="1" i="1"/>
                <a:t>B</a:t>
              </a:r>
              <a:endParaRPr lang="zh-CN" altLang="zh-CN" sz="2800"/>
            </a:p>
          </p:txBody>
        </p:sp>
        <p:sp>
          <p:nvSpPr>
            <p:cNvPr id="39973" name="Rectangle 107">
              <a:extLst>
                <a:ext uri="{FF2B5EF4-FFF2-40B4-BE49-F238E27FC236}">
                  <a16:creationId xmlns:a16="http://schemas.microsoft.com/office/drawing/2014/main" id="{0756CFB4-BFDB-40BC-B014-0D318C8BC051}"/>
                </a:ext>
              </a:extLst>
            </p:cNvPr>
            <p:cNvSpPr>
              <a:spLocks noChangeArrowheads="1"/>
            </p:cNvSpPr>
            <p:nvPr/>
          </p:nvSpPr>
          <p:spPr bwMode="auto">
            <a:xfrm>
              <a:off x="2726" y="14424"/>
              <a:ext cx="28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i="1"/>
                <a:t>O</a:t>
              </a:r>
              <a:endParaRPr lang="zh-CN" altLang="zh-CN" sz="2800" b="1"/>
            </a:p>
          </p:txBody>
        </p:sp>
        <p:sp>
          <p:nvSpPr>
            <p:cNvPr id="39974" name="Line 108">
              <a:extLst>
                <a:ext uri="{FF2B5EF4-FFF2-40B4-BE49-F238E27FC236}">
                  <a16:creationId xmlns:a16="http://schemas.microsoft.com/office/drawing/2014/main" id="{E15D8E37-D545-4CD5-9779-9E8F14E52E69}"/>
                </a:ext>
              </a:extLst>
            </p:cNvPr>
            <p:cNvSpPr>
              <a:spLocks noChangeShapeType="1"/>
            </p:cNvSpPr>
            <p:nvPr/>
          </p:nvSpPr>
          <p:spPr bwMode="auto">
            <a:xfrm>
              <a:off x="2993" y="13505"/>
              <a:ext cx="1" cy="1815"/>
            </a:xfrm>
            <a:prstGeom prst="line">
              <a:avLst/>
            </a:prstGeom>
            <a:noFill/>
            <a:ln w="28575">
              <a:solidFill>
                <a:srgbClr val="000000"/>
              </a:solidFill>
              <a:round/>
              <a:headEnd type="triangle" w="med" len="lg"/>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9975" name="Line 109">
              <a:extLst>
                <a:ext uri="{FF2B5EF4-FFF2-40B4-BE49-F238E27FC236}">
                  <a16:creationId xmlns:a16="http://schemas.microsoft.com/office/drawing/2014/main" id="{331D10D7-828A-442D-859D-10AA0B867231}"/>
                </a:ext>
              </a:extLst>
            </p:cNvPr>
            <p:cNvSpPr>
              <a:spLocks noChangeShapeType="1"/>
            </p:cNvSpPr>
            <p:nvPr/>
          </p:nvSpPr>
          <p:spPr bwMode="auto">
            <a:xfrm>
              <a:off x="3007" y="14538"/>
              <a:ext cx="2695" cy="1"/>
            </a:xfrm>
            <a:prstGeom prst="line">
              <a:avLst/>
            </a:prstGeom>
            <a:noFill/>
            <a:ln w="28575">
              <a:solidFill>
                <a:srgbClr val="000000"/>
              </a:solidFill>
              <a:round/>
              <a:headEnd type="none" w="med"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76" name="Freeform 110">
              <a:extLst>
                <a:ext uri="{FF2B5EF4-FFF2-40B4-BE49-F238E27FC236}">
                  <a16:creationId xmlns:a16="http://schemas.microsoft.com/office/drawing/2014/main" id="{6A84C04A-A2FD-4FC1-9A8B-C1A833F45259}"/>
                </a:ext>
              </a:extLst>
            </p:cNvPr>
            <p:cNvSpPr>
              <a:spLocks/>
            </p:cNvSpPr>
            <p:nvPr/>
          </p:nvSpPr>
          <p:spPr bwMode="auto">
            <a:xfrm>
              <a:off x="3536" y="13519"/>
              <a:ext cx="1" cy="1815"/>
            </a:xfrm>
            <a:custGeom>
              <a:avLst/>
              <a:gdLst>
                <a:gd name="T0" fmla="*/ 1 w 1"/>
                <a:gd name="T1" fmla="*/ 0 h 2410"/>
                <a:gd name="T2" fmla="*/ 0 w 1"/>
                <a:gd name="T3" fmla="*/ 776 h 2410"/>
                <a:gd name="T4" fmla="*/ 0 60000 65536"/>
                <a:gd name="T5" fmla="*/ 0 60000 65536"/>
                <a:gd name="T6" fmla="*/ 0 w 1"/>
                <a:gd name="T7" fmla="*/ 0 h 2410"/>
                <a:gd name="T8" fmla="*/ 1 w 1"/>
                <a:gd name="T9" fmla="*/ 2410 h 2410"/>
              </a:gdLst>
              <a:ahLst/>
              <a:cxnLst>
                <a:cxn ang="T4">
                  <a:pos x="T0" y="T1"/>
                </a:cxn>
                <a:cxn ang="T5">
                  <a:pos x="T2" y="T3"/>
                </a:cxn>
              </a:cxnLst>
              <a:rect l="T6" t="T7" r="T8" b="T9"/>
              <a:pathLst>
                <a:path w="1" h="2410">
                  <a:moveTo>
                    <a:pt x="1" y="0"/>
                  </a:moveTo>
                  <a:lnTo>
                    <a:pt x="0" y="2410"/>
                  </a:lnTo>
                </a:path>
              </a:pathLst>
            </a:custGeom>
            <a:solidFill>
              <a:srgbClr val="FFFFFF"/>
            </a:solidFill>
            <a:ln w="28575">
              <a:solidFill>
                <a:srgbClr val="000000"/>
              </a:solidFill>
              <a:prstDash val="sysDot"/>
              <a:round/>
              <a:headEnd type="none" w="med" len="sm"/>
              <a:tailEnd type="none" w="med" len="sm"/>
            </a:ln>
          </p:spPr>
          <p:txBody>
            <a:bodyPr/>
            <a:lstStyle/>
            <a:p>
              <a:endParaRPr lang="zh-CN" altLang="en-US"/>
            </a:p>
          </p:txBody>
        </p:sp>
        <p:sp>
          <p:nvSpPr>
            <p:cNvPr id="39977" name="Freeform 111">
              <a:extLst>
                <a:ext uri="{FF2B5EF4-FFF2-40B4-BE49-F238E27FC236}">
                  <a16:creationId xmlns:a16="http://schemas.microsoft.com/office/drawing/2014/main" id="{D4EA2FD9-ACE4-4EAD-A92D-3B681288E33E}"/>
                </a:ext>
              </a:extLst>
            </p:cNvPr>
            <p:cNvSpPr>
              <a:spLocks/>
            </p:cNvSpPr>
            <p:nvPr/>
          </p:nvSpPr>
          <p:spPr bwMode="auto">
            <a:xfrm>
              <a:off x="4054" y="13500"/>
              <a:ext cx="9" cy="1815"/>
            </a:xfrm>
            <a:custGeom>
              <a:avLst/>
              <a:gdLst>
                <a:gd name="T0" fmla="*/ 0 w 9"/>
                <a:gd name="T1" fmla="*/ 0 h 2480"/>
                <a:gd name="T2" fmla="*/ 9 w 9"/>
                <a:gd name="T3" fmla="*/ 711 h 2480"/>
                <a:gd name="T4" fmla="*/ 0 60000 65536"/>
                <a:gd name="T5" fmla="*/ 0 60000 65536"/>
                <a:gd name="T6" fmla="*/ 0 w 9"/>
                <a:gd name="T7" fmla="*/ 0 h 2480"/>
                <a:gd name="T8" fmla="*/ 9 w 9"/>
                <a:gd name="T9" fmla="*/ 2480 h 2480"/>
              </a:gdLst>
              <a:ahLst/>
              <a:cxnLst>
                <a:cxn ang="T4">
                  <a:pos x="T0" y="T1"/>
                </a:cxn>
                <a:cxn ang="T5">
                  <a:pos x="T2" y="T3"/>
                </a:cxn>
              </a:cxnLst>
              <a:rect l="T6" t="T7" r="T8" b="T9"/>
              <a:pathLst>
                <a:path w="9" h="2480">
                  <a:moveTo>
                    <a:pt x="0" y="0"/>
                  </a:moveTo>
                  <a:lnTo>
                    <a:pt x="9" y="2480"/>
                  </a:lnTo>
                </a:path>
              </a:pathLst>
            </a:custGeom>
            <a:solidFill>
              <a:srgbClr val="FFFFFF"/>
            </a:solidFill>
            <a:ln w="28575">
              <a:solidFill>
                <a:srgbClr val="000000"/>
              </a:solidFill>
              <a:prstDash val="sysDot"/>
              <a:round/>
              <a:headEnd type="none" w="med" len="sm"/>
              <a:tailEnd type="none" w="med" len="sm"/>
            </a:ln>
          </p:spPr>
          <p:txBody>
            <a:bodyPr/>
            <a:lstStyle/>
            <a:p>
              <a:endParaRPr lang="zh-CN" altLang="en-US"/>
            </a:p>
          </p:txBody>
        </p:sp>
        <p:sp>
          <p:nvSpPr>
            <p:cNvPr id="39978" name="Line 112">
              <a:extLst>
                <a:ext uri="{FF2B5EF4-FFF2-40B4-BE49-F238E27FC236}">
                  <a16:creationId xmlns:a16="http://schemas.microsoft.com/office/drawing/2014/main" id="{92DFF2A5-8F09-4F0E-874E-F50D558143F7}"/>
                </a:ext>
              </a:extLst>
            </p:cNvPr>
            <p:cNvSpPr>
              <a:spLocks noChangeShapeType="1"/>
            </p:cNvSpPr>
            <p:nvPr/>
          </p:nvSpPr>
          <p:spPr bwMode="auto">
            <a:xfrm>
              <a:off x="4612" y="13509"/>
              <a:ext cx="1" cy="1815"/>
            </a:xfrm>
            <a:prstGeom prst="line">
              <a:avLst/>
            </a:prstGeom>
            <a:noFill/>
            <a:ln w="28575">
              <a:solidFill>
                <a:srgbClr val="00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9979" name="Rectangle 113">
              <a:extLst>
                <a:ext uri="{FF2B5EF4-FFF2-40B4-BE49-F238E27FC236}">
                  <a16:creationId xmlns:a16="http://schemas.microsoft.com/office/drawing/2014/main" id="{A1E2C172-4F0D-483E-9494-072B9B05CDBE}"/>
                </a:ext>
              </a:extLst>
            </p:cNvPr>
            <p:cNvSpPr>
              <a:spLocks noChangeArrowheads="1"/>
            </p:cNvSpPr>
            <p:nvPr/>
          </p:nvSpPr>
          <p:spPr bwMode="auto">
            <a:xfrm>
              <a:off x="5160" y="14228"/>
              <a:ext cx="30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i="1">
                  <a:solidFill>
                    <a:srgbClr val="0000FF"/>
                  </a:solidFill>
                </a:rPr>
                <a:t>T</a:t>
              </a:r>
              <a:endParaRPr lang="zh-CN" altLang="zh-CN" sz="2800" b="1"/>
            </a:p>
          </p:txBody>
        </p:sp>
        <p:sp>
          <p:nvSpPr>
            <p:cNvPr id="39980" name="Freeform 114">
              <a:extLst>
                <a:ext uri="{FF2B5EF4-FFF2-40B4-BE49-F238E27FC236}">
                  <a16:creationId xmlns:a16="http://schemas.microsoft.com/office/drawing/2014/main" id="{9B9CA971-BA9F-4B82-B077-9BA8E5185614}"/>
                </a:ext>
              </a:extLst>
            </p:cNvPr>
            <p:cNvSpPr>
              <a:spLocks/>
            </p:cNvSpPr>
            <p:nvPr/>
          </p:nvSpPr>
          <p:spPr bwMode="auto">
            <a:xfrm>
              <a:off x="3007" y="13876"/>
              <a:ext cx="1076" cy="67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99"/>
                  </a:moveTo>
                  <a:lnTo>
                    <a:pt x="234" y="18492"/>
                  </a:lnTo>
                  <a:lnTo>
                    <a:pt x="428" y="17885"/>
                  </a:lnTo>
                  <a:lnTo>
                    <a:pt x="662" y="17277"/>
                  </a:lnTo>
                  <a:lnTo>
                    <a:pt x="883" y="16670"/>
                  </a:lnTo>
                  <a:lnTo>
                    <a:pt x="1103" y="16063"/>
                  </a:lnTo>
                  <a:lnTo>
                    <a:pt x="1324" y="15476"/>
                  </a:lnTo>
                  <a:lnTo>
                    <a:pt x="1557" y="14890"/>
                  </a:lnTo>
                  <a:lnTo>
                    <a:pt x="1765" y="14304"/>
                  </a:lnTo>
                  <a:lnTo>
                    <a:pt x="1986" y="13717"/>
                  </a:lnTo>
                  <a:lnTo>
                    <a:pt x="2232" y="13152"/>
                  </a:lnTo>
                  <a:lnTo>
                    <a:pt x="2440" y="12586"/>
                  </a:lnTo>
                  <a:lnTo>
                    <a:pt x="2674" y="12021"/>
                  </a:lnTo>
                  <a:lnTo>
                    <a:pt x="2894" y="11455"/>
                  </a:lnTo>
                  <a:lnTo>
                    <a:pt x="3115" y="10890"/>
                  </a:lnTo>
                  <a:lnTo>
                    <a:pt x="3335" y="10346"/>
                  </a:lnTo>
                  <a:lnTo>
                    <a:pt x="3569" y="9801"/>
                  </a:lnTo>
                  <a:lnTo>
                    <a:pt x="3764" y="9277"/>
                  </a:lnTo>
                  <a:lnTo>
                    <a:pt x="3997" y="8754"/>
                  </a:lnTo>
                  <a:lnTo>
                    <a:pt x="4231" y="8230"/>
                  </a:lnTo>
                  <a:lnTo>
                    <a:pt x="4426" y="7728"/>
                  </a:lnTo>
                  <a:lnTo>
                    <a:pt x="4659" y="7246"/>
                  </a:lnTo>
                  <a:lnTo>
                    <a:pt x="4893" y="6785"/>
                  </a:lnTo>
                  <a:lnTo>
                    <a:pt x="5114" y="6325"/>
                  </a:lnTo>
                  <a:lnTo>
                    <a:pt x="5334" y="5885"/>
                  </a:lnTo>
                  <a:lnTo>
                    <a:pt x="5568" y="5424"/>
                  </a:lnTo>
                  <a:lnTo>
                    <a:pt x="5762" y="4984"/>
                  </a:lnTo>
                  <a:lnTo>
                    <a:pt x="5970" y="4565"/>
                  </a:lnTo>
                  <a:lnTo>
                    <a:pt x="6191" y="4168"/>
                  </a:lnTo>
                  <a:lnTo>
                    <a:pt x="6411" y="3770"/>
                  </a:lnTo>
                  <a:lnTo>
                    <a:pt x="6632" y="3414"/>
                  </a:lnTo>
                  <a:lnTo>
                    <a:pt x="6866" y="3058"/>
                  </a:lnTo>
                  <a:lnTo>
                    <a:pt x="7086" y="2723"/>
                  </a:lnTo>
                  <a:lnTo>
                    <a:pt x="7294" y="2408"/>
                  </a:lnTo>
                  <a:lnTo>
                    <a:pt x="7515" y="2094"/>
                  </a:lnTo>
                  <a:lnTo>
                    <a:pt x="7722" y="1822"/>
                  </a:lnTo>
                  <a:lnTo>
                    <a:pt x="7956" y="1571"/>
                  </a:lnTo>
                  <a:lnTo>
                    <a:pt x="8151" y="1298"/>
                  </a:lnTo>
                  <a:lnTo>
                    <a:pt x="8371" y="1068"/>
                  </a:lnTo>
                  <a:lnTo>
                    <a:pt x="8592" y="859"/>
                  </a:lnTo>
                  <a:lnTo>
                    <a:pt x="8799" y="670"/>
                  </a:lnTo>
                  <a:lnTo>
                    <a:pt x="9020" y="503"/>
                  </a:lnTo>
                  <a:lnTo>
                    <a:pt x="9228" y="377"/>
                  </a:lnTo>
                  <a:lnTo>
                    <a:pt x="9435" y="251"/>
                  </a:lnTo>
                  <a:lnTo>
                    <a:pt x="9643" y="147"/>
                  </a:lnTo>
                  <a:lnTo>
                    <a:pt x="9877" y="84"/>
                  </a:lnTo>
                  <a:lnTo>
                    <a:pt x="10071" y="21"/>
                  </a:lnTo>
                  <a:lnTo>
                    <a:pt x="10292" y="0"/>
                  </a:lnTo>
                  <a:lnTo>
                    <a:pt x="10487" y="21"/>
                  </a:lnTo>
                  <a:lnTo>
                    <a:pt x="10694" y="21"/>
                  </a:lnTo>
                  <a:lnTo>
                    <a:pt x="10902" y="84"/>
                  </a:lnTo>
                  <a:lnTo>
                    <a:pt x="11123" y="209"/>
                  </a:lnTo>
                  <a:lnTo>
                    <a:pt x="11343" y="335"/>
                  </a:lnTo>
                  <a:lnTo>
                    <a:pt x="11564" y="524"/>
                  </a:lnTo>
                  <a:lnTo>
                    <a:pt x="11772" y="754"/>
                  </a:lnTo>
                  <a:lnTo>
                    <a:pt x="12005" y="984"/>
                  </a:lnTo>
                  <a:lnTo>
                    <a:pt x="12226" y="1257"/>
                  </a:lnTo>
                  <a:lnTo>
                    <a:pt x="12446" y="1571"/>
                  </a:lnTo>
                  <a:lnTo>
                    <a:pt x="12680" y="1906"/>
                  </a:lnTo>
                  <a:lnTo>
                    <a:pt x="12914" y="2283"/>
                  </a:lnTo>
                  <a:lnTo>
                    <a:pt x="13134" y="2702"/>
                  </a:lnTo>
                  <a:lnTo>
                    <a:pt x="13368" y="3099"/>
                  </a:lnTo>
                  <a:lnTo>
                    <a:pt x="13615" y="3518"/>
                  </a:lnTo>
                  <a:lnTo>
                    <a:pt x="13848" y="3979"/>
                  </a:lnTo>
                  <a:lnTo>
                    <a:pt x="14069" y="4440"/>
                  </a:lnTo>
                  <a:lnTo>
                    <a:pt x="14302" y="4942"/>
                  </a:lnTo>
                  <a:lnTo>
                    <a:pt x="14536" y="5466"/>
                  </a:lnTo>
                  <a:lnTo>
                    <a:pt x="14757" y="5990"/>
                  </a:lnTo>
                  <a:lnTo>
                    <a:pt x="14990" y="6513"/>
                  </a:lnTo>
                  <a:lnTo>
                    <a:pt x="15211" y="7058"/>
                  </a:lnTo>
                  <a:lnTo>
                    <a:pt x="15445" y="7623"/>
                  </a:lnTo>
                  <a:lnTo>
                    <a:pt x="15665" y="8188"/>
                  </a:lnTo>
                  <a:lnTo>
                    <a:pt x="15899" y="8775"/>
                  </a:lnTo>
                  <a:lnTo>
                    <a:pt x="16106" y="9340"/>
                  </a:lnTo>
                  <a:lnTo>
                    <a:pt x="16327" y="9906"/>
                  </a:lnTo>
                  <a:lnTo>
                    <a:pt x="16535" y="10471"/>
                  </a:lnTo>
                  <a:lnTo>
                    <a:pt x="16729" y="11037"/>
                  </a:lnTo>
                  <a:lnTo>
                    <a:pt x="16937" y="11623"/>
                  </a:lnTo>
                  <a:lnTo>
                    <a:pt x="17132" y="12188"/>
                  </a:lnTo>
                  <a:lnTo>
                    <a:pt x="17352" y="12754"/>
                  </a:lnTo>
                  <a:lnTo>
                    <a:pt x="17560" y="13298"/>
                  </a:lnTo>
                  <a:lnTo>
                    <a:pt x="17729" y="13843"/>
                  </a:lnTo>
                  <a:lnTo>
                    <a:pt x="17923" y="14387"/>
                  </a:lnTo>
                  <a:lnTo>
                    <a:pt x="18118" y="14932"/>
                  </a:lnTo>
                  <a:lnTo>
                    <a:pt x="18300" y="15435"/>
                  </a:lnTo>
                  <a:lnTo>
                    <a:pt x="18456" y="15937"/>
                  </a:lnTo>
                  <a:lnTo>
                    <a:pt x="18624" y="16419"/>
                  </a:lnTo>
                  <a:lnTo>
                    <a:pt x="18780" y="16859"/>
                  </a:lnTo>
                  <a:lnTo>
                    <a:pt x="18936" y="17319"/>
                  </a:lnTo>
                  <a:lnTo>
                    <a:pt x="19104" y="17738"/>
                  </a:lnTo>
                  <a:lnTo>
                    <a:pt x="19247" y="18136"/>
                  </a:lnTo>
                  <a:lnTo>
                    <a:pt x="19377" y="18534"/>
                  </a:lnTo>
                  <a:lnTo>
                    <a:pt x="19533" y="18890"/>
                  </a:lnTo>
                  <a:lnTo>
                    <a:pt x="19637" y="19183"/>
                  </a:lnTo>
                  <a:lnTo>
                    <a:pt x="19753" y="19497"/>
                  </a:lnTo>
                  <a:lnTo>
                    <a:pt x="19883" y="19770"/>
                  </a:lnTo>
                  <a:lnTo>
                    <a:pt x="19987" y="19979"/>
                  </a:ln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1" name="Line 115">
              <a:extLst>
                <a:ext uri="{FF2B5EF4-FFF2-40B4-BE49-F238E27FC236}">
                  <a16:creationId xmlns:a16="http://schemas.microsoft.com/office/drawing/2014/main" id="{C04B8A5A-F745-4705-8242-0BB1D3B421D6}"/>
                </a:ext>
              </a:extLst>
            </p:cNvPr>
            <p:cNvSpPr>
              <a:spLocks noChangeShapeType="1"/>
            </p:cNvSpPr>
            <p:nvPr/>
          </p:nvSpPr>
          <p:spPr bwMode="auto">
            <a:xfrm>
              <a:off x="5143" y="13497"/>
              <a:ext cx="1" cy="1815"/>
            </a:xfrm>
            <a:prstGeom prst="line">
              <a:avLst/>
            </a:prstGeom>
            <a:noFill/>
            <a:ln w="28575">
              <a:solidFill>
                <a:srgbClr val="00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9982" name="Freeform 116">
              <a:extLst>
                <a:ext uri="{FF2B5EF4-FFF2-40B4-BE49-F238E27FC236}">
                  <a16:creationId xmlns:a16="http://schemas.microsoft.com/office/drawing/2014/main" id="{66070F43-CD87-44D0-8CE7-FD2F4E22C913}"/>
                </a:ext>
              </a:extLst>
            </p:cNvPr>
            <p:cNvSpPr>
              <a:spLocks/>
            </p:cNvSpPr>
            <p:nvPr/>
          </p:nvSpPr>
          <p:spPr bwMode="auto">
            <a:xfrm>
              <a:off x="4082" y="14552"/>
              <a:ext cx="1062" cy="67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880"/>
                  </a:moveTo>
                  <a:lnTo>
                    <a:pt x="224" y="1487"/>
                  </a:lnTo>
                  <a:lnTo>
                    <a:pt x="434" y="2094"/>
                  </a:lnTo>
                  <a:lnTo>
                    <a:pt x="657" y="2702"/>
                  </a:lnTo>
                  <a:lnTo>
                    <a:pt x="881" y="3309"/>
                  </a:lnTo>
                  <a:lnTo>
                    <a:pt x="1105" y="3916"/>
                  </a:lnTo>
                  <a:lnTo>
                    <a:pt x="1328" y="4503"/>
                  </a:lnTo>
                  <a:lnTo>
                    <a:pt x="1552" y="5089"/>
                  </a:lnTo>
                  <a:lnTo>
                    <a:pt x="1775" y="5675"/>
                  </a:lnTo>
                  <a:lnTo>
                    <a:pt x="1986" y="6262"/>
                  </a:lnTo>
                  <a:lnTo>
                    <a:pt x="2222" y="6827"/>
                  </a:lnTo>
                  <a:lnTo>
                    <a:pt x="2446" y="7393"/>
                  </a:lnTo>
                  <a:lnTo>
                    <a:pt x="2669" y="7958"/>
                  </a:lnTo>
                  <a:lnTo>
                    <a:pt x="2893" y="8524"/>
                  </a:lnTo>
                  <a:lnTo>
                    <a:pt x="3116" y="9089"/>
                  </a:lnTo>
                  <a:lnTo>
                    <a:pt x="3340" y="9634"/>
                  </a:lnTo>
                  <a:lnTo>
                    <a:pt x="3563" y="10178"/>
                  </a:lnTo>
                  <a:lnTo>
                    <a:pt x="3774" y="10702"/>
                  </a:lnTo>
                  <a:lnTo>
                    <a:pt x="3997" y="11225"/>
                  </a:lnTo>
                  <a:lnTo>
                    <a:pt x="4221" y="11749"/>
                  </a:lnTo>
                  <a:lnTo>
                    <a:pt x="4431" y="12251"/>
                  </a:lnTo>
                  <a:lnTo>
                    <a:pt x="4655" y="12733"/>
                  </a:lnTo>
                  <a:lnTo>
                    <a:pt x="4892" y="13194"/>
                  </a:lnTo>
                  <a:lnTo>
                    <a:pt x="5115" y="13654"/>
                  </a:lnTo>
                  <a:lnTo>
                    <a:pt x="5339" y="14094"/>
                  </a:lnTo>
                  <a:lnTo>
                    <a:pt x="5562" y="14555"/>
                  </a:lnTo>
                  <a:lnTo>
                    <a:pt x="5773" y="14995"/>
                  </a:lnTo>
                  <a:lnTo>
                    <a:pt x="5970" y="15414"/>
                  </a:lnTo>
                  <a:lnTo>
                    <a:pt x="6180" y="15812"/>
                  </a:lnTo>
                  <a:lnTo>
                    <a:pt x="6417" y="16209"/>
                  </a:lnTo>
                  <a:lnTo>
                    <a:pt x="6627" y="16565"/>
                  </a:lnTo>
                  <a:lnTo>
                    <a:pt x="6864" y="16921"/>
                  </a:lnTo>
                  <a:lnTo>
                    <a:pt x="7087" y="17257"/>
                  </a:lnTo>
                  <a:lnTo>
                    <a:pt x="7298" y="17571"/>
                  </a:lnTo>
                  <a:lnTo>
                    <a:pt x="7508" y="17885"/>
                  </a:lnTo>
                  <a:lnTo>
                    <a:pt x="7719" y="18157"/>
                  </a:lnTo>
                  <a:lnTo>
                    <a:pt x="7955" y="18408"/>
                  </a:lnTo>
                  <a:lnTo>
                    <a:pt x="8153" y="18681"/>
                  </a:lnTo>
                  <a:lnTo>
                    <a:pt x="8376" y="18911"/>
                  </a:lnTo>
                  <a:lnTo>
                    <a:pt x="8586" y="19120"/>
                  </a:lnTo>
                  <a:lnTo>
                    <a:pt x="8810" y="19309"/>
                  </a:lnTo>
                  <a:lnTo>
                    <a:pt x="9020" y="19476"/>
                  </a:lnTo>
                  <a:lnTo>
                    <a:pt x="9218" y="19602"/>
                  </a:lnTo>
                  <a:lnTo>
                    <a:pt x="9441" y="19728"/>
                  </a:lnTo>
                  <a:lnTo>
                    <a:pt x="9638" y="19832"/>
                  </a:lnTo>
                  <a:lnTo>
                    <a:pt x="9875" y="19895"/>
                  </a:lnTo>
                  <a:lnTo>
                    <a:pt x="10072" y="19958"/>
                  </a:lnTo>
                  <a:lnTo>
                    <a:pt x="10296" y="19979"/>
                  </a:lnTo>
                  <a:lnTo>
                    <a:pt x="10493" y="19958"/>
                  </a:lnTo>
                  <a:lnTo>
                    <a:pt x="10690" y="19958"/>
                  </a:lnTo>
                  <a:lnTo>
                    <a:pt x="10901" y="19895"/>
                  </a:lnTo>
                  <a:lnTo>
                    <a:pt x="11124" y="19770"/>
                  </a:lnTo>
                  <a:lnTo>
                    <a:pt x="11348" y="19644"/>
                  </a:lnTo>
                  <a:lnTo>
                    <a:pt x="11558" y="19455"/>
                  </a:lnTo>
                  <a:lnTo>
                    <a:pt x="11782" y="19225"/>
                  </a:lnTo>
                  <a:lnTo>
                    <a:pt x="12005" y="18995"/>
                  </a:lnTo>
                  <a:lnTo>
                    <a:pt x="12216" y="18723"/>
                  </a:lnTo>
                  <a:lnTo>
                    <a:pt x="12452" y="18408"/>
                  </a:lnTo>
                  <a:lnTo>
                    <a:pt x="12676" y="18073"/>
                  </a:lnTo>
                  <a:lnTo>
                    <a:pt x="12913" y="17696"/>
                  </a:lnTo>
                  <a:lnTo>
                    <a:pt x="13136" y="17277"/>
                  </a:lnTo>
                  <a:lnTo>
                    <a:pt x="13373" y="16880"/>
                  </a:lnTo>
                  <a:lnTo>
                    <a:pt x="13609" y="16461"/>
                  </a:lnTo>
                  <a:lnTo>
                    <a:pt x="13846" y="16000"/>
                  </a:lnTo>
                  <a:lnTo>
                    <a:pt x="14070" y="15539"/>
                  </a:lnTo>
                  <a:lnTo>
                    <a:pt x="14306" y="15037"/>
                  </a:lnTo>
                  <a:lnTo>
                    <a:pt x="14530" y="14513"/>
                  </a:lnTo>
                  <a:lnTo>
                    <a:pt x="14767" y="13990"/>
                  </a:lnTo>
                  <a:lnTo>
                    <a:pt x="14990" y="13466"/>
                  </a:lnTo>
                  <a:lnTo>
                    <a:pt x="15201" y="12921"/>
                  </a:lnTo>
                  <a:lnTo>
                    <a:pt x="15450" y="12356"/>
                  </a:lnTo>
                  <a:lnTo>
                    <a:pt x="15661" y="11791"/>
                  </a:lnTo>
                  <a:lnTo>
                    <a:pt x="15897" y="11204"/>
                  </a:lnTo>
                  <a:lnTo>
                    <a:pt x="16108" y="10639"/>
                  </a:lnTo>
                  <a:lnTo>
                    <a:pt x="16331" y="10073"/>
                  </a:lnTo>
                  <a:lnTo>
                    <a:pt x="16529" y="9508"/>
                  </a:lnTo>
                  <a:lnTo>
                    <a:pt x="16726" y="8942"/>
                  </a:lnTo>
                  <a:lnTo>
                    <a:pt x="16936" y="8356"/>
                  </a:lnTo>
                  <a:lnTo>
                    <a:pt x="17133" y="7791"/>
                  </a:lnTo>
                  <a:lnTo>
                    <a:pt x="17357" y="7225"/>
                  </a:lnTo>
                  <a:lnTo>
                    <a:pt x="17554" y="6681"/>
                  </a:lnTo>
                  <a:lnTo>
                    <a:pt x="17725" y="6136"/>
                  </a:lnTo>
                  <a:lnTo>
                    <a:pt x="17922" y="5592"/>
                  </a:lnTo>
                  <a:lnTo>
                    <a:pt x="18120" y="5047"/>
                  </a:lnTo>
                  <a:lnTo>
                    <a:pt x="18304" y="4545"/>
                  </a:lnTo>
                  <a:lnTo>
                    <a:pt x="18462" y="4042"/>
                  </a:lnTo>
                  <a:lnTo>
                    <a:pt x="18619" y="3560"/>
                  </a:lnTo>
                  <a:lnTo>
                    <a:pt x="18790" y="3120"/>
                  </a:lnTo>
                  <a:lnTo>
                    <a:pt x="18935" y="2660"/>
                  </a:lnTo>
                  <a:lnTo>
                    <a:pt x="19106" y="2241"/>
                  </a:lnTo>
                  <a:lnTo>
                    <a:pt x="19237" y="1843"/>
                  </a:lnTo>
                  <a:lnTo>
                    <a:pt x="19382" y="1445"/>
                  </a:lnTo>
                  <a:lnTo>
                    <a:pt x="19527" y="1089"/>
                  </a:lnTo>
                  <a:lnTo>
                    <a:pt x="19632" y="796"/>
                  </a:lnTo>
                  <a:lnTo>
                    <a:pt x="19763" y="482"/>
                  </a:lnTo>
                  <a:lnTo>
                    <a:pt x="19882" y="209"/>
                  </a:lnTo>
                  <a:lnTo>
                    <a:pt x="19987" y="0"/>
                  </a:ln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3" name="Rectangle 117">
              <a:extLst>
                <a:ext uri="{FF2B5EF4-FFF2-40B4-BE49-F238E27FC236}">
                  <a16:creationId xmlns:a16="http://schemas.microsoft.com/office/drawing/2014/main" id="{DEA9DCAE-11BF-4430-B612-8BA591AC6B15}"/>
                </a:ext>
              </a:extLst>
            </p:cNvPr>
            <p:cNvSpPr>
              <a:spLocks noChangeArrowheads="1"/>
            </p:cNvSpPr>
            <p:nvPr/>
          </p:nvSpPr>
          <p:spPr bwMode="auto">
            <a:xfrm>
              <a:off x="4050" y="14229"/>
              <a:ext cx="50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i="1">
                  <a:solidFill>
                    <a:srgbClr val="0000FF"/>
                  </a:solidFill>
                </a:rPr>
                <a:t>T/</a:t>
              </a:r>
              <a:r>
                <a:rPr lang="en-US" altLang="zh-CN" sz="2800" b="1">
                  <a:solidFill>
                    <a:srgbClr val="0000FF"/>
                  </a:solidFill>
                </a:rPr>
                <a:t>2</a:t>
              </a:r>
              <a:endParaRPr lang="zh-CN" altLang="zh-CN" sz="2800" b="1"/>
            </a:p>
          </p:txBody>
        </p:sp>
        <p:sp>
          <p:nvSpPr>
            <p:cNvPr id="39984" name="Rectangle 118">
              <a:extLst>
                <a:ext uri="{FF2B5EF4-FFF2-40B4-BE49-F238E27FC236}">
                  <a16:creationId xmlns:a16="http://schemas.microsoft.com/office/drawing/2014/main" id="{1486552B-8CE8-4015-8BCC-0D0EA9C24051}"/>
                </a:ext>
              </a:extLst>
            </p:cNvPr>
            <p:cNvSpPr>
              <a:spLocks noChangeArrowheads="1"/>
            </p:cNvSpPr>
            <p:nvPr/>
          </p:nvSpPr>
          <p:spPr bwMode="auto">
            <a:xfrm>
              <a:off x="5530" y="14533"/>
              <a:ext cx="3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i="1"/>
                <a:t>T</a:t>
              </a:r>
              <a:endParaRPr lang="zh-CN" altLang="zh-CN" sz="2800" b="1"/>
            </a:p>
          </p:txBody>
        </p:sp>
      </p:grpSp>
      <p:grpSp>
        <p:nvGrpSpPr>
          <p:cNvPr id="8" name="组合 189">
            <a:extLst>
              <a:ext uri="{FF2B5EF4-FFF2-40B4-BE49-F238E27FC236}">
                <a16:creationId xmlns:a16="http://schemas.microsoft.com/office/drawing/2014/main" id="{4536341F-6C50-4465-ADDE-A2C2977E770C}"/>
              </a:ext>
            </a:extLst>
          </p:cNvPr>
          <p:cNvGrpSpPr>
            <a:grpSpLocks/>
          </p:cNvGrpSpPr>
          <p:nvPr/>
        </p:nvGrpSpPr>
        <p:grpSpPr bwMode="auto">
          <a:xfrm>
            <a:off x="4714875" y="3500438"/>
            <a:ext cx="3395663" cy="3330575"/>
            <a:chOff x="4714876" y="3500438"/>
            <a:chExt cx="3396125" cy="3330576"/>
          </a:xfrm>
        </p:grpSpPr>
        <p:sp>
          <p:nvSpPr>
            <p:cNvPr id="39953" name="Text Box 96">
              <a:extLst>
                <a:ext uri="{FF2B5EF4-FFF2-40B4-BE49-F238E27FC236}">
                  <a16:creationId xmlns:a16="http://schemas.microsoft.com/office/drawing/2014/main" id="{675A93F4-238F-4A0E-888B-ECDBC62EF3B4}"/>
                </a:ext>
              </a:extLst>
            </p:cNvPr>
            <p:cNvSpPr txBox="1">
              <a:spLocks noChangeArrowheads="1"/>
            </p:cNvSpPr>
            <p:nvPr/>
          </p:nvSpPr>
          <p:spPr bwMode="auto">
            <a:xfrm>
              <a:off x="7521475" y="5293434"/>
              <a:ext cx="589526" cy="6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grpSp>
          <p:nvGrpSpPr>
            <p:cNvPr id="39954" name="组合 186">
              <a:extLst>
                <a:ext uri="{FF2B5EF4-FFF2-40B4-BE49-F238E27FC236}">
                  <a16:creationId xmlns:a16="http://schemas.microsoft.com/office/drawing/2014/main" id="{CC9A481B-2904-4E5A-A757-455F63B24146}"/>
                </a:ext>
              </a:extLst>
            </p:cNvPr>
            <p:cNvGrpSpPr>
              <a:grpSpLocks/>
            </p:cNvGrpSpPr>
            <p:nvPr/>
          </p:nvGrpSpPr>
          <p:grpSpPr bwMode="auto">
            <a:xfrm>
              <a:off x="4714876" y="3500438"/>
              <a:ext cx="3143272" cy="3330576"/>
              <a:chOff x="4714876" y="3500438"/>
              <a:chExt cx="3143272" cy="3330576"/>
            </a:xfrm>
          </p:grpSpPr>
          <p:sp>
            <p:nvSpPr>
              <p:cNvPr id="39955" name="Oval 82">
                <a:extLst>
                  <a:ext uri="{FF2B5EF4-FFF2-40B4-BE49-F238E27FC236}">
                    <a16:creationId xmlns:a16="http://schemas.microsoft.com/office/drawing/2014/main" id="{F2CF9A69-DA73-4327-8BB1-262DD660D847}"/>
                  </a:ext>
                </a:extLst>
              </p:cNvPr>
              <p:cNvSpPr>
                <a:spLocks noChangeArrowheads="1"/>
              </p:cNvSpPr>
              <p:nvPr/>
            </p:nvSpPr>
            <p:spPr bwMode="auto">
              <a:xfrm>
                <a:off x="5286380" y="4071942"/>
                <a:ext cx="2036658" cy="2066202"/>
              </a:xfrm>
              <a:prstGeom prst="ellipse">
                <a:avLst/>
              </a:prstGeom>
              <a:solidFill>
                <a:srgbClr val="FFFFFF"/>
              </a:solidFill>
              <a:ln w="28575">
                <a:solidFill>
                  <a:srgbClr val="00B0F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ndParaRPr>
              </a:p>
            </p:txBody>
          </p:sp>
          <p:sp>
            <p:nvSpPr>
              <p:cNvPr id="39956" name="Oval 83">
                <a:extLst>
                  <a:ext uri="{FF2B5EF4-FFF2-40B4-BE49-F238E27FC236}">
                    <a16:creationId xmlns:a16="http://schemas.microsoft.com/office/drawing/2014/main" id="{81E85700-36E7-4D37-9D10-B52756ACCB29}"/>
                  </a:ext>
                </a:extLst>
              </p:cNvPr>
              <p:cNvSpPr>
                <a:spLocks noChangeArrowheads="1"/>
              </p:cNvSpPr>
              <p:nvPr/>
            </p:nvSpPr>
            <p:spPr bwMode="auto">
              <a:xfrm>
                <a:off x="5000628" y="3842638"/>
                <a:ext cx="2593150" cy="2546537"/>
              </a:xfrm>
              <a:prstGeom prst="ellipse">
                <a:avLst/>
              </a:prstGeom>
              <a:noFill/>
              <a:ln w="28575">
                <a:solidFill>
                  <a:srgbClr val="7030A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ndParaRPr>
              </a:p>
            </p:txBody>
          </p:sp>
          <p:sp>
            <p:nvSpPr>
              <p:cNvPr id="39957" name="Text Box 84">
                <a:extLst>
                  <a:ext uri="{FF2B5EF4-FFF2-40B4-BE49-F238E27FC236}">
                    <a16:creationId xmlns:a16="http://schemas.microsoft.com/office/drawing/2014/main" id="{C2077579-2A54-4DB4-81AA-E50FD1A9B7D3}"/>
                  </a:ext>
                </a:extLst>
              </p:cNvPr>
              <p:cNvSpPr txBox="1">
                <a:spLocks noChangeArrowheads="1"/>
              </p:cNvSpPr>
              <p:nvPr/>
            </p:nvSpPr>
            <p:spPr bwMode="auto">
              <a:xfrm>
                <a:off x="6593989" y="5390009"/>
                <a:ext cx="589526" cy="66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58" name="Text Box 85">
                <a:extLst>
                  <a:ext uri="{FF2B5EF4-FFF2-40B4-BE49-F238E27FC236}">
                    <a16:creationId xmlns:a16="http://schemas.microsoft.com/office/drawing/2014/main" id="{25410638-C94D-493B-8CFF-824DFBECCED1}"/>
                  </a:ext>
                </a:extLst>
              </p:cNvPr>
              <p:cNvSpPr txBox="1">
                <a:spLocks noChangeArrowheads="1"/>
              </p:cNvSpPr>
              <p:nvPr/>
            </p:nvSpPr>
            <p:spPr bwMode="auto">
              <a:xfrm>
                <a:off x="5938396" y="5503104"/>
                <a:ext cx="589526" cy="66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59" name="Text Box 86">
                <a:extLst>
                  <a:ext uri="{FF2B5EF4-FFF2-40B4-BE49-F238E27FC236}">
                    <a16:creationId xmlns:a16="http://schemas.microsoft.com/office/drawing/2014/main" id="{5EF29692-A687-45DF-99C8-32F392082FBD}"/>
                  </a:ext>
                </a:extLst>
              </p:cNvPr>
              <p:cNvSpPr txBox="1">
                <a:spLocks noChangeArrowheads="1"/>
              </p:cNvSpPr>
              <p:nvPr/>
            </p:nvSpPr>
            <p:spPr bwMode="auto">
              <a:xfrm>
                <a:off x="5493710" y="5060891"/>
                <a:ext cx="589526" cy="66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0" name="Text Box 87">
                <a:extLst>
                  <a:ext uri="{FF2B5EF4-FFF2-40B4-BE49-F238E27FC236}">
                    <a16:creationId xmlns:a16="http://schemas.microsoft.com/office/drawing/2014/main" id="{EC7EE1D8-F51C-4C85-A40F-E9FAE862FAC8}"/>
                  </a:ext>
                </a:extLst>
              </p:cNvPr>
              <p:cNvSpPr txBox="1">
                <a:spLocks noChangeArrowheads="1"/>
              </p:cNvSpPr>
              <p:nvPr/>
            </p:nvSpPr>
            <p:spPr bwMode="auto">
              <a:xfrm>
                <a:off x="6135328" y="4872823"/>
                <a:ext cx="589526" cy="66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1" name="Text Box 88">
                <a:extLst>
                  <a:ext uri="{FF2B5EF4-FFF2-40B4-BE49-F238E27FC236}">
                    <a16:creationId xmlns:a16="http://schemas.microsoft.com/office/drawing/2014/main" id="{96AE205F-9A02-4BF5-9C60-0C37FB55937C}"/>
                  </a:ext>
                </a:extLst>
              </p:cNvPr>
              <p:cNvSpPr txBox="1">
                <a:spLocks noChangeArrowheads="1"/>
              </p:cNvSpPr>
              <p:nvPr/>
            </p:nvSpPr>
            <p:spPr bwMode="auto">
              <a:xfrm>
                <a:off x="5652527" y="4381052"/>
                <a:ext cx="589526" cy="66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2" name="Text Box 89">
                <a:extLst>
                  <a:ext uri="{FF2B5EF4-FFF2-40B4-BE49-F238E27FC236}">
                    <a16:creationId xmlns:a16="http://schemas.microsoft.com/office/drawing/2014/main" id="{B6F9E397-E90A-457B-AFB0-A3F450D582C2}"/>
                  </a:ext>
                </a:extLst>
              </p:cNvPr>
              <p:cNvSpPr txBox="1">
                <a:spLocks noChangeArrowheads="1"/>
              </p:cNvSpPr>
              <p:nvPr/>
            </p:nvSpPr>
            <p:spPr bwMode="auto">
              <a:xfrm>
                <a:off x="6865882" y="4693651"/>
                <a:ext cx="589526" cy="66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3" name="Text Box 90">
                <a:extLst>
                  <a:ext uri="{FF2B5EF4-FFF2-40B4-BE49-F238E27FC236}">
                    <a16:creationId xmlns:a16="http://schemas.microsoft.com/office/drawing/2014/main" id="{6DACE846-4E26-41EE-B7B5-43FFFCE4015B}"/>
                  </a:ext>
                </a:extLst>
              </p:cNvPr>
              <p:cNvSpPr txBox="1">
                <a:spLocks noChangeArrowheads="1"/>
              </p:cNvSpPr>
              <p:nvPr/>
            </p:nvSpPr>
            <p:spPr bwMode="auto">
              <a:xfrm>
                <a:off x="6291603" y="4165028"/>
                <a:ext cx="589526" cy="6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4" name="Text Box 91">
                <a:extLst>
                  <a:ext uri="{FF2B5EF4-FFF2-40B4-BE49-F238E27FC236}">
                    <a16:creationId xmlns:a16="http://schemas.microsoft.com/office/drawing/2014/main" id="{745EA0E7-3384-4220-A3C5-7C76E04F1090}"/>
                  </a:ext>
                </a:extLst>
              </p:cNvPr>
              <p:cNvSpPr txBox="1">
                <a:spLocks noChangeArrowheads="1"/>
              </p:cNvSpPr>
              <p:nvPr/>
            </p:nvSpPr>
            <p:spPr bwMode="auto">
              <a:xfrm>
                <a:off x="5113822" y="5795371"/>
                <a:ext cx="589526" cy="6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5" name="Text Box 92">
                <a:extLst>
                  <a:ext uri="{FF2B5EF4-FFF2-40B4-BE49-F238E27FC236}">
                    <a16:creationId xmlns:a16="http://schemas.microsoft.com/office/drawing/2014/main" id="{91E73B20-EA9B-4FE7-A782-CDC317FABA22}"/>
                  </a:ext>
                </a:extLst>
              </p:cNvPr>
              <p:cNvSpPr txBox="1">
                <a:spLocks noChangeArrowheads="1"/>
              </p:cNvSpPr>
              <p:nvPr/>
            </p:nvSpPr>
            <p:spPr bwMode="auto">
              <a:xfrm>
                <a:off x="6527921" y="6166424"/>
                <a:ext cx="589526" cy="6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6" name="Text Box 93">
                <a:extLst>
                  <a:ext uri="{FF2B5EF4-FFF2-40B4-BE49-F238E27FC236}">
                    <a16:creationId xmlns:a16="http://schemas.microsoft.com/office/drawing/2014/main" id="{A04C68A2-F114-4FC2-948F-1B836F8A8FAB}"/>
                  </a:ext>
                </a:extLst>
              </p:cNvPr>
              <p:cNvSpPr txBox="1">
                <a:spLocks noChangeArrowheads="1"/>
              </p:cNvSpPr>
              <p:nvPr/>
            </p:nvSpPr>
            <p:spPr bwMode="auto">
              <a:xfrm>
                <a:off x="4714876" y="4692380"/>
                <a:ext cx="589526" cy="6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7" name="Text Box 94">
                <a:extLst>
                  <a:ext uri="{FF2B5EF4-FFF2-40B4-BE49-F238E27FC236}">
                    <a16:creationId xmlns:a16="http://schemas.microsoft.com/office/drawing/2014/main" id="{E01DAB00-9E3D-43C5-BCA5-F1F6914CCBB8}"/>
                  </a:ext>
                </a:extLst>
              </p:cNvPr>
              <p:cNvSpPr txBox="1">
                <a:spLocks noChangeArrowheads="1"/>
              </p:cNvSpPr>
              <p:nvPr/>
            </p:nvSpPr>
            <p:spPr bwMode="auto">
              <a:xfrm>
                <a:off x="5702077" y="3500438"/>
                <a:ext cx="589526" cy="6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8" name="Text Box 95">
                <a:extLst>
                  <a:ext uri="{FF2B5EF4-FFF2-40B4-BE49-F238E27FC236}">
                    <a16:creationId xmlns:a16="http://schemas.microsoft.com/office/drawing/2014/main" id="{DE22C791-FE26-4CB0-89D3-A5FD849FF545}"/>
                  </a:ext>
                </a:extLst>
              </p:cNvPr>
              <p:cNvSpPr txBox="1">
                <a:spLocks noChangeArrowheads="1"/>
              </p:cNvSpPr>
              <p:nvPr/>
            </p:nvSpPr>
            <p:spPr bwMode="auto">
              <a:xfrm>
                <a:off x="7103471" y="3820661"/>
                <a:ext cx="589526" cy="6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a:sym typeface="Symbol" panose="05050102010706020507" pitchFamily="18" charset="2"/>
                  </a:rPr>
                  <a:t></a:t>
                </a:r>
                <a:endParaRPr lang="zh-CN" altLang="zh-CN" sz="2800">
                  <a:latin typeface="Arial" panose="020B0604020202020204" pitchFamily="34" charset="0"/>
                </a:endParaRPr>
              </a:p>
            </p:txBody>
          </p:sp>
          <p:sp>
            <p:nvSpPr>
              <p:cNvPr id="39969" name="Text Box 103">
                <a:extLst>
                  <a:ext uri="{FF2B5EF4-FFF2-40B4-BE49-F238E27FC236}">
                    <a16:creationId xmlns:a16="http://schemas.microsoft.com/office/drawing/2014/main" id="{7E9CBC63-FD2A-4889-93F7-0CD9AFF087C3}"/>
                  </a:ext>
                </a:extLst>
              </p:cNvPr>
              <p:cNvSpPr txBox="1">
                <a:spLocks noChangeArrowheads="1"/>
              </p:cNvSpPr>
              <p:nvPr/>
            </p:nvSpPr>
            <p:spPr bwMode="auto">
              <a:xfrm>
                <a:off x="6327178" y="4971940"/>
                <a:ext cx="604772" cy="6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a:latin typeface="Arial" panose="020B0604020202020204" pitchFamily="34" charset="0"/>
                </a:endParaRPr>
              </a:p>
            </p:txBody>
          </p:sp>
          <p:sp>
            <p:nvSpPr>
              <p:cNvPr id="39970" name="Oval 104">
                <a:extLst>
                  <a:ext uri="{FF2B5EF4-FFF2-40B4-BE49-F238E27FC236}">
                    <a16:creationId xmlns:a16="http://schemas.microsoft.com/office/drawing/2014/main" id="{39B83A90-AA4F-4985-B851-0A9715F48B0B}"/>
                  </a:ext>
                </a:extLst>
              </p:cNvPr>
              <p:cNvSpPr>
                <a:spLocks noChangeArrowheads="1"/>
              </p:cNvSpPr>
              <p:nvPr/>
            </p:nvSpPr>
            <p:spPr bwMode="auto">
              <a:xfrm>
                <a:off x="4723752" y="3500438"/>
                <a:ext cx="3134396" cy="3103116"/>
              </a:xfrm>
              <a:prstGeom prst="ellipse">
                <a:avLst/>
              </a:prstGeom>
              <a:noFill/>
              <a:ln w="28575">
                <a:solidFill>
                  <a:srgbClr val="00B0F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latin typeface="Arial" panose="020B0604020202020204" pitchFamily="34" charset="0"/>
                </a:endParaRPr>
              </a:p>
            </p:txBody>
          </p:sp>
          <p:sp>
            <p:nvSpPr>
              <p:cNvPr id="39971" name="TextBox 179">
                <a:extLst>
                  <a:ext uri="{FF2B5EF4-FFF2-40B4-BE49-F238E27FC236}">
                    <a16:creationId xmlns:a16="http://schemas.microsoft.com/office/drawing/2014/main" id="{1CCF18F7-D4A2-4149-B630-0EDC082E7C96}"/>
                  </a:ext>
                </a:extLst>
              </p:cNvPr>
              <p:cNvSpPr txBox="1">
                <a:spLocks noChangeArrowheads="1"/>
              </p:cNvSpPr>
              <p:nvPr/>
            </p:nvSpPr>
            <p:spPr bwMode="auto">
              <a:xfrm>
                <a:off x="7358082" y="4857751"/>
                <a:ext cx="42862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az-Cyrl-AZ" altLang="zh-CN" sz="2800" b="1">
                    <a:solidFill>
                      <a:srgbClr val="7030A0"/>
                    </a:solidFill>
                    <a:cs typeface="Times New Roman" panose="02020603050405020304" pitchFamily="18" charset="0"/>
                  </a:rPr>
                  <a:t>Ө</a:t>
                </a:r>
                <a:endParaRPr lang="zh-CN" altLang="en-US" sz="2800" b="1">
                  <a:solidFill>
                    <a:srgbClr val="7030A0"/>
                  </a:solidFill>
                  <a:latin typeface="Arial" panose="020B0604020202020204" pitchFamily="34" charset="0"/>
                </a:endParaRPr>
              </a:p>
            </p:txBody>
          </p:sp>
        </p:grpSp>
      </p:grpSp>
      <p:grpSp>
        <p:nvGrpSpPr>
          <p:cNvPr id="10" name="组合 185">
            <a:extLst>
              <a:ext uri="{FF2B5EF4-FFF2-40B4-BE49-F238E27FC236}">
                <a16:creationId xmlns:a16="http://schemas.microsoft.com/office/drawing/2014/main" id="{3E801975-904E-45FF-B346-4FEBA0BD1624}"/>
              </a:ext>
            </a:extLst>
          </p:cNvPr>
          <p:cNvGrpSpPr>
            <a:grpSpLocks/>
          </p:cNvGrpSpPr>
          <p:nvPr/>
        </p:nvGrpSpPr>
        <p:grpSpPr bwMode="auto">
          <a:xfrm>
            <a:off x="6572250" y="5072063"/>
            <a:ext cx="922338" cy="571500"/>
            <a:chOff x="6572264" y="5072074"/>
            <a:chExt cx="922981" cy="571504"/>
          </a:xfrm>
        </p:grpSpPr>
        <p:cxnSp>
          <p:nvCxnSpPr>
            <p:cNvPr id="39951" name="AutoShape 100">
              <a:extLst>
                <a:ext uri="{FF2B5EF4-FFF2-40B4-BE49-F238E27FC236}">
                  <a16:creationId xmlns:a16="http://schemas.microsoft.com/office/drawing/2014/main" id="{C289447E-A484-498E-8529-2C1E2DAE15F3}"/>
                </a:ext>
              </a:extLst>
            </p:cNvPr>
            <p:cNvCxnSpPr>
              <a:cxnSpLocks noChangeShapeType="1"/>
            </p:cNvCxnSpPr>
            <p:nvPr/>
          </p:nvCxnSpPr>
          <p:spPr bwMode="auto">
            <a:xfrm flipH="1" flipV="1">
              <a:off x="6715140" y="5072074"/>
              <a:ext cx="780105" cy="15249"/>
            </a:xfrm>
            <a:prstGeom prst="straightConnector1">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cxnSp>
        <p:graphicFrame>
          <p:nvGraphicFramePr>
            <p:cNvPr id="39952" name="Object 2">
              <a:extLst>
                <a:ext uri="{FF2B5EF4-FFF2-40B4-BE49-F238E27FC236}">
                  <a16:creationId xmlns:a16="http://schemas.microsoft.com/office/drawing/2014/main" id="{EEC43F9B-BDD4-4D3C-BA7D-0F0A29AD6EF8}"/>
                </a:ext>
              </a:extLst>
            </p:cNvPr>
            <p:cNvGraphicFramePr>
              <a:graphicFrameLocks noChangeAspect="1"/>
            </p:cNvGraphicFramePr>
            <p:nvPr/>
          </p:nvGraphicFramePr>
          <p:xfrm>
            <a:off x="6572264" y="5072078"/>
            <a:ext cx="479425" cy="571500"/>
          </p:xfrm>
          <a:graphic>
            <a:graphicData uri="http://schemas.openxmlformats.org/presentationml/2006/ole">
              <mc:AlternateContent xmlns:mc="http://schemas.openxmlformats.org/markup-compatibility/2006">
                <mc:Choice xmlns:v="urn:schemas-microsoft-com:vml" Requires="v">
                  <p:oleObj name="Equation" r:id="rId2" imgW="190500" imgH="228600" progId="Equation.DSMT4">
                    <p:embed/>
                  </p:oleObj>
                </mc:Choice>
                <mc:Fallback>
                  <p:oleObj name="Equation" r:id="rId2" imgW="19050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64" y="5072078"/>
                          <a:ext cx="479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 name="组合 183">
            <a:extLst>
              <a:ext uri="{FF2B5EF4-FFF2-40B4-BE49-F238E27FC236}">
                <a16:creationId xmlns:a16="http://schemas.microsoft.com/office/drawing/2014/main" id="{54CF050E-BB1B-4E6D-8F17-7F07BC77298D}"/>
              </a:ext>
            </a:extLst>
          </p:cNvPr>
          <p:cNvGrpSpPr>
            <a:grpSpLocks/>
          </p:cNvGrpSpPr>
          <p:nvPr/>
        </p:nvGrpSpPr>
        <p:grpSpPr bwMode="auto">
          <a:xfrm>
            <a:off x="7215188" y="3571875"/>
            <a:ext cx="1630362" cy="1458913"/>
            <a:chOff x="7215206" y="3571876"/>
            <a:chExt cx="1630362" cy="1458910"/>
          </a:xfrm>
        </p:grpSpPr>
        <p:cxnSp>
          <p:nvCxnSpPr>
            <p:cNvPr id="39949" name="AutoShape 99">
              <a:extLst>
                <a:ext uri="{FF2B5EF4-FFF2-40B4-BE49-F238E27FC236}">
                  <a16:creationId xmlns:a16="http://schemas.microsoft.com/office/drawing/2014/main" id="{1540C1B0-409C-439E-B07E-95F0AEBE9A6E}"/>
                </a:ext>
              </a:extLst>
            </p:cNvPr>
            <p:cNvCxnSpPr>
              <a:cxnSpLocks noChangeShapeType="1"/>
            </p:cNvCxnSpPr>
            <p:nvPr/>
          </p:nvCxnSpPr>
          <p:spPr bwMode="auto">
            <a:xfrm flipV="1">
              <a:off x="7587386" y="3929066"/>
              <a:ext cx="1271" cy="1101720"/>
            </a:xfrm>
            <a:prstGeom prst="straightConnector1">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cxnSp>
        <p:graphicFrame>
          <p:nvGraphicFramePr>
            <p:cNvPr id="39950" name="Object 3">
              <a:extLst>
                <a:ext uri="{FF2B5EF4-FFF2-40B4-BE49-F238E27FC236}">
                  <a16:creationId xmlns:a16="http://schemas.microsoft.com/office/drawing/2014/main" id="{E507A3FD-B270-45EE-B8FC-A5160D33C9B1}"/>
                </a:ext>
              </a:extLst>
            </p:cNvPr>
            <p:cNvGraphicFramePr>
              <a:graphicFrameLocks noChangeAspect="1"/>
            </p:cNvGraphicFramePr>
            <p:nvPr/>
          </p:nvGraphicFramePr>
          <p:xfrm>
            <a:off x="7215206" y="3571876"/>
            <a:ext cx="1630362" cy="571500"/>
          </p:xfrm>
          <a:graphic>
            <a:graphicData uri="http://schemas.openxmlformats.org/presentationml/2006/ole">
              <mc:AlternateContent xmlns:mc="http://schemas.openxmlformats.org/markup-compatibility/2006">
                <mc:Choice xmlns:v="urn:schemas-microsoft-com:vml" Requires="v">
                  <p:oleObj name="Equation" r:id="rId4" imgW="647700" imgH="228600" progId="Equation.DSMT4">
                    <p:embed/>
                  </p:oleObj>
                </mc:Choice>
                <mc:Fallback>
                  <p:oleObj name="Equation" r:id="rId4" imgW="6477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5206" y="3571876"/>
                          <a:ext cx="16303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 name="组合 184">
            <a:extLst>
              <a:ext uri="{FF2B5EF4-FFF2-40B4-BE49-F238E27FC236}">
                <a16:creationId xmlns:a16="http://schemas.microsoft.com/office/drawing/2014/main" id="{118F510E-23DA-42C0-9CEF-2379D76E0FE3}"/>
              </a:ext>
            </a:extLst>
          </p:cNvPr>
          <p:cNvGrpSpPr>
            <a:grpSpLocks/>
          </p:cNvGrpSpPr>
          <p:nvPr/>
        </p:nvGrpSpPr>
        <p:grpSpPr bwMode="auto">
          <a:xfrm>
            <a:off x="7602538" y="5214938"/>
            <a:ext cx="584200" cy="1214437"/>
            <a:chOff x="7602376" y="5214950"/>
            <a:chExt cx="584383" cy="1214442"/>
          </a:xfrm>
        </p:grpSpPr>
        <p:cxnSp>
          <p:nvCxnSpPr>
            <p:cNvPr id="39947" name="AutoShape 98">
              <a:extLst>
                <a:ext uri="{FF2B5EF4-FFF2-40B4-BE49-F238E27FC236}">
                  <a16:creationId xmlns:a16="http://schemas.microsoft.com/office/drawing/2014/main" id="{C2121BFE-9AF6-4579-B0B1-8C64DDA66D60}"/>
                </a:ext>
              </a:extLst>
            </p:cNvPr>
            <p:cNvCxnSpPr>
              <a:cxnSpLocks noChangeShapeType="1"/>
            </p:cNvCxnSpPr>
            <p:nvPr/>
          </p:nvCxnSpPr>
          <p:spPr bwMode="auto">
            <a:xfrm flipV="1">
              <a:off x="7602376" y="5214950"/>
              <a:ext cx="1271" cy="1109345"/>
            </a:xfrm>
            <a:prstGeom prst="straightConnector1">
              <a:avLst/>
            </a:prstGeom>
            <a:noFill/>
            <a:ln w="28575">
              <a:solidFill>
                <a:srgbClr val="008000"/>
              </a:solidFill>
              <a:round/>
              <a:headEnd type="triangle" w="med" len="lg"/>
              <a:tailEnd/>
            </a:ln>
            <a:extLst>
              <a:ext uri="{909E8E84-426E-40DD-AFC4-6F175D3DCCD1}">
                <a14:hiddenFill xmlns:a14="http://schemas.microsoft.com/office/drawing/2010/main">
                  <a:noFill/>
                </a14:hiddenFill>
              </a:ext>
            </a:extLst>
          </p:spPr>
        </p:cxnSp>
        <p:graphicFrame>
          <p:nvGraphicFramePr>
            <p:cNvPr id="39948" name="Object 4">
              <a:extLst>
                <a:ext uri="{FF2B5EF4-FFF2-40B4-BE49-F238E27FC236}">
                  <a16:creationId xmlns:a16="http://schemas.microsoft.com/office/drawing/2014/main" id="{78972A8D-5B0A-46BD-809B-90ACD8C7DAEB}"/>
                </a:ext>
              </a:extLst>
            </p:cNvPr>
            <p:cNvGraphicFramePr>
              <a:graphicFrameLocks noChangeAspect="1"/>
            </p:cNvGraphicFramePr>
            <p:nvPr/>
          </p:nvGraphicFramePr>
          <p:xfrm>
            <a:off x="7643834" y="5857892"/>
            <a:ext cx="542925" cy="571500"/>
          </p:xfrm>
          <a:graphic>
            <a:graphicData uri="http://schemas.openxmlformats.org/presentationml/2006/ole">
              <mc:AlternateContent xmlns:mc="http://schemas.openxmlformats.org/markup-compatibility/2006">
                <mc:Choice xmlns:v="urn:schemas-microsoft-com:vml" Requires="v">
                  <p:oleObj name="Equation" r:id="rId6" imgW="215806" imgH="228501" progId="Equation.DSMT4">
                    <p:embed/>
                  </p:oleObj>
                </mc:Choice>
                <mc:Fallback>
                  <p:oleObj name="Equation" r:id="rId6" imgW="215806" imgH="228501"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3834" y="5857892"/>
                          <a:ext cx="5429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4E257-9627-493E-926E-4F2A0065F9F2}"/>
              </a:ext>
            </a:extLst>
          </p:cNvPr>
          <p:cNvSpPr txBox="1">
            <a:spLocks noChangeArrowheads="1"/>
          </p:cNvSpPr>
          <p:nvPr/>
        </p:nvSpPr>
        <p:spPr bwMode="auto">
          <a:xfrm>
            <a:off x="285750" y="857250"/>
            <a:ext cx="8643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华文中宋" panose="02010600040101010101" pitchFamily="2" charset="-122"/>
              </a:rPr>
              <a:t>1. </a:t>
            </a:r>
            <a:r>
              <a:rPr lang="zh-CN" altLang="en-US" sz="2800">
                <a:solidFill>
                  <a:srgbClr val="FFFFFF"/>
                </a:solidFill>
                <a:ea typeface="华文中宋" panose="02010600040101010101" pitchFamily="2" charset="-122"/>
              </a:rPr>
              <a:t>电子在环形轨道中运动，轨道半径 </a:t>
            </a:r>
            <a:r>
              <a:rPr lang="en-US" altLang="zh-CN" sz="2800" b="1" i="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R </a:t>
            </a:r>
            <a:r>
              <a:rPr lang="zh-CN" altLang="en-US" sz="2800">
                <a:solidFill>
                  <a:srgbClr val="FFFFFF"/>
                </a:solidFill>
                <a:ea typeface="华文中宋" panose="02010600040101010101" pitchFamily="2" charset="-122"/>
              </a:rPr>
              <a:t>一定，轨道所处的真空室中，磁场应该满足</a:t>
            </a:r>
          </a:p>
        </p:txBody>
      </p:sp>
      <p:sp>
        <p:nvSpPr>
          <p:cNvPr id="3" name="TextBox 2">
            <a:extLst>
              <a:ext uri="{FF2B5EF4-FFF2-40B4-BE49-F238E27FC236}">
                <a16:creationId xmlns:a16="http://schemas.microsoft.com/office/drawing/2014/main" id="{690E91FF-B09F-4B60-8500-3F904FF759A7}"/>
              </a:ext>
            </a:extLst>
          </p:cNvPr>
          <p:cNvSpPr txBox="1">
            <a:spLocks noChangeArrowheads="1"/>
          </p:cNvSpPr>
          <p:nvPr/>
        </p:nvSpPr>
        <p:spPr bwMode="auto">
          <a:xfrm>
            <a:off x="1714500" y="142875"/>
            <a:ext cx="6072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latin typeface="华文中宋" panose="02010600040101010101" pitchFamily="2" charset="-122"/>
                <a:ea typeface="华文中宋" panose="02010600040101010101" pitchFamily="2" charset="-122"/>
              </a:rPr>
              <a:t>电子在恒定轨道上加速应满足的条件</a:t>
            </a:r>
          </a:p>
        </p:txBody>
      </p:sp>
      <p:graphicFrame>
        <p:nvGraphicFramePr>
          <p:cNvPr id="4" name="Object 26">
            <a:extLst>
              <a:ext uri="{FF2B5EF4-FFF2-40B4-BE49-F238E27FC236}">
                <a16:creationId xmlns:a16="http://schemas.microsoft.com/office/drawing/2014/main" id="{C25736A7-61B2-4DA7-B66A-EAAD4088763B}"/>
              </a:ext>
            </a:extLst>
          </p:cNvPr>
          <p:cNvGraphicFramePr>
            <a:graphicFrameLocks noChangeAspect="1"/>
          </p:cNvGraphicFramePr>
          <p:nvPr/>
        </p:nvGraphicFramePr>
        <p:xfrm>
          <a:off x="3484563" y="1785938"/>
          <a:ext cx="1374775" cy="1016000"/>
        </p:xfrm>
        <a:graphic>
          <a:graphicData uri="http://schemas.openxmlformats.org/presentationml/2006/ole">
            <mc:AlternateContent xmlns:mc="http://schemas.openxmlformats.org/markup-compatibility/2006">
              <mc:Choice xmlns:v="urn:schemas-microsoft-com:vml" Requires="v">
                <p:oleObj name="Equation" r:id="rId2" imgW="545626" imgH="406048" progId="Equation.DSMT4">
                  <p:embed/>
                </p:oleObj>
              </mc:Choice>
              <mc:Fallback>
                <p:oleObj name="Equation" r:id="rId2" imgW="545626" imgH="406048" progId="Equation.DSMT4">
                  <p:embed/>
                  <p:pic>
                    <p:nvPicPr>
                      <p:cNvPr id="0" name="Object 26"/>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3484563" y="1785938"/>
                        <a:ext cx="1374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1BF3A2A0-F92B-4F94-A18F-444D60389E25}"/>
              </a:ext>
            </a:extLst>
          </p:cNvPr>
          <p:cNvSpPr txBox="1">
            <a:spLocks noChangeArrowheads="1"/>
          </p:cNvSpPr>
          <p:nvPr/>
        </p:nvSpPr>
        <p:spPr bwMode="auto">
          <a:xfrm>
            <a:off x="285750" y="2832100"/>
            <a:ext cx="86439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华文中宋" panose="02010600040101010101" pitchFamily="2" charset="-122"/>
              </a:rPr>
              <a:t>2. </a:t>
            </a:r>
            <a:r>
              <a:rPr lang="zh-CN" altLang="en-US" sz="2800">
                <a:solidFill>
                  <a:srgbClr val="FFFFFF"/>
                </a:solidFill>
                <a:latin typeface="华文中宋" panose="02010600040101010101" pitchFamily="2" charset="-122"/>
                <a:ea typeface="华文中宋" panose="02010600040101010101" pitchFamily="2" charset="-122"/>
              </a:rPr>
              <a:t>电子运动方向与涡旋电场方向（或磁场的改变方向）应配合，使电子不断加速</a:t>
            </a:r>
            <a:r>
              <a:rPr lang="en-US" altLang="zh-CN" sz="2800">
                <a:solidFill>
                  <a:srgbClr val="FFFFFF"/>
                </a:solidFill>
                <a:latin typeface="华文中宋" panose="02010600040101010101" pitchFamily="2" charset="-122"/>
                <a:ea typeface="华文中宋" panose="02010600040101010101" pitchFamily="2" charset="-122"/>
              </a:rPr>
              <a:t>.</a:t>
            </a:r>
            <a:endParaRPr lang="zh-CN" altLang="en-US" sz="2800">
              <a:solidFill>
                <a:srgbClr val="FFFFFF"/>
              </a:solidFill>
              <a:latin typeface="华文中宋" panose="02010600040101010101" pitchFamily="2" charset="-122"/>
              <a:ea typeface="华文中宋" panose="02010600040101010101" pitchFamily="2" charset="-122"/>
            </a:endParaRPr>
          </a:p>
        </p:txBody>
      </p:sp>
      <p:grpSp>
        <p:nvGrpSpPr>
          <p:cNvPr id="6" name="Group 105">
            <a:extLst>
              <a:ext uri="{FF2B5EF4-FFF2-40B4-BE49-F238E27FC236}">
                <a16:creationId xmlns:a16="http://schemas.microsoft.com/office/drawing/2014/main" id="{A05F6EE2-7649-4204-B79D-BF6236071964}"/>
              </a:ext>
            </a:extLst>
          </p:cNvPr>
          <p:cNvGrpSpPr>
            <a:grpSpLocks noChangeAspect="1"/>
          </p:cNvGrpSpPr>
          <p:nvPr/>
        </p:nvGrpSpPr>
        <p:grpSpPr bwMode="auto">
          <a:xfrm>
            <a:off x="428625" y="3641725"/>
            <a:ext cx="4022725" cy="2519363"/>
            <a:chOff x="2670" y="13349"/>
            <a:chExt cx="3168" cy="1985"/>
          </a:xfrm>
        </p:grpSpPr>
        <p:sp>
          <p:nvSpPr>
            <p:cNvPr id="40969" name="Rectangle 106">
              <a:extLst>
                <a:ext uri="{FF2B5EF4-FFF2-40B4-BE49-F238E27FC236}">
                  <a16:creationId xmlns:a16="http://schemas.microsoft.com/office/drawing/2014/main" id="{212FA4C7-8C6B-4D20-A07C-AEE3245375BE}"/>
                </a:ext>
              </a:extLst>
            </p:cNvPr>
            <p:cNvSpPr>
              <a:spLocks noChangeArrowheads="1"/>
            </p:cNvSpPr>
            <p:nvPr/>
          </p:nvSpPr>
          <p:spPr bwMode="auto">
            <a:xfrm>
              <a:off x="2670" y="13349"/>
              <a:ext cx="40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800" b="1">
                  <a:solidFill>
                    <a:srgbClr val="000000"/>
                  </a:solidFill>
                  <a:latin typeface="Times New Roman" panose="02020603050405020304" pitchFamily="18" charset="0"/>
                </a:rPr>
                <a:t> </a:t>
              </a:r>
              <a:r>
                <a:rPr lang="en-US" altLang="zh-CN" sz="2800" b="1" i="1">
                  <a:solidFill>
                    <a:srgbClr val="FFFFFF"/>
                  </a:solidFill>
                  <a:latin typeface="Times New Roman" panose="02020603050405020304" pitchFamily="18" charset="0"/>
                </a:rPr>
                <a:t>B</a:t>
              </a:r>
              <a:endParaRPr lang="zh-CN" altLang="zh-CN" sz="2800">
                <a:solidFill>
                  <a:srgbClr val="FFFFFF"/>
                </a:solidFill>
                <a:latin typeface="Times New Roman" panose="02020603050405020304" pitchFamily="18" charset="0"/>
              </a:endParaRPr>
            </a:p>
          </p:txBody>
        </p:sp>
        <p:sp>
          <p:nvSpPr>
            <p:cNvPr id="40970" name="Rectangle 107">
              <a:extLst>
                <a:ext uri="{FF2B5EF4-FFF2-40B4-BE49-F238E27FC236}">
                  <a16:creationId xmlns:a16="http://schemas.microsoft.com/office/drawing/2014/main" id="{6F3CADD9-F5EA-4B3D-B889-A266EA2667E1}"/>
                </a:ext>
              </a:extLst>
            </p:cNvPr>
            <p:cNvSpPr>
              <a:spLocks noChangeArrowheads="1"/>
            </p:cNvSpPr>
            <p:nvPr/>
          </p:nvSpPr>
          <p:spPr bwMode="auto">
            <a:xfrm>
              <a:off x="2726" y="14424"/>
              <a:ext cx="28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800" b="1" i="1">
                  <a:solidFill>
                    <a:srgbClr val="FFFFFF"/>
                  </a:solidFill>
                  <a:latin typeface="Times New Roman" panose="02020603050405020304" pitchFamily="18" charset="0"/>
                </a:rPr>
                <a:t>O</a:t>
              </a:r>
              <a:endParaRPr lang="zh-CN" altLang="zh-CN" sz="2800" b="1">
                <a:solidFill>
                  <a:srgbClr val="FFFFFF"/>
                </a:solidFill>
                <a:latin typeface="Times New Roman" panose="02020603050405020304" pitchFamily="18" charset="0"/>
              </a:endParaRPr>
            </a:p>
          </p:txBody>
        </p:sp>
        <p:sp>
          <p:nvSpPr>
            <p:cNvPr id="40971" name="Line 108">
              <a:extLst>
                <a:ext uri="{FF2B5EF4-FFF2-40B4-BE49-F238E27FC236}">
                  <a16:creationId xmlns:a16="http://schemas.microsoft.com/office/drawing/2014/main" id="{4856CBAB-4C16-4FAB-9E89-7D8540260C16}"/>
                </a:ext>
              </a:extLst>
            </p:cNvPr>
            <p:cNvSpPr>
              <a:spLocks noChangeShapeType="1"/>
            </p:cNvSpPr>
            <p:nvPr/>
          </p:nvSpPr>
          <p:spPr bwMode="auto">
            <a:xfrm>
              <a:off x="2993" y="13505"/>
              <a:ext cx="1" cy="1815"/>
            </a:xfrm>
            <a:prstGeom prst="line">
              <a:avLst/>
            </a:prstGeom>
            <a:noFill/>
            <a:ln w="28575">
              <a:solidFill>
                <a:srgbClr val="FFFF00"/>
              </a:solidFill>
              <a:round/>
              <a:headEnd type="triangle" w="med" len="lg"/>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0972" name="Line 109">
              <a:extLst>
                <a:ext uri="{FF2B5EF4-FFF2-40B4-BE49-F238E27FC236}">
                  <a16:creationId xmlns:a16="http://schemas.microsoft.com/office/drawing/2014/main" id="{2BC0C6E4-6071-499B-AD32-7D8AD2E9A5B6}"/>
                </a:ext>
              </a:extLst>
            </p:cNvPr>
            <p:cNvSpPr>
              <a:spLocks noChangeShapeType="1"/>
            </p:cNvSpPr>
            <p:nvPr/>
          </p:nvSpPr>
          <p:spPr bwMode="auto">
            <a:xfrm>
              <a:off x="3007" y="14538"/>
              <a:ext cx="2695" cy="1"/>
            </a:xfrm>
            <a:prstGeom prst="line">
              <a:avLst/>
            </a:prstGeom>
            <a:noFill/>
            <a:ln w="28575">
              <a:solidFill>
                <a:srgbClr val="FFFF00"/>
              </a:solidFill>
              <a:round/>
              <a:headEnd type="none" w="med"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73" name="Freeform 110">
              <a:extLst>
                <a:ext uri="{FF2B5EF4-FFF2-40B4-BE49-F238E27FC236}">
                  <a16:creationId xmlns:a16="http://schemas.microsoft.com/office/drawing/2014/main" id="{071FDAD2-30AB-477A-8316-8ACBE4BA8E35}"/>
                </a:ext>
              </a:extLst>
            </p:cNvPr>
            <p:cNvSpPr>
              <a:spLocks/>
            </p:cNvSpPr>
            <p:nvPr/>
          </p:nvSpPr>
          <p:spPr bwMode="auto">
            <a:xfrm>
              <a:off x="3536" y="13519"/>
              <a:ext cx="1" cy="1815"/>
            </a:xfrm>
            <a:custGeom>
              <a:avLst/>
              <a:gdLst>
                <a:gd name="T0" fmla="*/ 1 w 1"/>
                <a:gd name="T1" fmla="*/ 0 h 2410"/>
                <a:gd name="T2" fmla="*/ 0 w 1"/>
                <a:gd name="T3" fmla="*/ 776 h 2410"/>
                <a:gd name="T4" fmla="*/ 0 60000 65536"/>
                <a:gd name="T5" fmla="*/ 0 60000 65536"/>
                <a:gd name="T6" fmla="*/ 0 w 1"/>
                <a:gd name="T7" fmla="*/ 0 h 2410"/>
                <a:gd name="T8" fmla="*/ 1 w 1"/>
                <a:gd name="T9" fmla="*/ 2410 h 2410"/>
              </a:gdLst>
              <a:ahLst/>
              <a:cxnLst>
                <a:cxn ang="T4">
                  <a:pos x="T0" y="T1"/>
                </a:cxn>
                <a:cxn ang="T5">
                  <a:pos x="T2" y="T3"/>
                </a:cxn>
              </a:cxnLst>
              <a:rect l="T6" t="T7" r="T8" b="T9"/>
              <a:pathLst>
                <a:path w="1" h="2410">
                  <a:moveTo>
                    <a:pt x="1" y="0"/>
                  </a:moveTo>
                  <a:lnTo>
                    <a:pt x="0" y="2410"/>
                  </a:lnTo>
                </a:path>
              </a:pathLst>
            </a:custGeom>
            <a:solidFill>
              <a:srgbClr val="FFFFFF"/>
            </a:solidFill>
            <a:ln w="28575">
              <a:solidFill>
                <a:srgbClr val="FFFF00"/>
              </a:solidFill>
              <a:prstDash val="sysDot"/>
              <a:round/>
              <a:headEnd type="none" w="med" len="sm"/>
              <a:tailEnd type="none" w="med" len="sm"/>
            </a:ln>
          </p:spPr>
          <p:txBody>
            <a:bodyPr/>
            <a:lstStyle/>
            <a:p>
              <a:endParaRPr lang="zh-CN" altLang="en-US"/>
            </a:p>
          </p:txBody>
        </p:sp>
        <p:sp>
          <p:nvSpPr>
            <p:cNvPr id="40974" name="Freeform 111">
              <a:extLst>
                <a:ext uri="{FF2B5EF4-FFF2-40B4-BE49-F238E27FC236}">
                  <a16:creationId xmlns:a16="http://schemas.microsoft.com/office/drawing/2014/main" id="{E27858A7-4EA8-4E85-8B05-310BFD847301}"/>
                </a:ext>
              </a:extLst>
            </p:cNvPr>
            <p:cNvSpPr>
              <a:spLocks/>
            </p:cNvSpPr>
            <p:nvPr/>
          </p:nvSpPr>
          <p:spPr bwMode="auto">
            <a:xfrm>
              <a:off x="4054" y="13500"/>
              <a:ext cx="9" cy="1815"/>
            </a:xfrm>
            <a:custGeom>
              <a:avLst/>
              <a:gdLst>
                <a:gd name="T0" fmla="*/ 0 w 9"/>
                <a:gd name="T1" fmla="*/ 0 h 2480"/>
                <a:gd name="T2" fmla="*/ 9 w 9"/>
                <a:gd name="T3" fmla="*/ 711 h 2480"/>
                <a:gd name="T4" fmla="*/ 0 60000 65536"/>
                <a:gd name="T5" fmla="*/ 0 60000 65536"/>
                <a:gd name="T6" fmla="*/ 0 w 9"/>
                <a:gd name="T7" fmla="*/ 0 h 2480"/>
                <a:gd name="T8" fmla="*/ 9 w 9"/>
                <a:gd name="T9" fmla="*/ 2480 h 2480"/>
              </a:gdLst>
              <a:ahLst/>
              <a:cxnLst>
                <a:cxn ang="T4">
                  <a:pos x="T0" y="T1"/>
                </a:cxn>
                <a:cxn ang="T5">
                  <a:pos x="T2" y="T3"/>
                </a:cxn>
              </a:cxnLst>
              <a:rect l="T6" t="T7" r="T8" b="T9"/>
              <a:pathLst>
                <a:path w="9" h="2480">
                  <a:moveTo>
                    <a:pt x="0" y="0"/>
                  </a:moveTo>
                  <a:lnTo>
                    <a:pt x="9" y="2480"/>
                  </a:lnTo>
                </a:path>
              </a:pathLst>
            </a:custGeom>
            <a:solidFill>
              <a:srgbClr val="FFFFFF"/>
            </a:solidFill>
            <a:ln w="28575">
              <a:solidFill>
                <a:srgbClr val="FFFF00"/>
              </a:solidFill>
              <a:prstDash val="sysDot"/>
              <a:round/>
              <a:headEnd type="none" w="med" len="sm"/>
              <a:tailEnd type="none" w="med" len="sm"/>
            </a:ln>
          </p:spPr>
          <p:txBody>
            <a:bodyPr/>
            <a:lstStyle/>
            <a:p>
              <a:endParaRPr lang="zh-CN" altLang="en-US"/>
            </a:p>
          </p:txBody>
        </p:sp>
        <p:sp>
          <p:nvSpPr>
            <p:cNvPr id="40975" name="Line 112">
              <a:extLst>
                <a:ext uri="{FF2B5EF4-FFF2-40B4-BE49-F238E27FC236}">
                  <a16:creationId xmlns:a16="http://schemas.microsoft.com/office/drawing/2014/main" id="{54E6B7C4-F937-4FAA-A549-3CD5DA2D1809}"/>
                </a:ext>
              </a:extLst>
            </p:cNvPr>
            <p:cNvSpPr>
              <a:spLocks noChangeShapeType="1"/>
            </p:cNvSpPr>
            <p:nvPr/>
          </p:nvSpPr>
          <p:spPr bwMode="auto">
            <a:xfrm>
              <a:off x="4612" y="13509"/>
              <a:ext cx="1" cy="1815"/>
            </a:xfrm>
            <a:prstGeom prst="line">
              <a:avLst/>
            </a:prstGeom>
            <a:noFill/>
            <a:ln w="28575">
              <a:solidFill>
                <a:srgbClr val="FFFF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0976" name="Rectangle 113">
              <a:extLst>
                <a:ext uri="{FF2B5EF4-FFF2-40B4-BE49-F238E27FC236}">
                  <a16:creationId xmlns:a16="http://schemas.microsoft.com/office/drawing/2014/main" id="{65D6F4C1-82DF-45BE-AC23-4DC8273C018F}"/>
                </a:ext>
              </a:extLst>
            </p:cNvPr>
            <p:cNvSpPr>
              <a:spLocks noChangeArrowheads="1"/>
            </p:cNvSpPr>
            <p:nvPr/>
          </p:nvSpPr>
          <p:spPr bwMode="auto">
            <a:xfrm>
              <a:off x="5160" y="14228"/>
              <a:ext cx="30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800" b="1" i="1">
                  <a:solidFill>
                    <a:srgbClr val="FFFFFF"/>
                  </a:solidFill>
                  <a:latin typeface="Times New Roman" panose="02020603050405020304" pitchFamily="18" charset="0"/>
                </a:rPr>
                <a:t>T</a:t>
              </a:r>
              <a:endParaRPr lang="zh-CN" altLang="zh-CN" sz="2800" b="1">
                <a:solidFill>
                  <a:srgbClr val="FFFFFF"/>
                </a:solidFill>
                <a:latin typeface="Times New Roman" panose="02020603050405020304" pitchFamily="18" charset="0"/>
              </a:endParaRPr>
            </a:p>
          </p:txBody>
        </p:sp>
        <p:sp>
          <p:nvSpPr>
            <p:cNvPr id="40977" name="Freeform 114">
              <a:extLst>
                <a:ext uri="{FF2B5EF4-FFF2-40B4-BE49-F238E27FC236}">
                  <a16:creationId xmlns:a16="http://schemas.microsoft.com/office/drawing/2014/main" id="{C83CBE0A-65F5-438D-BECB-066114986036}"/>
                </a:ext>
              </a:extLst>
            </p:cNvPr>
            <p:cNvSpPr>
              <a:spLocks/>
            </p:cNvSpPr>
            <p:nvPr/>
          </p:nvSpPr>
          <p:spPr bwMode="auto">
            <a:xfrm>
              <a:off x="3007" y="13876"/>
              <a:ext cx="1076" cy="67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99"/>
                  </a:moveTo>
                  <a:lnTo>
                    <a:pt x="234" y="18492"/>
                  </a:lnTo>
                  <a:lnTo>
                    <a:pt x="428" y="17885"/>
                  </a:lnTo>
                  <a:lnTo>
                    <a:pt x="662" y="17277"/>
                  </a:lnTo>
                  <a:lnTo>
                    <a:pt x="883" y="16670"/>
                  </a:lnTo>
                  <a:lnTo>
                    <a:pt x="1103" y="16063"/>
                  </a:lnTo>
                  <a:lnTo>
                    <a:pt x="1324" y="15476"/>
                  </a:lnTo>
                  <a:lnTo>
                    <a:pt x="1557" y="14890"/>
                  </a:lnTo>
                  <a:lnTo>
                    <a:pt x="1765" y="14304"/>
                  </a:lnTo>
                  <a:lnTo>
                    <a:pt x="1986" y="13717"/>
                  </a:lnTo>
                  <a:lnTo>
                    <a:pt x="2232" y="13152"/>
                  </a:lnTo>
                  <a:lnTo>
                    <a:pt x="2440" y="12586"/>
                  </a:lnTo>
                  <a:lnTo>
                    <a:pt x="2674" y="12021"/>
                  </a:lnTo>
                  <a:lnTo>
                    <a:pt x="2894" y="11455"/>
                  </a:lnTo>
                  <a:lnTo>
                    <a:pt x="3115" y="10890"/>
                  </a:lnTo>
                  <a:lnTo>
                    <a:pt x="3335" y="10346"/>
                  </a:lnTo>
                  <a:lnTo>
                    <a:pt x="3569" y="9801"/>
                  </a:lnTo>
                  <a:lnTo>
                    <a:pt x="3764" y="9277"/>
                  </a:lnTo>
                  <a:lnTo>
                    <a:pt x="3997" y="8754"/>
                  </a:lnTo>
                  <a:lnTo>
                    <a:pt x="4231" y="8230"/>
                  </a:lnTo>
                  <a:lnTo>
                    <a:pt x="4426" y="7728"/>
                  </a:lnTo>
                  <a:lnTo>
                    <a:pt x="4659" y="7246"/>
                  </a:lnTo>
                  <a:lnTo>
                    <a:pt x="4893" y="6785"/>
                  </a:lnTo>
                  <a:lnTo>
                    <a:pt x="5114" y="6325"/>
                  </a:lnTo>
                  <a:lnTo>
                    <a:pt x="5334" y="5885"/>
                  </a:lnTo>
                  <a:lnTo>
                    <a:pt x="5568" y="5424"/>
                  </a:lnTo>
                  <a:lnTo>
                    <a:pt x="5762" y="4984"/>
                  </a:lnTo>
                  <a:lnTo>
                    <a:pt x="5970" y="4565"/>
                  </a:lnTo>
                  <a:lnTo>
                    <a:pt x="6191" y="4168"/>
                  </a:lnTo>
                  <a:lnTo>
                    <a:pt x="6411" y="3770"/>
                  </a:lnTo>
                  <a:lnTo>
                    <a:pt x="6632" y="3414"/>
                  </a:lnTo>
                  <a:lnTo>
                    <a:pt x="6866" y="3058"/>
                  </a:lnTo>
                  <a:lnTo>
                    <a:pt x="7086" y="2723"/>
                  </a:lnTo>
                  <a:lnTo>
                    <a:pt x="7294" y="2408"/>
                  </a:lnTo>
                  <a:lnTo>
                    <a:pt x="7515" y="2094"/>
                  </a:lnTo>
                  <a:lnTo>
                    <a:pt x="7722" y="1822"/>
                  </a:lnTo>
                  <a:lnTo>
                    <a:pt x="7956" y="1571"/>
                  </a:lnTo>
                  <a:lnTo>
                    <a:pt x="8151" y="1298"/>
                  </a:lnTo>
                  <a:lnTo>
                    <a:pt x="8371" y="1068"/>
                  </a:lnTo>
                  <a:lnTo>
                    <a:pt x="8592" y="859"/>
                  </a:lnTo>
                  <a:lnTo>
                    <a:pt x="8799" y="670"/>
                  </a:lnTo>
                  <a:lnTo>
                    <a:pt x="9020" y="503"/>
                  </a:lnTo>
                  <a:lnTo>
                    <a:pt x="9228" y="377"/>
                  </a:lnTo>
                  <a:lnTo>
                    <a:pt x="9435" y="251"/>
                  </a:lnTo>
                  <a:lnTo>
                    <a:pt x="9643" y="147"/>
                  </a:lnTo>
                  <a:lnTo>
                    <a:pt x="9877" y="84"/>
                  </a:lnTo>
                  <a:lnTo>
                    <a:pt x="10071" y="21"/>
                  </a:lnTo>
                  <a:lnTo>
                    <a:pt x="10292" y="0"/>
                  </a:lnTo>
                  <a:lnTo>
                    <a:pt x="10487" y="21"/>
                  </a:lnTo>
                  <a:lnTo>
                    <a:pt x="10694" y="21"/>
                  </a:lnTo>
                  <a:lnTo>
                    <a:pt x="10902" y="84"/>
                  </a:lnTo>
                  <a:lnTo>
                    <a:pt x="11123" y="209"/>
                  </a:lnTo>
                  <a:lnTo>
                    <a:pt x="11343" y="335"/>
                  </a:lnTo>
                  <a:lnTo>
                    <a:pt x="11564" y="524"/>
                  </a:lnTo>
                  <a:lnTo>
                    <a:pt x="11772" y="754"/>
                  </a:lnTo>
                  <a:lnTo>
                    <a:pt x="12005" y="984"/>
                  </a:lnTo>
                  <a:lnTo>
                    <a:pt x="12226" y="1257"/>
                  </a:lnTo>
                  <a:lnTo>
                    <a:pt x="12446" y="1571"/>
                  </a:lnTo>
                  <a:lnTo>
                    <a:pt x="12680" y="1906"/>
                  </a:lnTo>
                  <a:lnTo>
                    <a:pt x="12914" y="2283"/>
                  </a:lnTo>
                  <a:lnTo>
                    <a:pt x="13134" y="2702"/>
                  </a:lnTo>
                  <a:lnTo>
                    <a:pt x="13368" y="3099"/>
                  </a:lnTo>
                  <a:lnTo>
                    <a:pt x="13615" y="3518"/>
                  </a:lnTo>
                  <a:lnTo>
                    <a:pt x="13848" y="3979"/>
                  </a:lnTo>
                  <a:lnTo>
                    <a:pt x="14069" y="4440"/>
                  </a:lnTo>
                  <a:lnTo>
                    <a:pt x="14302" y="4942"/>
                  </a:lnTo>
                  <a:lnTo>
                    <a:pt x="14536" y="5466"/>
                  </a:lnTo>
                  <a:lnTo>
                    <a:pt x="14757" y="5990"/>
                  </a:lnTo>
                  <a:lnTo>
                    <a:pt x="14990" y="6513"/>
                  </a:lnTo>
                  <a:lnTo>
                    <a:pt x="15211" y="7058"/>
                  </a:lnTo>
                  <a:lnTo>
                    <a:pt x="15445" y="7623"/>
                  </a:lnTo>
                  <a:lnTo>
                    <a:pt x="15665" y="8188"/>
                  </a:lnTo>
                  <a:lnTo>
                    <a:pt x="15899" y="8775"/>
                  </a:lnTo>
                  <a:lnTo>
                    <a:pt x="16106" y="9340"/>
                  </a:lnTo>
                  <a:lnTo>
                    <a:pt x="16327" y="9906"/>
                  </a:lnTo>
                  <a:lnTo>
                    <a:pt x="16535" y="10471"/>
                  </a:lnTo>
                  <a:lnTo>
                    <a:pt x="16729" y="11037"/>
                  </a:lnTo>
                  <a:lnTo>
                    <a:pt x="16937" y="11623"/>
                  </a:lnTo>
                  <a:lnTo>
                    <a:pt x="17132" y="12188"/>
                  </a:lnTo>
                  <a:lnTo>
                    <a:pt x="17352" y="12754"/>
                  </a:lnTo>
                  <a:lnTo>
                    <a:pt x="17560" y="13298"/>
                  </a:lnTo>
                  <a:lnTo>
                    <a:pt x="17729" y="13843"/>
                  </a:lnTo>
                  <a:lnTo>
                    <a:pt x="17923" y="14387"/>
                  </a:lnTo>
                  <a:lnTo>
                    <a:pt x="18118" y="14932"/>
                  </a:lnTo>
                  <a:lnTo>
                    <a:pt x="18300" y="15435"/>
                  </a:lnTo>
                  <a:lnTo>
                    <a:pt x="18456" y="15937"/>
                  </a:lnTo>
                  <a:lnTo>
                    <a:pt x="18624" y="16419"/>
                  </a:lnTo>
                  <a:lnTo>
                    <a:pt x="18780" y="16859"/>
                  </a:lnTo>
                  <a:lnTo>
                    <a:pt x="18936" y="17319"/>
                  </a:lnTo>
                  <a:lnTo>
                    <a:pt x="19104" y="17738"/>
                  </a:lnTo>
                  <a:lnTo>
                    <a:pt x="19247" y="18136"/>
                  </a:lnTo>
                  <a:lnTo>
                    <a:pt x="19377" y="18534"/>
                  </a:lnTo>
                  <a:lnTo>
                    <a:pt x="19533" y="18890"/>
                  </a:lnTo>
                  <a:lnTo>
                    <a:pt x="19637" y="19183"/>
                  </a:lnTo>
                  <a:lnTo>
                    <a:pt x="19753" y="19497"/>
                  </a:lnTo>
                  <a:lnTo>
                    <a:pt x="19883" y="19770"/>
                  </a:lnTo>
                  <a:lnTo>
                    <a:pt x="19987" y="19979"/>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8" name="Line 115">
              <a:extLst>
                <a:ext uri="{FF2B5EF4-FFF2-40B4-BE49-F238E27FC236}">
                  <a16:creationId xmlns:a16="http://schemas.microsoft.com/office/drawing/2014/main" id="{E513E169-8316-48D0-B06A-A733B22E94D9}"/>
                </a:ext>
              </a:extLst>
            </p:cNvPr>
            <p:cNvSpPr>
              <a:spLocks noChangeShapeType="1"/>
            </p:cNvSpPr>
            <p:nvPr/>
          </p:nvSpPr>
          <p:spPr bwMode="auto">
            <a:xfrm>
              <a:off x="5143" y="13497"/>
              <a:ext cx="1" cy="1815"/>
            </a:xfrm>
            <a:prstGeom prst="line">
              <a:avLst/>
            </a:prstGeom>
            <a:noFill/>
            <a:ln w="28575">
              <a:solidFill>
                <a:srgbClr val="FFFF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0979" name="Freeform 116">
              <a:extLst>
                <a:ext uri="{FF2B5EF4-FFF2-40B4-BE49-F238E27FC236}">
                  <a16:creationId xmlns:a16="http://schemas.microsoft.com/office/drawing/2014/main" id="{3B84C5FE-F4F3-4C1F-9C66-95749024D70E}"/>
                </a:ext>
              </a:extLst>
            </p:cNvPr>
            <p:cNvSpPr>
              <a:spLocks/>
            </p:cNvSpPr>
            <p:nvPr/>
          </p:nvSpPr>
          <p:spPr bwMode="auto">
            <a:xfrm>
              <a:off x="4082" y="14552"/>
              <a:ext cx="1062" cy="67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880"/>
                  </a:moveTo>
                  <a:lnTo>
                    <a:pt x="224" y="1487"/>
                  </a:lnTo>
                  <a:lnTo>
                    <a:pt x="434" y="2094"/>
                  </a:lnTo>
                  <a:lnTo>
                    <a:pt x="657" y="2702"/>
                  </a:lnTo>
                  <a:lnTo>
                    <a:pt x="881" y="3309"/>
                  </a:lnTo>
                  <a:lnTo>
                    <a:pt x="1105" y="3916"/>
                  </a:lnTo>
                  <a:lnTo>
                    <a:pt x="1328" y="4503"/>
                  </a:lnTo>
                  <a:lnTo>
                    <a:pt x="1552" y="5089"/>
                  </a:lnTo>
                  <a:lnTo>
                    <a:pt x="1775" y="5675"/>
                  </a:lnTo>
                  <a:lnTo>
                    <a:pt x="1986" y="6262"/>
                  </a:lnTo>
                  <a:lnTo>
                    <a:pt x="2222" y="6827"/>
                  </a:lnTo>
                  <a:lnTo>
                    <a:pt x="2446" y="7393"/>
                  </a:lnTo>
                  <a:lnTo>
                    <a:pt x="2669" y="7958"/>
                  </a:lnTo>
                  <a:lnTo>
                    <a:pt x="2893" y="8524"/>
                  </a:lnTo>
                  <a:lnTo>
                    <a:pt x="3116" y="9089"/>
                  </a:lnTo>
                  <a:lnTo>
                    <a:pt x="3340" y="9634"/>
                  </a:lnTo>
                  <a:lnTo>
                    <a:pt x="3563" y="10178"/>
                  </a:lnTo>
                  <a:lnTo>
                    <a:pt x="3774" y="10702"/>
                  </a:lnTo>
                  <a:lnTo>
                    <a:pt x="3997" y="11225"/>
                  </a:lnTo>
                  <a:lnTo>
                    <a:pt x="4221" y="11749"/>
                  </a:lnTo>
                  <a:lnTo>
                    <a:pt x="4431" y="12251"/>
                  </a:lnTo>
                  <a:lnTo>
                    <a:pt x="4655" y="12733"/>
                  </a:lnTo>
                  <a:lnTo>
                    <a:pt x="4892" y="13194"/>
                  </a:lnTo>
                  <a:lnTo>
                    <a:pt x="5115" y="13654"/>
                  </a:lnTo>
                  <a:lnTo>
                    <a:pt x="5339" y="14094"/>
                  </a:lnTo>
                  <a:lnTo>
                    <a:pt x="5562" y="14555"/>
                  </a:lnTo>
                  <a:lnTo>
                    <a:pt x="5773" y="14995"/>
                  </a:lnTo>
                  <a:lnTo>
                    <a:pt x="5970" y="15414"/>
                  </a:lnTo>
                  <a:lnTo>
                    <a:pt x="6180" y="15812"/>
                  </a:lnTo>
                  <a:lnTo>
                    <a:pt x="6417" y="16209"/>
                  </a:lnTo>
                  <a:lnTo>
                    <a:pt x="6627" y="16565"/>
                  </a:lnTo>
                  <a:lnTo>
                    <a:pt x="6864" y="16921"/>
                  </a:lnTo>
                  <a:lnTo>
                    <a:pt x="7087" y="17257"/>
                  </a:lnTo>
                  <a:lnTo>
                    <a:pt x="7298" y="17571"/>
                  </a:lnTo>
                  <a:lnTo>
                    <a:pt x="7508" y="17885"/>
                  </a:lnTo>
                  <a:lnTo>
                    <a:pt x="7719" y="18157"/>
                  </a:lnTo>
                  <a:lnTo>
                    <a:pt x="7955" y="18408"/>
                  </a:lnTo>
                  <a:lnTo>
                    <a:pt x="8153" y="18681"/>
                  </a:lnTo>
                  <a:lnTo>
                    <a:pt x="8376" y="18911"/>
                  </a:lnTo>
                  <a:lnTo>
                    <a:pt x="8586" y="19120"/>
                  </a:lnTo>
                  <a:lnTo>
                    <a:pt x="8810" y="19309"/>
                  </a:lnTo>
                  <a:lnTo>
                    <a:pt x="9020" y="19476"/>
                  </a:lnTo>
                  <a:lnTo>
                    <a:pt x="9218" y="19602"/>
                  </a:lnTo>
                  <a:lnTo>
                    <a:pt x="9441" y="19728"/>
                  </a:lnTo>
                  <a:lnTo>
                    <a:pt x="9638" y="19832"/>
                  </a:lnTo>
                  <a:lnTo>
                    <a:pt x="9875" y="19895"/>
                  </a:lnTo>
                  <a:lnTo>
                    <a:pt x="10072" y="19958"/>
                  </a:lnTo>
                  <a:lnTo>
                    <a:pt x="10296" y="19979"/>
                  </a:lnTo>
                  <a:lnTo>
                    <a:pt x="10493" y="19958"/>
                  </a:lnTo>
                  <a:lnTo>
                    <a:pt x="10690" y="19958"/>
                  </a:lnTo>
                  <a:lnTo>
                    <a:pt x="10901" y="19895"/>
                  </a:lnTo>
                  <a:lnTo>
                    <a:pt x="11124" y="19770"/>
                  </a:lnTo>
                  <a:lnTo>
                    <a:pt x="11348" y="19644"/>
                  </a:lnTo>
                  <a:lnTo>
                    <a:pt x="11558" y="19455"/>
                  </a:lnTo>
                  <a:lnTo>
                    <a:pt x="11782" y="19225"/>
                  </a:lnTo>
                  <a:lnTo>
                    <a:pt x="12005" y="18995"/>
                  </a:lnTo>
                  <a:lnTo>
                    <a:pt x="12216" y="18723"/>
                  </a:lnTo>
                  <a:lnTo>
                    <a:pt x="12452" y="18408"/>
                  </a:lnTo>
                  <a:lnTo>
                    <a:pt x="12676" y="18073"/>
                  </a:lnTo>
                  <a:lnTo>
                    <a:pt x="12913" y="17696"/>
                  </a:lnTo>
                  <a:lnTo>
                    <a:pt x="13136" y="17277"/>
                  </a:lnTo>
                  <a:lnTo>
                    <a:pt x="13373" y="16880"/>
                  </a:lnTo>
                  <a:lnTo>
                    <a:pt x="13609" y="16461"/>
                  </a:lnTo>
                  <a:lnTo>
                    <a:pt x="13846" y="16000"/>
                  </a:lnTo>
                  <a:lnTo>
                    <a:pt x="14070" y="15539"/>
                  </a:lnTo>
                  <a:lnTo>
                    <a:pt x="14306" y="15037"/>
                  </a:lnTo>
                  <a:lnTo>
                    <a:pt x="14530" y="14513"/>
                  </a:lnTo>
                  <a:lnTo>
                    <a:pt x="14767" y="13990"/>
                  </a:lnTo>
                  <a:lnTo>
                    <a:pt x="14990" y="13466"/>
                  </a:lnTo>
                  <a:lnTo>
                    <a:pt x="15201" y="12921"/>
                  </a:lnTo>
                  <a:lnTo>
                    <a:pt x="15450" y="12356"/>
                  </a:lnTo>
                  <a:lnTo>
                    <a:pt x="15661" y="11791"/>
                  </a:lnTo>
                  <a:lnTo>
                    <a:pt x="15897" y="11204"/>
                  </a:lnTo>
                  <a:lnTo>
                    <a:pt x="16108" y="10639"/>
                  </a:lnTo>
                  <a:lnTo>
                    <a:pt x="16331" y="10073"/>
                  </a:lnTo>
                  <a:lnTo>
                    <a:pt x="16529" y="9508"/>
                  </a:lnTo>
                  <a:lnTo>
                    <a:pt x="16726" y="8942"/>
                  </a:lnTo>
                  <a:lnTo>
                    <a:pt x="16936" y="8356"/>
                  </a:lnTo>
                  <a:lnTo>
                    <a:pt x="17133" y="7791"/>
                  </a:lnTo>
                  <a:lnTo>
                    <a:pt x="17357" y="7225"/>
                  </a:lnTo>
                  <a:lnTo>
                    <a:pt x="17554" y="6681"/>
                  </a:lnTo>
                  <a:lnTo>
                    <a:pt x="17725" y="6136"/>
                  </a:lnTo>
                  <a:lnTo>
                    <a:pt x="17922" y="5592"/>
                  </a:lnTo>
                  <a:lnTo>
                    <a:pt x="18120" y="5047"/>
                  </a:lnTo>
                  <a:lnTo>
                    <a:pt x="18304" y="4545"/>
                  </a:lnTo>
                  <a:lnTo>
                    <a:pt x="18462" y="4042"/>
                  </a:lnTo>
                  <a:lnTo>
                    <a:pt x="18619" y="3560"/>
                  </a:lnTo>
                  <a:lnTo>
                    <a:pt x="18790" y="3120"/>
                  </a:lnTo>
                  <a:lnTo>
                    <a:pt x="18935" y="2660"/>
                  </a:lnTo>
                  <a:lnTo>
                    <a:pt x="19106" y="2241"/>
                  </a:lnTo>
                  <a:lnTo>
                    <a:pt x="19237" y="1843"/>
                  </a:lnTo>
                  <a:lnTo>
                    <a:pt x="19382" y="1445"/>
                  </a:lnTo>
                  <a:lnTo>
                    <a:pt x="19527" y="1089"/>
                  </a:lnTo>
                  <a:lnTo>
                    <a:pt x="19632" y="796"/>
                  </a:lnTo>
                  <a:lnTo>
                    <a:pt x="19763" y="482"/>
                  </a:lnTo>
                  <a:lnTo>
                    <a:pt x="19882" y="209"/>
                  </a:lnTo>
                  <a:lnTo>
                    <a:pt x="19987"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0" name="Rectangle 117">
              <a:extLst>
                <a:ext uri="{FF2B5EF4-FFF2-40B4-BE49-F238E27FC236}">
                  <a16:creationId xmlns:a16="http://schemas.microsoft.com/office/drawing/2014/main" id="{9CB34DE6-0326-4AD9-B92A-32450EA58125}"/>
                </a:ext>
              </a:extLst>
            </p:cNvPr>
            <p:cNvSpPr>
              <a:spLocks noChangeArrowheads="1"/>
            </p:cNvSpPr>
            <p:nvPr/>
          </p:nvSpPr>
          <p:spPr bwMode="auto">
            <a:xfrm>
              <a:off x="4050" y="14229"/>
              <a:ext cx="50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800" b="1" i="1">
                  <a:solidFill>
                    <a:srgbClr val="FFFFFF"/>
                  </a:solidFill>
                  <a:latin typeface="Times New Roman" panose="02020603050405020304" pitchFamily="18" charset="0"/>
                </a:rPr>
                <a:t>T/</a:t>
              </a:r>
              <a:r>
                <a:rPr lang="en-US" altLang="zh-CN" sz="2800" b="1">
                  <a:solidFill>
                    <a:srgbClr val="FFFFFF"/>
                  </a:solidFill>
                  <a:latin typeface="Times New Roman" panose="02020603050405020304" pitchFamily="18" charset="0"/>
                </a:rPr>
                <a:t>2</a:t>
              </a:r>
              <a:endParaRPr lang="zh-CN" altLang="zh-CN" sz="2800" b="1">
                <a:solidFill>
                  <a:srgbClr val="FFFFFF"/>
                </a:solidFill>
                <a:latin typeface="Times New Roman" panose="02020603050405020304" pitchFamily="18" charset="0"/>
              </a:endParaRPr>
            </a:p>
          </p:txBody>
        </p:sp>
        <p:sp>
          <p:nvSpPr>
            <p:cNvPr id="40981" name="Rectangle 118">
              <a:extLst>
                <a:ext uri="{FF2B5EF4-FFF2-40B4-BE49-F238E27FC236}">
                  <a16:creationId xmlns:a16="http://schemas.microsoft.com/office/drawing/2014/main" id="{64109B33-C852-40A2-A7E4-B1F499C2BF10}"/>
                </a:ext>
              </a:extLst>
            </p:cNvPr>
            <p:cNvSpPr>
              <a:spLocks noChangeArrowheads="1"/>
            </p:cNvSpPr>
            <p:nvPr/>
          </p:nvSpPr>
          <p:spPr bwMode="auto">
            <a:xfrm>
              <a:off x="5530" y="14533"/>
              <a:ext cx="3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800" b="1" i="1">
                  <a:solidFill>
                    <a:srgbClr val="FFFFFF"/>
                  </a:solidFill>
                  <a:latin typeface="Times New Roman" panose="02020603050405020304" pitchFamily="18" charset="0"/>
                </a:rPr>
                <a:t>T</a:t>
              </a:r>
              <a:endParaRPr lang="zh-CN" altLang="zh-CN" sz="2800" b="1">
                <a:solidFill>
                  <a:srgbClr val="FFFFFF"/>
                </a:solidFill>
                <a:latin typeface="Times New Roman" panose="02020603050405020304" pitchFamily="18" charset="0"/>
              </a:endParaRPr>
            </a:p>
          </p:txBody>
        </p:sp>
      </p:grpSp>
      <p:sp>
        <p:nvSpPr>
          <p:cNvPr id="20" name="矩形 19">
            <a:extLst>
              <a:ext uri="{FF2B5EF4-FFF2-40B4-BE49-F238E27FC236}">
                <a16:creationId xmlns:a16="http://schemas.microsoft.com/office/drawing/2014/main" id="{FC5429A3-DA1C-4FB8-B4F9-BCF0475753D2}"/>
              </a:ext>
            </a:extLst>
          </p:cNvPr>
          <p:cNvSpPr/>
          <p:nvPr/>
        </p:nvSpPr>
        <p:spPr>
          <a:xfrm>
            <a:off x="871538" y="3929063"/>
            <a:ext cx="642937" cy="2143125"/>
          </a:xfrm>
          <a:prstGeom prst="rect">
            <a:avLst/>
          </a:prstGeom>
          <a:solidFill>
            <a:srgbClr val="FFFF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TextBox 20">
            <a:extLst>
              <a:ext uri="{FF2B5EF4-FFF2-40B4-BE49-F238E27FC236}">
                <a16:creationId xmlns:a16="http://schemas.microsoft.com/office/drawing/2014/main" id="{5150B24D-0045-409A-B54C-31ABE5BAE008}"/>
              </a:ext>
            </a:extLst>
          </p:cNvPr>
          <p:cNvSpPr txBox="1"/>
          <p:nvPr/>
        </p:nvSpPr>
        <p:spPr>
          <a:xfrm>
            <a:off x="4714875" y="4071938"/>
            <a:ext cx="3857625" cy="1816100"/>
          </a:xfrm>
          <a:prstGeom prst="rect">
            <a:avLst/>
          </a:prstGeom>
          <a:solidFill>
            <a:schemeClr val="bg1">
              <a:lumMod val="85000"/>
            </a:schemeClr>
          </a:solidFill>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800" b="1" dirty="0">
                <a:solidFill>
                  <a:srgbClr val="FFFF00"/>
                </a:solidFill>
                <a:ea typeface="华文中宋" panose="02010600040101010101" pitchFamily="2" charset="-122"/>
              </a:rPr>
              <a:t>在第一象限内，涡旋电场对电子而言是</a:t>
            </a:r>
            <a:r>
              <a:rPr lang="zh-CN" altLang="en-US" sz="2800" b="1" dirty="0">
                <a:solidFill>
                  <a:srgbClr val="FF0000"/>
                </a:solidFill>
                <a:ea typeface="华文中宋" panose="02010600040101010101" pitchFamily="2" charset="-122"/>
              </a:rPr>
              <a:t>加速电场</a:t>
            </a:r>
            <a:r>
              <a:rPr lang="zh-CN" altLang="en-US" sz="2800" b="1" dirty="0">
                <a:solidFill>
                  <a:srgbClr val="FFFF00"/>
                </a:solidFill>
                <a:ea typeface="华文中宋" panose="02010600040101010101" pitchFamily="2" charset="-122"/>
              </a:rPr>
              <a:t>，且洛伦兹力表现为</a:t>
            </a:r>
            <a:r>
              <a:rPr lang="zh-CN" altLang="en-US" sz="2800" b="1" dirty="0">
                <a:solidFill>
                  <a:srgbClr val="FFFF66"/>
                </a:solidFill>
                <a:ea typeface="华文中宋" panose="02010600040101010101" pitchFamily="2" charset="-122"/>
              </a:rPr>
              <a:t>向心力</a:t>
            </a:r>
            <a:r>
              <a:rPr lang="zh-CN" altLang="en-US" sz="2800" b="1" dirty="0">
                <a:solidFill>
                  <a:srgbClr val="000000"/>
                </a:solidFill>
                <a:ea typeface="华文中宋"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AB593238-2D95-4774-A18E-A95CE44D2030}"/>
              </a:ext>
            </a:extLst>
          </p:cNvPr>
          <p:cNvSpPr txBox="1">
            <a:spLocks noChangeArrowheads="1"/>
          </p:cNvSpPr>
          <p:nvPr/>
        </p:nvSpPr>
        <p:spPr bwMode="auto">
          <a:xfrm>
            <a:off x="0" y="0"/>
            <a:ext cx="5929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3600" b="1">
                <a:solidFill>
                  <a:srgbClr val="FFFF00"/>
                </a:solidFill>
                <a:latin typeface="黑体" panose="02010609060101010101" pitchFamily="49" charset="-122"/>
                <a:ea typeface="黑体" panose="02010609060101010101" pitchFamily="49" charset="-122"/>
              </a:rPr>
              <a:t>三、涡电流与电磁阻尼</a:t>
            </a:r>
          </a:p>
        </p:txBody>
      </p:sp>
      <p:grpSp>
        <p:nvGrpSpPr>
          <p:cNvPr id="2" name="Group 3">
            <a:extLst>
              <a:ext uri="{FF2B5EF4-FFF2-40B4-BE49-F238E27FC236}">
                <a16:creationId xmlns:a16="http://schemas.microsoft.com/office/drawing/2014/main" id="{65B04461-72E6-49A7-BEED-C812EF4905CB}"/>
              </a:ext>
            </a:extLst>
          </p:cNvPr>
          <p:cNvGrpSpPr>
            <a:grpSpLocks noChangeAspect="1"/>
          </p:cNvGrpSpPr>
          <p:nvPr/>
        </p:nvGrpSpPr>
        <p:grpSpPr bwMode="auto">
          <a:xfrm>
            <a:off x="3848100" y="642938"/>
            <a:ext cx="5267325" cy="4251325"/>
            <a:chOff x="2121" y="912"/>
            <a:chExt cx="3687" cy="2976"/>
          </a:xfrm>
        </p:grpSpPr>
        <p:pic>
          <p:nvPicPr>
            <p:cNvPr id="41990" name="Picture 4" descr="影片1">
              <a:extLst>
                <a:ext uri="{FF2B5EF4-FFF2-40B4-BE49-F238E27FC236}">
                  <a16:creationId xmlns:a16="http://schemas.microsoft.com/office/drawing/2014/main" id="{87012835-D90E-4658-ABFF-67BE92652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 y="960"/>
              <a:ext cx="3687"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5">
              <a:extLst>
                <a:ext uri="{FF2B5EF4-FFF2-40B4-BE49-F238E27FC236}">
                  <a16:creationId xmlns:a16="http://schemas.microsoft.com/office/drawing/2014/main" id="{B297AD85-0109-4EFB-8326-06B186F10A84}"/>
                </a:ext>
              </a:extLst>
            </p:cNvPr>
            <p:cNvSpPr>
              <a:spLocks noChangeArrowheads="1"/>
            </p:cNvSpPr>
            <p:nvPr/>
          </p:nvSpPr>
          <p:spPr bwMode="auto">
            <a:xfrm>
              <a:off x="2320" y="912"/>
              <a:ext cx="3312"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sp>
        <p:nvSpPr>
          <p:cNvPr id="216070" name="Text Box 6">
            <a:extLst>
              <a:ext uri="{FF2B5EF4-FFF2-40B4-BE49-F238E27FC236}">
                <a16:creationId xmlns:a16="http://schemas.microsoft.com/office/drawing/2014/main" id="{E140F641-BF98-4B1B-86F2-048DD5D19146}"/>
              </a:ext>
            </a:extLst>
          </p:cNvPr>
          <p:cNvSpPr txBox="1">
            <a:spLocks noChangeArrowheads="1"/>
          </p:cNvSpPr>
          <p:nvPr/>
        </p:nvSpPr>
        <p:spPr bwMode="auto">
          <a:xfrm>
            <a:off x="142875" y="957263"/>
            <a:ext cx="3786188"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FF"/>
                </a:solidFill>
                <a:latin typeface="Times New Roman" panose="02020603050405020304" pitchFamily="18" charset="0"/>
                <a:ea typeface="华文中宋" panose="02010600040101010101" pitchFamily="2" charset="-122"/>
              </a:rPr>
              <a:t>感应电流不仅能在导电回路内出现， 而且当</a:t>
            </a:r>
            <a:r>
              <a:rPr lang="zh-CN" altLang="en-US" sz="2800">
                <a:solidFill>
                  <a:srgbClr val="FF0000"/>
                </a:solidFill>
                <a:latin typeface="Times New Roman" panose="02020603050405020304" pitchFamily="18" charset="0"/>
                <a:ea typeface="华文中宋" panose="02010600040101010101" pitchFamily="2" charset="-122"/>
              </a:rPr>
              <a:t>大块导体</a:t>
            </a:r>
            <a:r>
              <a:rPr lang="zh-CN" altLang="en-US" sz="2800">
                <a:solidFill>
                  <a:srgbClr val="FFFFFF"/>
                </a:solidFill>
                <a:latin typeface="Times New Roman" panose="02020603050405020304" pitchFamily="18" charset="0"/>
                <a:ea typeface="华文中宋" panose="02010600040101010101" pitchFamily="2" charset="-122"/>
              </a:rPr>
              <a:t>与磁场有相对运动或处在变化的磁场中时，在这块导体中也会激起感应电流。这种在大块导体内流动的感应电流，叫做</a:t>
            </a:r>
            <a:r>
              <a:rPr lang="zh-CN" altLang="en-US" sz="2800">
                <a:solidFill>
                  <a:srgbClr val="FFC000"/>
                </a:solidFill>
                <a:latin typeface="Times New Roman" panose="02020603050405020304" pitchFamily="18" charset="0"/>
                <a:ea typeface="华文中宋" panose="02010600040101010101" pitchFamily="2" charset="-122"/>
              </a:rPr>
              <a:t>涡电流</a:t>
            </a:r>
            <a:r>
              <a:rPr lang="zh-CN" altLang="en-US" sz="2800">
                <a:solidFill>
                  <a:srgbClr val="FFFFFF"/>
                </a:solidFill>
                <a:latin typeface="Times New Roman" panose="02020603050405020304" pitchFamily="18" charset="0"/>
                <a:ea typeface="华文中宋" panose="02010600040101010101" pitchFamily="2" charset="-122"/>
              </a:rPr>
              <a:t>，简称涡流。</a:t>
            </a:r>
            <a:endParaRPr lang="en-US" altLang="zh-CN" sz="2800">
              <a:solidFill>
                <a:srgbClr val="FFFFFF"/>
              </a:solidFill>
              <a:latin typeface="Times New Roman" panose="02020603050405020304" pitchFamily="18" charset="0"/>
              <a:ea typeface="华文中宋" panose="02010600040101010101" pitchFamily="2" charset="-122"/>
            </a:endParaRPr>
          </a:p>
        </p:txBody>
      </p:sp>
      <p:sp>
        <p:nvSpPr>
          <p:cNvPr id="216071" name="Text Box 7">
            <a:extLst>
              <a:ext uri="{FF2B5EF4-FFF2-40B4-BE49-F238E27FC236}">
                <a16:creationId xmlns:a16="http://schemas.microsoft.com/office/drawing/2014/main" id="{C51F0B84-61D0-44DB-BC2E-BD4BC54D26F2}"/>
              </a:ext>
            </a:extLst>
          </p:cNvPr>
          <p:cNvSpPr txBox="1">
            <a:spLocks noChangeArrowheads="1"/>
          </p:cNvSpPr>
          <p:nvPr/>
        </p:nvSpPr>
        <p:spPr bwMode="auto">
          <a:xfrm>
            <a:off x="285750" y="528637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00"/>
                </a:solidFill>
                <a:latin typeface="Times New Roman" panose="02020603050405020304" pitchFamily="18" charset="0"/>
                <a:ea typeface="华文中宋" panose="02010600040101010101" pitchFamily="2" charset="-122"/>
              </a:rPr>
              <a:t>应用</a:t>
            </a:r>
            <a:r>
              <a:rPr lang="zh-CN" altLang="en-US" sz="2800">
                <a:solidFill>
                  <a:srgbClr val="000000"/>
                </a:solidFill>
                <a:latin typeface="Times New Roman" panose="02020603050405020304" pitchFamily="18" charset="0"/>
                <a:ea typeface="华文中宋" panose="02010600040101010101" pitchFamily="2" charset="-122"/>
              </a:rPr>
              <a:t>     </a:t>
            </a:r>
            <a:r>
              <a:rPr lang="zh-CN" altLang="en-US" sz="2800">
                <a:solidFill>
                  <a:srgbClr val="FFFFFF"/>
                </a:solidFill>
                <a:latin typeface="Times New Roman" panose="02020603050405020304" pitchFamily="18" charset="0"/>
                <a:ea typeface="华文中宋" panose="02010600040101010101" pitchFamily="2" charset="-122"/>
              </a:rPr>
              <a:t>热效应、电磁阻尼效应。</a:t>
            </a:r>
            <a:endParaRPr lang="en-US" altLang="zh-CN" sz="2800">
              <a:solidFill>
                <a:srgbClr val="FFFFFF"/>
              </a:solidFill>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070"/>
                                        </p:tgtEl>
                                        <p:attrNameLst>
                                          <p:attrName>style.visibility</p:attrName>
                                        </p:attrNameLst>
                                      </p:cBhvr>
                                      <p:to>
                                        <p:strVal val="visible"/>
                                      </p:to>
                                    </p:set>
                                    <p:animEffect transition="in" filter="blinds(horizontal)">
                                      <p:cBhvr>
                                        <p:cTn id="7" dur="500"/>
                                        <p:tgtEl>
                                          <p:spTgt spid="2160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6071"/>
                                        </p:tgtEl>
                                        <p:attrNameLst>
                                          <p:attrName>style.visibility</p:attrName>
                                        </p:attrNameLst>
                                      </p:cBhvr>
                                      <p:to>
                                        <p:strVal val="visible"/>
                                      </p:to>
                                    </p:set>
                                    <p:animEffect transition="in" filter="blinds(horizontal)">
                                      <p:cBhvr>
                                        <p:cTn id="17" dur="500"/>
                                        <p:tgtEl>
                                          <p:spTgt spid="21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autoUpdateAnimBg="0"/>
      <p:bldP spid="21607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a:extLst>
              <a:ext uri="{FF2B5EF4-FFF2-40B4-BE49-F238E27FC236}">
                <a16:creationId xmlns:a16="http://schemas.microsoft.com/office/drawing/2014/main" id="{8C0826B2-6CEA-4BFF-A1F5-A263C963B01F}"/>
              </a:ext>
            </a:extLst>
          </p:cNvPr>
          <p:cNvSpPr>
            <a:spLocks noChangeArrowheads="1"/>
          </p:cNvSpPr>
          <p:nvPr/>
        </p:nvSpPr>
        <p:spPr bwMode="auto">
          <a:xfrm>
            <a:off x="190500" y="4329113"/>
            <a:ext cx="88265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solidFill>
                  <a:srgbClr val="FFFF66"/>
                </a:solidFill>
              </a:rPr>
              <a:t>电磁炉</a:t>
            </a:r>
            <a:r>
              <a:rPr lang="zh-CN" altLang="en-US" sz="2400" b="1">
                <a:solidFill>
                  <a:srgbClr val="FFFFFF"/>
                </a:solidFill>
              </a:rPr>
              <a:t>就是采用磁场感应电流（又称</a:t>
            </a:r>
            <a:r>
              <a:rPr lang="zh-CN" altLang="en-US" sz="2400" b="1">
                <a:solidFill>
                  <a:srgbClr val="FFFF66"/>
                </a:solidFill>
              </a:rPr>
              <a:t>涡流</a:t>
            </a:r>
            <a:r>
              <a:rPr lang="zh-CN" altLang="en-US" sz="2400" b="1">
                <a:solidFill>
                  <a:srgbClr val="FFFFFF"/>
                </a:solidFill>
              </a:rPr>
              <a:t>）的加热原理：交流电压通过螺旋状的磁感应圈，形成高频交变磁场，当磁场内的磁力线通过铁磁材料器皿底部，在其体内产生交变的电流（即</a:t>
            </a:r>
            <a:r>
              <a:rPr lang="zh-CN" altLang="en-US" sz="2400" b="1">
                <a:solidFill>
                  <a:srgbClr val="FFFF66"/>
                </a:solidFill>
              </a:rPr>
              <a:t>涡流</a:t>
            </a:r>
            <a:r>
              <a:rPr lang="zh-CN" altLang="en-US" sz="2400" b="1">
                <a:solidFill>
                  <a:srgbClr val="FFFFFF"/>
                </a:solidFill>
              </a:rPr>
              <a:t>），涡流使锅具铁分子高速无规则运动，分子互相碰撞而产生热能使器皿本身自行高速发热（将电能转换为热能）。</a:t>
            </a:r>
          </a:p>
        </p:txBody>
      </p:sp>
      <p:pic>
        <p:nvPicPr>
          <p:cNvPr id="43011" name="Picture 2" descr="http://wenwen.soso.com/p/20090622/20090622125206-580322693.jpg">
            <a:extLst>
              <a:ext uri="{FF2B5EF4-FFF2-40B4-BE49-F238E27FC236}">
                <a16:creationId xmlns:a16="http://schemas.microsoft.com/office/drawing/2014/main" id="{8F735894-C195-4347-A367-25DA9CC4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725" y="879475"/>
            <a:ext cx="29527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descr="http://c.hiphotos.baidu.com/baike/c0%3Dbaike80%2C5%2C5%2C80%2C26/sign=914cd7699113b07ea9b0585a6dbefa46/d788d43f8794a4c217a0b7630cf41bd5ac6e39f2.jpg">
            <a:extLst>
              <a:ext uri="{FF2B5EF4-FFF2-40B4-BE49-F238E27FC236}">
                <a16:creationId xmlns:a16="http://schemas.microsoft.com/office/drawing/2014/main" id="{96AF4873-D942-491C-A776-A6644894F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547" r="23929"/>
          <a:stretch>
            <a:fillRect/>
          </a:stretch>
        </p:blipFill>
        <p:spPr bwMode="auto">
          <a:xfrm>
            <a:off x="1360488" y="560388"/>
            <a:ext cx="2452687"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034" name="矩形 6">
            <a:extLst>
              <a:ext uri="{FF2B5EF4-FFF2-40B4-BE49-F238E27FC236}">
                <a16:creationId xmlns:a16="http://schemas.microsoft.com/office/drawing/2014/main" id="{08710378-5F09-4121-A183-F983D36B8CA0}"/>
              </a:ext>
            </a:extLst>
          </p:cNvPr>
          <p:cNvGrpSpPr>
            <a:grpSpLocks/>
          </p:cNvGrpSpPr>
          <p:nvPr/>
        </p:nvGrpSpPr>
        <p:grpSpPr bwMode="auto">
          <a:xfrm>
            <a:off x="-58738" y="-34925"/>
            <a:ext cx="9258301" cy="2035175"/>
            <a:chOff x="0" y="0"/>
            <a:chExt cx="5833" cy="1283"/>
          </a:xfrm>
        </p:grpSpPr>
        <p:pic>
          <p:nvPicPr>
            <p:cNvPr id="44040" name="矩形 6">
              <a:extLst>
                <a:ext uri="{FF2B5EF4-FFF2-40B4-BE49-F238E27FC236}">
                  <a16:creationId xmlns:a16="http://schemas.microsoft.com/office/drawing/2014/main" id="{014A021C-410F-4F42-9C5B-012F5E2F3A1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33"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Text Box 9">
              <a:extLst>
                <a:ext uri="{FF2B5EF4-FFF2-40B4-BE49-F238E27FC236}">
                  <a16:creationId xmlns:a16="http://schemas.microsoft.com/office/drawing/2014/main" id="{5B6246FE-7E5D-476F-A06C-5C7DDB11BF47}"/>
                </a:ext>
              </a:extLst>
            </p:cNvPr>
            <p:cNvSpPr txBox="1">
              <a:spLocks noChangeArrowheads="1"/>
            </p:cNvSpPr>
            <p:nvPr/>
          </p:nvSpPr>
          <p:spPr bwMode="auto">
            <a:xfrm>
              <a:off x="38" y="23"/>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grpSp>
        <p:nvGrpSpPr>
          <p:cNvPr id="44035" name="矩形 5">
            <a:extLst>
              <a:ext uri="{FF2B5EF4-FFF2-40B4-BE49-F238E27FC236}">
                <a16:creationId xmlns:a16="http://schemas.microsoft.com/office/drawing/2014/main" id="{C9908605-0532-4375-96B8-705939A18827}"/>
              </a:ext>
            </a:extLst>
          </p:cNvPr>
          <p:cNvGrpSpPr>
            <a:grpSpLocks/>
          </p:cNvGrpSpPr>
          <p:nvPr/>
        </p:nvGrpSpPr>
        <p:grpSpPr bwMode="auto">
          <a:xfrm>
            <a:off x="-58738" y="4895850"/>
            <a:ext cx="9258301" cy="2035175"/>
            <a:chOff x="0" y="0"/>
            <a:chExt cx="5833" cy="1282"/>
          </a:xfrm>
        </p:grpSpPr>
        <p:pic>
          <p:nvPicPr>
            <p:cNvPr id="44038" name="矩形 5">
              <a:extLst>
                <a:ext uri="{FF2B5EF4-FFF2-40B4-BE49-F238E27FC236}">
                  <a16:creationId xmlns:a16="http://schemas.microsoft.com/office/drawing/2014/main" id="{36711147-A9D5-4ABD-AD1F-76B835F807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33"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6">
              <a:extLst>
                <a:ext uri="{FF2B5EF4-FFF2-40B4-BE49-F238E27FC236}">
                  <a16:creationId xmlns:a16="http://schemas.microsoft.com/office/drawing/2014/main" id="{6307AA8C-32AF-4326-8F06-DDC91C79C85B}"/>
                </a:ext>
              </a:extLst>
            </p:cNvPr>
            <p:cNvSpPr txBox="1">
              <a:spLocks noChangeArrowheads="1"/>
            </p:cNvSpPr>
            <p:nvPr/>
          </p:nvSpPr>
          <p:spPr bwMode="auto">
            <a:xfrm>
              <a:off x="38" y="21"/>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sp>
        <p:nvSpPr>
          <p:cNvPr id="14" name="矩形 13">
            <a:extLst>
              <a:ext uri="{FF2B5EF4-FFF2-40B4-BE49-F238E27FC236}">
                <a16:creationId xmlns:a16="http://schemas.microsoft.com/office/drawing/2014/main" id="{5670E9D1-E638-4A3C-AF14-3CE3DCE35C8F}"/>
              </a:ext>
            </a:extLst>
          </p:cNvPr>
          <p:cNvSpPr/>
          <p:nvPr/>
        </p:nvSpPr>
        <p:spPr>
          <a:xfrm>
            <a:off x="3189808" y="2450965"/>
            <a:ext cx="1745991" cy="923330"/>
          </a:xfrm>
          <a:prstGeom prst="rect">
            <a:avLst/>
          </a:prstGeom>
          <a:noFill/>
        </p:spPr>
        <p:txBody>
          <a:bodyPr wrap="none">
            <a:spAutoFit/>
          </a:bodyPr>
          <a:lstStyle/>
          <a:p>
            <a:pPr algn="ctr">
              <a:defRPr/>
            </a:pPr>
            <a:r>
              <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latin typeface="Times New Roman"/>
                <a:ea typeface="+mn-ea"/>
                <a:cs typeface="Times New Roman"/>
              </a:rPr>
              <a:t>§8.3</a:t>
            </a:r>
            <a:endPar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endParaRPr>
          </a:p>
        </p:txBody>
      </p:sp>
      <p:sp>
        <p:nvSpPr>
          <p:cNvPr id="15" name="矩形 14">
            <a:extLst>
              <a:ext uri="{FF2B5EF4-FFF2-40B4-BE49-F238E27FC236}">
                <a16:creationId xmlns:a16="http://schemas.microsoft.com/office/drawing/2014/main" id="{5CEBA39E-A97F-4592-B8D4-4CED9828E20A}"/>
              </a:ext>
            </a:extLst>
          </p:cNvPr>
          <p:cNvSpPr/>
          <p:nvPr/>
        </p:nvSpPr>
        <p:spPr>
          <a:xfrm>
            <a:off x="2376237" y="3449307"/>
            <a:ext cx="3663183" cy="923330"/>
          </a:xfrm>
          <a:prstGeom prst="rect">
            <a:avLst/>
          </a:prstGeom>
          <a:noFill/>
        </p:spPr>
        <p:txBody>
          <a:bodyPr wrap="none">
            <a:spAutoFit/>
          </a:bodyPr>
          <a:lstStyle/>
          <a:p>
            <a:pPr algn="ctr">
              <a:defRPr/>
            </a:pP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rPr>
              <a:t>自感与互感</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4" name="Rectangle 2">
            <a:extLst>
              <a:ext uri="{FF2B5EF4-FFF2-40B4-BE49-F238E27FC236}">
                <a16:creationId xmlns:a16="http://schemas.microsoft.com/office/drawing/2014/main" id="{BAEEA830-191B-4490-800A-53E26993337C}"/>
              </a:ext>
            </a:extLst>
          </p:cNvPr>
          <p:cNvSpPr>
            <a:spLocks noChangeArrowheads="1"/>
          </p:cNvSpPr>
          <p:nvPr/>
        </p:nvSpPr>
        <p:spPr bwMode="auto">
          <a:xfrm>
            <a:off x="468313" y="0"/>
            <a:ext cx="8229600" cy="1143000"/>
          </a:xfrm>
          <a:prstGeom prst="rect">
            <a:avLst/>
          </a:prstGeom>
          <a:noFill/>
          <a:ln>
            <a:noFill/>
          </a:ln>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defRPr/>
            </a:pPr>
            <a:r>
              <a:rPr lang="zh-CN" altLang="en-US" sz="4800" b="1" dirty="0">
                <a:solidFill>
                  <a:srgbClr val="FFFF66"/>
                </a:solidFill>
                <a:ea typeface="黑体" panose="02010609060101010101" pitchFamily="49" charset="-122"/>
              </a:rPr>
              <a:t>互感现象</a:t>
            </a:r>
          </a:p>
        </p:txBody>
      </p:sp>
      <p:sp>
        <p:nvSpPr>
          <p:cNvPr id="529415" name="Rectangle 3">
            <a:extLst>
              <a:ext uri="{FF2B5EF4-FFF2-40B4-BE49-F238E27FC236}">
                <a16:creationId xmlns:a16="http://schemas.microsoft.com/office/drawing/2014/main" id="{A8C5FC80-7578-43ED-988C-AC7E58F94E0D}"/>
              </a:ext>
            </a:extLst>
          </p:cNvPr>
          <p:cNvSpPr>
            <a:spLocks noChangeArrowheads="1"/>
          </p:cNvSpPr>
          <p:nvPr/>
        </p:nvSpPr>
        <p:spPr bwMode="auto">
          <a:xfrm>
            <a:off x="609600" y="1295400"/>
            <a:ext cx="8229600" cy="4743450"/>
          </a:xfrm>
          <a:prstGeom prst="rect">
            <a:avLst/>
          </a:prstGeom>
          <a:noFill/>
          <a:ln>
            <a:noFill/>
          </a:ln>
        </p:spPr>
        <p:txBody>
          <a:bodyPr/>
          <a:lstStyle>
            <a:lvl1pPr marL="342900" indent="-342900">
              <a:spcBef>
                <a:spcPct val="20000"/>
              </a:spcBef>
              <a:buClr>
                <a:schemeClr val="tx2"/>
              </a:buClr>
              <a:buSzPct val="115000"/>
              <a:buFont typeface="Wingdings" panose="05000000000000000000" pitchFamily="2" charset="2"/>
              <a:buChar char="§"/>
              <a:defRPr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defRPr/>
            </a:pPr>
            <a:r>
              <a:rPr lang="en-US" altLang="zh-CN" b="1" dirty="0">
                <a:solidFill>
                  <a:srgbClr val="FFFFFF"/>
                </a:solidFill>
                <a:latin typeface="宋体" panose="02010600030101010101" pitchFamily="2" charset="-122"/>
              </a:rPr>
              <a:t>1</a:t>
            </a:r>
            <a:r>
              <a:rPr lang="zh-CN" altLang="en-US" b="1" dirty="0">
                <a:solidFill>
                  <a:srgbClr val="FFFFFF"/>
                </a:solidFill>
                <a:latin typeface="宋体" panose="02010600030101010101" pitchFamily="2" charset="-122"/>
              </a:rPr>
              <a:t>、 当一个线圈中的电流变化时，它所产生的磁场会在在另一个线圈中产生感应电动势的现象，称为</a:t>
            </a:r>
            <a:r>
              <a:rPr lang="zh-CN" altLang="en-US" b="1" dirty="0">
                <a:solidFill>
                  <a:srgbClr val="FFFF66"/>
                </a:solidFill>
                <a:latin typeface="宋体" panose="02010600030101010101" pitchFamily="2" charset="-122"/>
              </a:rPr>
              <a:t>互感</a:t>
            </a:r>
            <a:r>
              <a:rPr lang="zh-CN" altLang="en-US" b="1" dirty="0">
                <a:solidFill>
                  <a:srgbClr val="FFFFFF"/>
                </a:solidFill>
                <a:latin typeface="宋体" panose="02010600030101010101" pitchFamily="2" charset="-122"/>
              </a:rPr>
              <a:t>。</a:t>
            </a:r>
            <a:endParaRPr lang="zh-CN" altLang="en-US" b="1" dirty="0">
              <a:solidFill>
                <a:srgbClr val="000000"/>
              </a:solidFill>
              <a:effectLst>
                <a:outerShdw blurRad="38100" dist="38100" dir="2700000" algn="tl">
                  <a:srgbClr val="FFFFFF"/>
                </a:outerShdw>
              </a:effectLst>
              <a:latin typeface="宋体" panose="02010600030101010101" pitchFamily="2" charset="-122"/>
            </a:endParaRPr>
          </a:p>
          <a:p>
            <a:pPr eaLnBrk="1" hangingPunct="1">
              <a:buFont typeface="Wingdings" panose="05000000000000000000" pitchFamily="2" charset="2"/>
              <a:buNone/>
              <a:defRPr/>
            </a:pPr>
            <a:r>
              <a:rPr lang="zh-CN" altLang="en-US" b="1" dirty="0">
                <a:solidFill>
                  <a:srgbClr val="000000"/>
                </a:solidFill>
                <a:effectLst>
                  <a:outerShdw blurRad="38100" dist="38100" dir="2700000" algn="tl">
                    <a:srgbClr val="FFFFFF"/>
                  </a:outerShdw>
                </a:effectLst>
                <a:latin typeface="宋体" panose="02010600030101010101" pitchFamily="2" charset="-122"/>
              </a:rPr>
              <a:t>  </a:t>
            </a:r>
            <a:r>
              <a:rPr lang="zh-CN" altLang="en-US" b="1" dirty="0">
                <a:solidFill>
                  <a:srgbClr val="FFFFFF"/>
                </a:solidFill>
                <a:latin typeface="宋体" panose="02010600030101010101" pitchFamily="2" charset="-122"/>
              </a:rPr>
              <a:t>互感现象中产生的感应电动势，称为</a:t>
            </a:r>
            <a:r>
              <a:rPr lang="zh-CN" altLang="en-US" b="1" dirty="0">
                <a:solidFill>
                  <a:srgbClr val="FFFF66"/>
                </a:solidFill>
                <a:latin typeface="宋体" panose="02010600030101010101" pitchFamily="2" charset="-122"/>
              </a:rPr>
              <a:t>互感电动势</a:t>
            </a:r>
            <a:r>
              <a:rPr lang="zh-CN" altLang="en-US" b="1" dirty="0">
                <a:solidFill>
                  <a:srgbClr val="FFFFFF"/>
                </a:solidFill>
                <a:latin typeface="宋体" panose="02010600030101010101" pitchFamily="2" charset="-122"/>
              </a:rPr>
              <a:t>。</a:t>
            </a:r>
          </a:p>
          <a:p>
            <a:pPr eaLnBrk="1" hangingPunct="1">
              <a:buFont typeface="Wingdings" panose="05000000000000000000" pitchFamily="2" charset="2"/>
              <a:buNone/>
              <a:defRPr/>
            </a:pPr>
            <a:endParaRPr lang="zh-CN" altLang="en-US" b="1" dirty="0">
              <a:solidFill>
                <a:srgbClr val="FF0000"/>
              </a:solidFill>
              <a:latin typeface="宋体" panose="02010600030101010101" pitchFamily="2" charset="-122"/>
            </a:endParaRPr>
          </a:p>
          <a:p>
            <a:pPr eaLnBrk="1" hangingPunct="1">
              <a:buFont typeface="Wingdings" panose="05000000000000000000" pitchFamily="2" charset="2"/>
              <a:buNone/>
              <a:defRPr/>
            </a:pPr>
            <a:r>
              <a:rPr lang="en-US" altLang="zh-CN" b="1" dirty="0">
                <a:solidFill>
                  <a:srgbClr val="FFFFFF"/>
                </a:solidFill>
                <a:latin typeface="宋体" panose="02010600030101010101" pitchFamily="2" charset="-122"/>
              </a:rPr>
              <a:t>2</a:t>
            </a:r>
            <a:r>
              <a:rPr lang="zh-CN" altLang="en-US" b="1" dirty="0">
                <a:solidFill>
                  <a:srgbClr val="FFFFFF"/>
                </a:solidFill>
                <a:latin typeface="宋体" panose="02010600030101010101" pitchFamily="2" charset="-122"/>
              </a:rPr>
              <a:t>、</a:t>
            </a:r>
            <a:r>
              <a:rPr lang="zh-CN" altLang="en-US" b="1" dirty="0">
                <a:solidFill>
                  <a:srgbClr val="FFFFFF"/>
                </a:solidFill>
              </a:rPr>
              <a:t>互感现象不仅发生于绕在同一铁芯上的两个线圈之间</a:t>
            </a:r>
            <a:r>
              <a:rPr lang="en-US" altLang="zh-CN" b="1" dirty="0">
                <a:solidFill>
                  <a:srgbClr val="FFFFFF"/>
                </a:solidFill>
              </a:rPr>
              <a:t>,</a:t>
            </a:r>
            <a:r>
              <a:rPr lang="zh-CN" altLang="en-US" b="1" dirty="0">
                <a:solidFill>
                  <a:srgbClr val="FFFFFF"/>
                </a:solidFill>
              </a:rPr>
              <a:t>且可发生于任何两个相互靠近的电路之间。</a:t>
            </a:r>
            <a:endParaRPr lang="en-US" altLang="zh-CN" b="1" dirty="0">
              <a:solidFill>
                <a:srgbClr val="FFFFFF"/>
              </a:solidFill>
            </a:endParaRPr>
          </a:p>
          <a:p>
            <a:pPr eaLnBrk="1" hangingPunct="1">
              <a:lnSpc>
                <a:spcPct val="80000"/>
              </a:lnSpc>
              <a:buFont typeface="Wingdings" panose="05000000000000000000" pitchFamily="2" charset="2"/>
              <a:buNone/>
              <a:defRPr/>
            </a:pPr>
            <a:endParaRPr lang="zh-CN" altLang="en-US" b="1" dirty="0">
              <a:solidFill>
                <a:srgbClr val="000000"/>
              </a:solidFill>
              <a:effectLst>
                <a:outerShdw blurRad="38100" dist="38100" dir="2700000" algn="tl">
                  <a:srgbClr val="FFFFFF"/>
                </a:outerShdw>
              </a:effectLst>
              <a:latin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6982D8FE-BC0F-4878-B28B-5F429E6D2C31}"/>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6DB7D455-638E-410E-B6E6-A1B5B766A6CC}" type="slidenum">
              <a:rPr lang="en-US" altLang="zh-CN" sz="1400">
                <a:solidFill>
                  <a:srgbClr val="000000"/>
                </a:solidFill>
              </a:rPr>
              <a:pPr algn="r" eaLnBrk="1" hangingPunct="1">
                <a:spcBef>
                  <a:spcPct val="0"/>
                </a:spcBef>
                <a:buClrTx/>
                <a:buSzTx/>
                <a:buFont typeface="Arial" panose="020B0604020202020204" pitchFamily="34" charset="0"/>
                <a:buNone/>
              </a:pPr>
              <a:t>4</a:t>
            </a:fld>
            <a:endParaRPr lang="en-US" altLang="zh-CN" sz="1400">
              <a:solidFill>
                <a:srgbClr val="000000"/>
              </a:solidFill>
            </a:endParaRPr>
          </a:p>
        </p:txBody>
      </p:sp>
      <p:sp>
        <p:nvSpPr>
          <p:cNvPr id="505858" name="Rectangle 2">
            <a:extLst>
              <a:ext uri="{FF2B5EF4-FFF2-40B4-BE49-F238E27FC236}">
                <a16:creationId xmlns:a16="http://schemas.microsoft.com/office/drawing/2014/main" id="{37977B92-EF02-4D20-90E7-A20F276DF906}"/>
              </a:ext>
            </a:extLst>
          </p:cNvPr>
          <p:cNvSpPr>
            <a:spLocks noChangeArrowheads="1"/>
          </p:cNvSpPr>
          <p:nvPr/>
        </p:nvSpPr>
        <p:spPr bwMode="auto">
          <a:xfrm>
            <a:off x="1098550" y="388938"/>
            <a:ext cx="7086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a:solidFill>
                  <a:srgbClr val="FFFFFF"/>
                </a:solidFill>
                <a:latin typeface="宋体" panose="02010600030101010101" pitchFamily="2" charset="-122"/>
              </a:rPr>
              <a:t>1820</a:t>
            </a:r>
            <a:r>
              <a:rPr lang="zh-CN" altLang="en-US" b="1">
                <a:solidFill>
                  <a:srgbClr val="FFFFFF"/>
                </a:solidFill>
                <a:latin typeface="宋体" panose="02010600030101010101" pitchFamily="2" charset="-122"/>
              </a:rPr>
              <a:t>年，奥斯特发现电流具有磁效应</a:t>
            </a:r>
          </a:p>
        </p:txBody>
      </p:sp>
      <p:sp>
        <p:nvSpPr>
          <p:cNvPr id="505859" name="Rectangle 3">
            <a:extLst>
              <a:ext uri="{FF2B5EF4-FFF2-40B4-BE49-F238E27FC236}">
                <a16:creationId xmlns:a16="http://schemas.microsoft.com/office/drawing/2014/main" id="{CD7402C4-8552-48D1-BC27-7038C4BC837E}"/>
              </a:ext>
            </a:extLst>
          </p:cNvPr>
          <p:cNvSpPr>
            <a:spLocks noChangeArrowheads="1"/>
          </p:cNvSpPr>
          <p:nvPr/>
        </p:nvSpPr>
        <p:spPr bwMode="auto">
          <a:xfrm>
            <a:off x="685800" y="1265238"/>
            <a:ext cx="8153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b="1">
                <a:solidFill>
                  <a:srgbClr val="FFFFFF"/>
                </a:solidFill>
                <a:latin typeface="宋体" panose="02010600030101010101" pitchFamily="2" charset="-122"/>
              </a:rPr>
              <a:t>由对称性，人们会问：磁是否会有电效应？</a:t>
            </a:r>
          </a:p>
        </p:txBody>
      </p:sp>
      <p:sp>
        <p:nvSpPr>
          <p:cNvPr id="505863" name="Rectangle 7">
            <a:extLst>
              <a:ext uri="{FF2B5EF4-FFF2-40B4-BE49-F238E27FC236}">
                <a16:creationId xmlns:a16="http://schemas.microsoft.com/office/drawing/2014/main" id="{9117B3AA-BEA1-476C-8F35-B184BC1DD695}"/>
              </a:ext>
            </a:extLst>
          </p:cNvPr>
          <p:cNvSpPr>
            <a:spLocks noChangeArrowheads="1"/>
          </p:cNvSpPr>
          <p:nvPr/>
        </p:nvSpPr>
        <p:spPr bwMode="auto">
          <a:xfrm>
            <a:off x="685800" y="2151063"/>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b="1">
                <a:solidFill>
                  <a:srgbClr val="FFFF66"/>
                </a:solidFill>
                <a:latin typeface="宋体" panose="02010600030101010101" pitchFamily="2" charset="-122"/>
              </a:rPr>
              <a:t>电磁感应</a:t>
            </a:r>
            <a:r>
              <a:rPr lang="zh-CN" altLang="en-US" b="1">
                <a:solidFill>
                  <a:srgbClr val="FFFFFF"/>
                </a:solidFill>
                <a:latin typeface="宋体" panose="02010600030101010101" pitchFamily="2" charset="-122"/>
              </a:rPr>
              <a:t>现象从实验上回答了这个问题 反映了物质世界的对称美</a:t>
            </a:r>
          </a:p>
        </p:txBody>
      </p:sp>
      <p:pic>
        <p:nvPicPr>
          <p:cNvPr id="10" name="图片 9" descr="42a98226cffc1e1787104d9a4a90f603728de9ea.gif">
            <a:extLst>
              <a:ext uri="{FF2B5EF4-FFF2-40B4-BE49-F238E27FC236}">
                <a16:creationId xmlns:a16="http://schemas.microsoft.com/office/drawing/2014/main" id="{5AC6B735-B5DA-4E06-8334-A2C88C060ABB}"/>
              </a:ext>
            </a:extLst>
          </p:cNvPr>
          <p:cNvPicPr>
            <a:picLocks noChangeAspect="1"/>
          </p:cNvPicPr>
          <p:nvPr/>
        </p:nvPicPr>
        <p:blipFill>
          <a:blip r:embed="rId2">
            <a:extLst>
              <a:ext uri="{28A0092B-C50C-407E-A947-70E740481C1C}">
                <a14:useLocalDpi xmlns:a14="http://schemas.microsoft.com/office/drawing/2010/main" val="0"/>
              </a:ext>
            </a:extLst>
          </a:blip>
          <a:srcRect b="13185"/>
          <a:stretch>
            <a:fillRect/>
          </a:stretch>
        </p:blipFill>
        <p:spPr bwMode="auto">
          <a:xfrm>
            <a:off x="355600" y="3717925"/>
            <a:ext cx="42862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11385343fbf2b211d2169333ca8065380cd78e96.gif">
            <a:extLst>
              <a:ext uri="{FF2B5EF4-FFF2-40B4-BE49-F238E27FC236}">
                <a16:creationId xmlns:a16="http://schemas.microsoft.com/office/drawing/2014/main" id="{AC6B5A0A-1F70-4B89-A4B3-89CFA4AB53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8863" y="3490913"/>
            <a:ext cx="3970337"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05858">
                                            <p:txEl>
                                              <p:pRg st="0" end="0"/>
                                            </p:txEl>
                                          </p:spTgt>
                                        </p:tgtEl>
                                        <p:attrNameLst>
                                          <p:attrName>style.visibility</p:attrName>
                                        </p:attrNameLst>
                                      </p:cBhvr>
                                      <p:to>
                                        <p:strVal val="visible"/>
                                      </p:to>
                                    </p:set>
                                    <p:animEffect transition="in" filter="blinds(vertical)">
                                      <p:cBhvr>
                                        <p:cTn id="7" dur="500"/>
                                        <p:tgtEl>
                                          <p:spTgt spid="5058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05859"/>
                                        </p:tgtEl>
                                        <p:attrNameLst>
                                          <p:attrName>style.visibility</p:attrName>
                                        </p:attrNameLst>
                                      </p:cBhvr>
                                      <p:to>
                                        <p:strVal val="visible"/>
                                      </p:to>
                                    </p:set>
                                    <p:animEffect transition="in" filter="blinds(vertical)">
                                      <p:cBhvr>
                                        <p:cTn id="12" dur="500"/>
                                        <p:tgtEl>
                                          <p:spTgt spid="5058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5863">
                                            <p:txEl>
                                              <p:pRg st="0" end="0"/>
                                            </p:txEl>
                                          </p:spTgt>
                                        </p:tgtEl>
                                        <p:attrNameLst>
                                          <p:attrName>style.visibility</p:attrName>
                                        </p:attrNameLst>
                                      </p:cBhvr>
                                      <p:to>
                                        <p:strVal val="visible"/>
                                      </p:to>
                                    </p:set>
                                    <p:animEffect transition="in" filter="blinds(horizontal)">
                                      <p:cBhvr>
                                        <p:cTn id="17" dur="500"/>
                                        <p:tgtEl>
                                          <p:spTgt spid="50586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05858" grpId="0" build="p" autoUpdateAnimBg="0"/>
      <p:bldP spid="505859" grpId="0" autoUpdateAnimBg="0"/>
      <p:bldP spid="50586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3">
            <a:extLst>
              <a:ext uri="{FF2B5EF4-FFF2-40B4-BE49-F238E27FC236}">
                <a16:creationId xmlns:a16="http://schemas.microsoft.com/office/drawing/2014/main" id="{3024340D-B78B-4B94-8641-0BF8E89AE187}"/>
              </a:ext>
            </a:extLst>
          </p:cNvPr>
          <p:cNvGrpSpPr>
            <a:grpSpLocks/>
          </p:cNvGrpSpPr>
          <p:nvPr/>
        </p:nvGrpSpPr>
        <p:grpSpPr bwMode="auto">
          <a:xfrm>
            <a:off x="620713" y="1216025"/>
            <a:ext cx="3505200" cy="1573213"/>
            <a:chOff x="240" y="911"/>
            <a:chExt cx="2208" cy="991"/>
          </a:xfrm>
        </p:grpSpPr>
        <p:grpSp>
          <p:nvGrpSpPr>
            <p:cNvPr id="46123" name="Group 4">
              <a:extLst>
                <a:ext uri="{FF2B5EF4-FFF2-40B4-BE49-F238E27FC236}">
                  <a16:creationId xmlns:a16="http://schemas.microsoft.com/office/drawing/2014/main" id="{720C9574-FE7F-4DB2-801E-5F5F0877708F}"/>
                </a:ext>
              </a:extLst>
            </p:cNvPr>
            <p:cNvGrpSpPr>
              <a:grpSpLocks/>
            </p:cNvGrpSpPr>
            <p:nvPr/>
          </p:nvGrpSpPr>
          <p:grpSpPr bwMode="auto">
            <a:xfrm>
              <a:off x="240" y="911"/>
              <a:ext cx="2208" cy="596"/>
              <a:chOff x="480" y="768"/>
              <a:chExt cx="2208" cy="596"/>
            </a:xfrm>
          </p:grpSpPr>
          <p:sp>
            <p:nvSpPr>
              <p:cNvPr id="46125" name="Text Box 5">
                <a:extLst>
                  <a:ext uri="{FF2B5EF4-FFF2-40B4-BE49-F238E27FC236}">
                    <a16:creationId xmlns:a16="http://schemas.microsoft.com/office/drawing/2014/main" id="{1E16EF9F-83CB-4C88-B421-4769B574062F}"/>
                  </a:ext>
                </a:extLst>
              </p:cNvPr>
              <p:cNvSpPr txBox="1">
                <a:spLocks noChangeArrowheads="1"/>
              </p:cNvSpPr>
              <p:nvPr/>
            </p:nvSpPr>
            <p:spPr bwMode="auto">
              <a:xfrm>
                <a:off x="480" y="768"/>
                <a:ext cx="22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latin typeface="Times New Roman" panose="02020603050405020304" pitchFamily="18" charset="0"/>
                    <a:ea typeface="华文中宋" panose="02010600040101010101" pitchFamily="2" charset="-122"/>
                  </a:rPr>
                  <a:t>     </a:t>
                </a:r>
                <a:r>
                  <a:rPr kumimoji="1" lang="zh-CN" altLang="en-US" sz="2800">
                    <a:solidFill>
                      <a:srgbClr val="FFFFFF"/>
                    </a:solidFill>
                    <a:latin typeface="Times New Roman" panose="02020603050405020304" pitchFamily="18" charset="0"/>
                    <a:ea typeface="华文中宋" panose="02010600040101010101" pitchFamily="2" charset="-122"/>
                  </a:rPr>
                  <a:t>在    电流回路中所产生的磁通量    </a:t>
                </a:r>
              </a:p>
            </p:txBody>
          </p:sp>
          <p:graphicFrame>
            <p:nvGraphicFramePr>
              <p:cNvPr id="46126" name="Object 54">
                <a:extLst>
                  <a:ext uri="{FF2B5EF4-FFF2-40B4-BE49-F238E27FC236}">
                    <a16:creationId xmlns:a16="http://schemas.microsoft.com/office/drawing/2014/main" id="{A71DEFC5-FFDE-4DE1-8229-0752711CC5E6}"/>
                  </a:ext>
                </a:extLst>
              </p:cNvPr>
              <p:cNvGraphicFramePr>
                <a:graphicFrameLocks noChangeAspect="1"/>
              </p:cNvGraphicFramePr>
              <p:nvPr/>
            </p:nvGraphicFramePr>
            <p:xfrm>
              <a:off x="550" y="777"/>
              <a:ext cx="260" cy="360"/>
            </p:xfrm>
            <a:graphic>
              <a:graphicData uri="http://schemas.openxmlformats.org/presentationml/2006/ole">
                <mc:AlternateContent xmlns:mc="http://schemas.openxmlformats.org/markup-compatibility/2006">
                  <mc:Choice xmlns:v="urn:schemas-microsoft-com:vml" Requires="v">
                    <p:oleObj name="Equation" r:id="rId2" imgW="165028" imgH="228501" progId="Equation.DSMT4">
                      <p:embed/>
                    </p:oleObj>
                  </mc:Choice>
                  <mc:Fallback>
                    <p:oleObj name="Equation" r:id="rId2" imgW="165028" imgH="228501" progId="Equation.DSMT4">
                      <p:embed/>
                      <p:pic>
                        <p:nvPicPr>
                          <p:cNvPr id="0" name="Object 5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550" y="777"/>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27" name="Object 55">
                <a:extLst>
                  <a:ext uri="{FF2B5EF4-FFF2-40B4-BE49-F238E27FC236}">
                    <a16:creationId xmlns:a16="http://schemas.microsoft.com/office/drawing/2014/main" id="{A4E80B1F-2CA2-4CBD-B7E4-216801D37DD9}"/>
                  </a:ext>
                </a:extLst>
              </p:cNvPr>
              <p:cNvGraphicFramePr>
                <a:graphicFrameLocks noChangeAspect="1"/>
              </p:cNvGraphicFramePr>
              <p:nvPr/>
            </p:nvGraphicFramePr>
            <p:xfrm>
              <a:off x="1025" y="777"/>
              <a:ext cx="260" cy="360"/>
            </p:xfrm>
            <a:graphic>
              <a:graphicData uri="http://schemas.openxmlformats.org/presentationml/2006/ole">
                <mc:AlternateContent xmlns:mc="http://schemas.openxmlformats.org/markup-compatibility/2006">
                  <mc:Choice xmlns:v="urn:schemas-microsoft-com:vml" Requires="v">
                    <p:oleObj name="Equation" r:id="rId4" imgW="165028" imgH="228501" progId="Equation.DSMT4">
                      <p:embed/>
                    </p:oleObj>
                  </mc:Choice>
                  <mc:Fallback>
                    <p:oleObj name="Equation" r:id="rId4" imgW="165028" imgH="228501" progId="Equation.DSMT4">
                      <p:embed/>
                      <p:pic>
                        <p:nvPicPr>
                          <p:cNvPr id="0" name="Object 55"/>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025" y="777"/>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6124" name="Object 56">
              <a:extLst>
                <a:ext uri="{FF2B5EF4-FFF2-40B4-BE49-F238E27FC236}">
                  <a16:creationId xmlns:a16="http://schemas.microsoft.com/office/drawing/2014/main" id="{C3A9CA1E-DBEC-4CA0-934E-D0E072E1748D}"/>
                </a:ext>
              </a:extLst>
            </p:cNvPr>
            <p:cNvGraphicFramePr>
              <a:graphicFrameLocks noChangeAspect="1"/>
            </p:cNvGraphicFramePr>
            <p:nvPr/>
          </p:nvGraphicFramePr>
          <p:xfrm>
            <a:off x="710" y="1541"/>
            <a:ext cx="1224" cy="361"/>
          </p:xfrm>
          <a:graphic>
            <a:graphicData uri="http://schemas.openxmlformats.org/presentationml/2006/ole">
              <mc:AlternateContent xmlns:mc="http://schemas.openxmlformats.org/markup-compatibility/2006">
                <mc:Choice xmlns:v="urn:schemas-microsoft-com:vml" Requires="v">
                  <p:oleObj name="Equation" r:id="rId6" imgW="774364" imgH="228501" progId="Equation.DSMT4">
                    <p:embed/>
                  </p:oleObj>
                </mc:Choice>
                <mc:Fallback>
                  <p:oleObj name="Equation" r:id="rId6" imgW="774364" imgH="228501" progId="Equation.DSMT4">
                    <p:embed/>
                    <p:pic>
                      <p:nvPicPr>
                        <p:cNvPr id="0" name="Object 56"/>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710" y="1541"/>
                          <a:ext cx="122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6083" name="Group 9">
            <a:extLst>
              <a:ext uri="{FF2B5EF4-FFF2-40B4-BE49-F238E27FC236}">
                <a16:creationId xmlns:a16="http://schemas.microsoft.com/office/drawing/2014/main" id="{968EC6E4-C8FF-4E95-AC4F-FFFC3107DA23}"/>
              </a:ext>
            </a:extLst>
          </p:cNvPr>
          <p:cNvGrpSpPr>
            <a:grpSpLocks/>
          </p:cNvGrpSpPr>
          <p:nvPr/>
        </p:nvGrpSpPr>
        <p:grpSpPr bwMode="auto">
          <a:xfrm>
            <a:off x="598488" y="3105150"/>
            <a:ext cx="7546975" cy="628650"/>
            <a:chOff x="192" y="1929"/>
            <a:chExt cx="4754" cy="396"/>
          </a:xfrm>
        </p:grpSpPr>
        <p:grpSp>
          <p:nvGrpSpPr>
            <p:cNvPr id="46118" name="Group 10">
              <a:extLst>
                <a:ext uri="{FF2B5EF4-FFF2-40B4-BE49-F238E27FC236}">
                  <a16:creationId xmlns:a16="http://schemas.microsoft.com/office/drawing/2014/main" id="{62E17FF0-1235-4F41-A6B2-405A7FFBAF32}"/>
                </a:ext>
              </a:extLst>
            </p:cNvPr>
            <p:cNvGrpSpPr>
              <a:grpSpLocks/>
            </p:cNvGrpSpPr>
            <p:nvPr/>
          </p:nvGrpSpPr>
          <p:grpSpPr bwMode="auto">
            <a:xfrm>
              <a:off x="192" y="1929"/>
              <a:ext cx="4128" cy="396"/>
              <a:chOff x="192" y="1929"/>
              <a:chExt cx="4128" cy="396"/>
            </a:xfrm>
          </p:grpSpPr>
          <p:sp>
            <p:nvSpPr>
              <p:cNvPr id="46120" name="Text Box 11">
                <a:extLst>
                  <a:ext uri="{FF2B5EF4-FFF2-40B4-BE49-F238E27FC236}">
                    <a16:creationId xmlns:a16="http://schemas.microsoft.com/office/drawing/2014/main" id="{496C0FE1-395D-4B62-8F0C-6182854EE29E}"/>
                  </a:ext>
                </a:extLst>
              </p:cNvPr>
              <p:cNvSpPr txBox="1">
                <a:spLocks noChangeArrowheads="1"/>
              </p:cNvSpPr>
              <p:nvPr/>
            </p:nvSpPr>
            <p:spPr bwMode="auto">
              <a:xfrm>
                <a:off x="192" y="1929"/>
                <a:ext cx="41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latin typeface="Times New Roman" panose="02020603050405020304" pitchFamily="18" charset="0"/>
                    <a:ea typeface="华文中宋" panose="02010600040101010101" pitchFamily="2" charset="-122"/>
                  </a:rPr>
                  <a:t>     </a:t>
                </a:r>
                <a:r>
                  <a:rPr kumimoji="1" lang="zh-CN" altLang="en-US" sz="2800">
                    <a:solidFill>
                      <a:srgbClr val="FFFFFF"/>
                    </a:solidFill>
                    <a:latin typeface="Times New Roman" panose="02020603050405020304" pitchFamily="18" charset="0"/>
                    <a:ea typeface="华文中宋" panose="02010600040101010101" pitchFamily="2" charset="-122"/>
                  </a:rPr>
                  <a:t>在    电流回路中所产生的磁通量    </a:t>
                </a:r>
              </a:p>
            </p:txBody>
          </p:sp>
          <p:graphicFrame>
            <p:nvGraphicFramePr>
              <p:cNvPr id="46121" name="Object 60">
                <a:extLst>
                  <a:ext uri="{FF2B5EF4-FFF2-40B4-BE49-F238E27FC236}">
                    <a16:creationId xmlns:a16="http://schemas.microsoft.com/office/drawing/2014/main" id="{13B91453-B88F-4979-A760-B28E770028A7}"/>
                  </a:ext>
                </a:extLst>
              </p:cNvPr>
              <p:cNvGraphicFramePr>
                <a:graphicFrameLocks noChangeAspect="1"/>
              </p:cNvGraphicFramePr>
              <p:nvPr/>
            </p:nvGraphicFramePr>
            <p:xfrm>
              <a:off x="750" y="1965"/>
              <a:ext cx="260" cy="360"/>
            </p:xfrm>
            <a:graphic>
              <a:graphicData uri="http://schemas.openxmlformats.org/presentationml/2006/ole">
                <mc:AlternateContent xmlns:mc="http://schemas.openxmlformats.org/markup-compatibility/2006">
                  <mc:Choice xmlns:v="urn:schemas-microsoft-com:vml" Requires="v">
                    <p:oleObj name="Equation" r:id="rId8" imgW="165028" imgH="228501" progId="Equation.DSMT4">
                      <p:embed/>
                    </p:oleObj>
                  </mc:Choice>
                  <mc:Fallback>
                    <p:oleObj name="Equation" r:id="rId8" imgW="165028" imgH="228501" progId="Equation.DSMT4">
                      <p:embed/>
                      <p:pic>
                        <p:nvPicPr>
                          <p:cNvPr id="0" name="Object 60"/>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750" y="1965"/>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22" name="Object 61">
                <a:extLst>
                  <a:ext uri="{FF2B5EF4-FFF2-40B4-BE49-F238E27FC236}">
                    <a16:creationId xmlns:a16="http://schemas.microsoft.com/office/drawing/2014/main" id="{EEAA7954-33A5-4A83-A10A-67583480E571}"/>
                  </a:ext>
                </a:extLst>
              </p:cNvPr>
              <p:cNvGraphicFramePr>
                <a:graphicFrameLocks noChangeAspect="1"/>
              </p:cNvGraphicFramePr>
              <p:nvPr/>
            </p:nvGraphicFramePr>
            <p:xfrm>
              <a:off x="255" y="1965"/>
              <a:ext cx="260" cy="360"/>
            </p:xfrm>
            <a:graphic>
              <a:graphicData uri="http://schemas.openxmlformats.org/presentationml/2006/ole">
                <mc:AlternateContent xmlns:mc="http://schemas.openxmlformats.org/markup-compatibility/2006">
                  <mc:Choice xmlns:v="urn:schemas-microsoft-com:vml" Requires="v">
                    <p:oleObj name="Equation" r:id="rId10" imgW="165028" imgH="228501" progId="Equation.DSMT4">
                      <p:embed/>
                    </p:oleObj>
                  </mc:Choice>
                  <mc:Fallback>
                    <p:oleObj name="Equation" r:id="rId10" imgW="165028" imgH="228501" progId="Equation.DSMT4">
                      <p:embed/>
                      <p:pic>
                        <p:nvPicPr>
                          <p:cNvPr id="0" name="Object 61"/>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255" y="1965"/>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6119" name="Object 62">
              <a:extLst>
                <a:ext uri="{FF2B5EF4-FFF2-40B4-BE49-F238E27FC236}">
                  <a16:creationId xmlns:a16="http://schemas.microsoft.com/office/drawing/2014/main" id="{D1158F25-0A28-4683-AEEC-268A9950E7A0}"/>
                </a:ext>
              </a:extLst>
            </p:cNvPr>
            <p:cNvGraphicFramePr>
              <a:graphicFrameLocks noChangeAspect="1"/>
            </p:cNvGraphicFramePr>
            <p:nvPr/>
          </p:nvGraphicFramePr>
          <p:xfrm>
            <a:off x="3720" y="1929"/>
            <a:ext cx="1226" cy="360"/>
          </p:xfrm>
          <a:graphic>
            <a:graphicData uri="http://schemas.openxmlformats.org/presentationml/2006/ole">
              <mc:AlternateContent xmlns:mc="http://schemas.openxmlformats.org/markup-compatibility/2006">
                <mc:Choice xmlns:v="urn:schemas-microsoft-com:vml" Requires="v">
                  <p:oleObj name="Equation" r:id="rId12" imgW="774364" imgH="228501" progId="Equation.DSMT4">
                    <p:embed/>
                  </p:oleObj>
                </mc:Choice>
                <mc:Fallback>
                  <p:oleObj name="Equation" r:id="rId12" imgW="774364" imgH="228501" progId="Equation.DSMT4">
                    <p:embed/>
                    <p:pic>
                      <p:nvPicPr>
                        <p:cNvPr id="0" name="Object 62"/>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3720" y="1929"/>
                          <a:ext cx="122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6084" name="Group 15">
            <a:extLst>
              <a:ext uri="{FF2B5EF4-FFF2-40B4-BE49-F238E27FC236}">
                <a16:creationId xmlns:a16="http://schemas.microsoft.com/office/drawing/2014/main" id="{36699F63-73DD-453C-ABD5-4ADC00F5296D}"/>
              </a:ext>
            </a:extLst>
          </p:cNvPr>
          <p:cNvGrpSpPr>
            <a:grpSpLocks/>
          </p:cNvGrpSpPr>
          <p:nvPr/>
        </p:nvGrpSpPr>
        <p:grpSpPr bwMode="auto">
          <a:xfrm>
            <a:off x="4583113" y="939800"/>
            <a:ext cx="4419600" cy="1993900"/>
            <a:chOff x="2688" y="528"/>
            <a:chExt cx="2784" cy="1256"/>
          </a:xfrm>
        </p:grpSpPr>
        <p:grpSp>
          <p:nvGrpSpPr>
            <p:cNvPr id="46094" name="Group 16">
              <a:extLst>
                <a:ext uri="{FF2B5EF4-FFF2-40B4-BE49-F238E27FC236}">
                  <a16:creationId xmlns:a16="http://schemas.microsoft.com/office/drawing/2014/main" id="{D7F5527B-BAAD-4F39-BF34-19BE08A21072}"/>
                </a:ext>
              </a:extLst>
            </p:cNvPr>
            <p:cNvGrpSpPr>
              <a:grpSpLocks/>
            </p:cNvGrpSpPr>
            <p:nvPr/>
          </p:nvGrpSpPr>
          <p:grpSpPr bwMode="auto">
            <a:xfrm>
              <a:off x="2736" y="528"/>
              <a:ext cx="2624" cy="1256"/>
              <a:chOff x="2688" y="624"/>
              <a:chExt cx="2624" cy="1256"/>
            </a:xfrm>
          </p:grpSpPr>
          <p:sp>
            <p:nvSpPr>
              <p:cNvPr id="46096" name="Line 17">
                <a:extLst>
                  <a:ext uri="{FF2B5EF4-FFF2-40B4-BE49-F238E27FC236}">
                    <a16:creationId xmlns:a16="http://schemas.microsoft.com/office/drawing/2014/main" id="{2C1F5B04-632B-4DF6-9E55-5DA917A3505A}"/>
                  </a:ext>
                </a:extLst>
              </p:cNvPr>
              <p:cNvSpPr>
                <a:spLocks noChangeShapeType="1"/>
              </p:cNvSpPr>
              <p:nvPr/>
            </p:nvSpPr>
            <p:spPr bwMode="auto">
              <a:xfrm flipH="1">
                <a:off x="2688" y="1246"/>
                <a:ext cx="872" cy="2"/>
              </a:xfrm>
              <a:prstGeom prst="line">
                <a:avLst/>
              </a:prstGeom>
              <a:noFill/>
              <a:ln w="28575">
                <a:solidFill>
                  <a:srgbClr val="FFFF00"/>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7" name="Arc 18">
                <a:extLst>
                  <a:ext uri="{FF2B5EF4-FFF2-40B4-BE49-F238E27FC236}">
                    <a16:creationId xmlns:a16="http://schemas.microsoft.com/office/drawing/2014/main" id="{EEE89342-E477-4CB6-A178-B0B8C7B3D81E}"/>
                  </a:ext>
                </a:extLst>
              </p:cNvPr>
              <p:cNvSpPr>
                <a:spLocks/>
              </p:cNvSpPr>
              <p:nvPr/>
            </p:nvSpPr>
            <p:spPr bwMode="auto">
              <a:xfrm flipH="1">
                <a:off x="2928" y="1392"/>
                <a:ext cx="760" cy="391"/>
              </a:xfrm>
              <a:custGeom>
                <a:avLst/>
                <a:gdLst>
                  <a:gd name="T0" fmla="*/ 0 w 21600"/>
                  <a:gd name="T1" fmla="*/ 0 h 21526"/>
                  <a:gd name="T2" fmla="*/ 0 w 21600"/>
                  <a:gd name="T3" fmla="*/ 0 h 21526"/>
                  <a:gd name="T4" fmla="*/ 0 w 21600"/>
                  <a:gd name="T5" fmla="*/ 0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lnTo>
                      <a:pt x="1790" y="0"/>
                    </a:lnTo>
                    <a:close/>
                  </a:path>
                </a:pathLst>
              </a:custGeom>
              <a:noFill/>
              <a:ln w="28575">
                <a:solidFill>
                  <a:srgbClr val="FFFF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8" name="Arc 19">
                <a:extLst>
                  <a:ext uri="{FF2B5EF4-FFF2-40B4-BE49-F238E27FC236}">
                    <a16:creationId xmlns:a16="http://schemas.microsoft.com/office/drawing/2014/main" id="{20B16269-D7ED-47DC-A6CF-E3CA7A309DE8}"/>
                  </a:ext>
                </a:extLst>
              </p:cNvPr>
              <p:cNvSpPr>
                <a:spLocks/>
              </p:cNvSpPr>
              <p:nvPr/>
            </p:nvSpPr>
            <p:spPr bwMode="auto">
              <a:xfrm flipH="1" flipV="1">
                <a:off x="2880" y="768"/>
                <a:ext cx="760" cy="336"/>
              </a:xfrm>
              <a:custGeom>
                <a:avLst/>
                <a:gdLst>
                  <a:gd name="T0" fmla="*/ 0 w 21600"/>
                  <a:gd name="T1" fmla="*/ 0 h 21526"/>
                  <a:gd name="T2" fmla="*/ 0 w 21600"/>
                  <a:gd name="T3" fmla="*/ 0 h 21526"/>
                  <a:gd name="T4" fmla="*/ 0 w 21600"/>
                  <a:gd name="T5" fmla="*/ 0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lnTo>
                      <a:pt x="1790" y="0"/>
                    </a:lnTo>
                    <a:close/>
                  </a:path>
                </a:pathLst>
              </a:custGeom>
              <a:noFill/>
              <a:ln w="28575">
                <a:solidFill>
                  <a:srgbClr val="FFFF00"/>
                </a:solidFill>
                <a:round/>
                <a:headEnd/>
                <a:tailEnd type="none" w="sm" len="lg"/>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6099" name="AutoShape 20">
                <a:extLst>
                  <a:ext uri="{FF2B5EF4-FFF2-40B4-BE49-F238E27FC236}">
                    <a16:creationId xmlns:a16="http://schemas.microsoft.com/office/drawing/2014/main" id="{9F2246E1-D2F3-4B4D-8E5F-96E6E78140E9}"/>
                  </a:ext>
                </a:extLst>
              </p:cNvPr>
              <p:cNvSpPr>
                <a:spLocks noChangeArrowheads="1"/>
              </p:cNvSpPr>
              <p:nvPr/>
            </p:nvSpPr>
            <p:spPr bwMode="auto">
              <a:xfrm>
                <a:off x="3552" y="939"/>
                <a:ext cx="336" cy="6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66 h 21600"/>
                  <a:gd name="T26" fmla="*/ 18450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64" y="10800"/>
                    </a:moveTo>
                    <a:cubicBezTo>
                      <a:pt x="1864" y="15735"/>
                      <a:pt x="5865" y="19736"/>
                      <a:pt x="10800" y="19736"/>
                    </a:cubicBezTo>
                    <a:cubicBezTo>
                      <a:pt x="15735" y="19736"/>
                      <a:pt x="19736" y="15735"/>
                      <a:pt x="19736" y="10800"/>
                    </a:cubicBezTo>
                    <a:cubicBezTo>
                      <a:pt x="19736" y="5865"/>
                      <a:pt x="15735" y="1864"/>
                      <a:pt x="10800" y="1864"/>
                    </a:cubicBezTo>
                    <a:cubicBezTo>
                      <a:pt x="5865" y="1864"/>
                      <a:pt x="1864" y="5865"/>
                      <a:pt x="1864" y="10800"/>
                    </a:cubicBezTo>
                    <a:close/>
                  </a:path>
                </a:pathLst>
              </a:custGeom>
              <a:gradFill rotWithShape="0">
                <a:gsLst>
                  <a:gs pos="0">
                    <a:srgbClr val="A467C2"/>
                  </a:gs>
                  <a:gs pos="50000">
                    <a:srgbClr val="D787FF"/>
                  </a:gs>
                  <a:gs pos="100000">
                    <a:srgbClr val="A467C2"/>
                  </a:gs>
                </a:gsLst>
                <a:lin ang="5400000" scaled="1"/>
              </a:gradFill>
              <a:ln w="9525">
                <a:solidFill>
                  <a:srgbClr val="000000"/>
                </a:solidFill>
                <a:round/>
                <a:headEnd/>
                <a:tailEnd/>
              </a:ln>
            </p:spPr>
            <p:txBody>
              <a:bodyPr wrap="none" anchor="ctr"/>
              <a:lstStyle/>
              <a:p>
                <a:endParaRPr lang="zh-CN" altLang="en-US"/>
              </a:p>
            </p:txBody>
          </p:sp>
          <p:sp>
            <p:nvSpPr>
              <p:cNvPr id="46100" name="Line 21">
                <a:extLst>
                  <a:ext uri="{FF2B5EF4-FFF2-40B4-BE49-F238E27FC236}">
                    <a16:creationId xmlns:a16="http://schemas.microsoft.com/office/drawing/2014/main" id="{FE4F9F60-77C0-4DEC-8769-26F64FB826FC}"/>
                  </a:ext>
                </a:extLst>
              </p:cNvPr>
              <p:cNvSpPr>
                <a:spLocks noChangeShapeType="1"/>
              </p:cNvSpPr>
              <p:nvPr/>
            </p:nvSpPr>
            <p:spPr bwMode="auto">
              <a:xfrm>
                <a:off x="3744" y="1246"/>
                <a:ext cx="576" cy="2"/>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1" name="Arc 22">
                <a:extLst>
                  <a:ext uri="{FF2B5EF4-FFF2-40B4-BE49-F238E27FC236}">
                    <a16:creationId xmlns:a16="http://schemas.microsoft.com/office/drawing/2014/main" id="{6C2F0798-F8BE-4608-A91E-81AA5A7992AF}"/>
                  </a:ext>
                </a:extLst>
              </p:cNvPr>
              <p:cNvSpPr>
                <a:spLocks/>
              </p:cNvSpPr>
              <p:nvPr/>
            </p:nvSpPr>
            <p:spPr bwMode="auto">
              <a:xfrm>
                <a:off x="3648" y="1392"/>
                <a:ext cx="952" cy="488"/>
              </a:xfrm>
              <a:custGeom>
                <a:avLst/>
                <a:gdLst>
                  <a:gd name="T0" fmla="*/ 0 w 21422"/>
                  <a:gd name="T1" fmla="*/ 0 h 21526"/>
                  <a:gd name="T2" fmla="*/ 0 w 21422"/>
                  <a:gd name="T3" fmla="*/ 0 h 21526"/>
                  <a:gd name="T4" fmla="*/ 0 w 21422"/>
                  <a:gd name="T5" fmla="*/ 0 h 21526"/>
                  <a:gd name="T6" fmla="*/ 0 60000 65536"/>
                  <a:gd name="T7" fmla="*/ 0 60000 65536"/>
                  <a:gd name="T8" fmla="*/ 0 60000 65536"/>
                  <a:gd name="T9" fmla="*/ 0 w 21422"/>
                  <a:gd name="T10" fmla="*/ 0 h 21526"/>
                  <a:gd name="T11" fmla="*/ 21422 w 21422"/>
                  <a:gd name="T12" fmla="*/ 21526 h 21526"/>
                </a:gdLst>
                <a:ahLst/>
                <a:cxnLst>
                  <a:cxn ang="T6">
                    <a:pos x="T0" y="T1"/>
                  </a:cxn>
                  <a:cxn ang="T7">
                    <a:pos x="T2" y="T3"/>
                  </a:cxn>
                  <a:cxn ang="T8">
                    <a:pos x="T4" y="T5"/>
                  </a:cxn>
                </a:cxnLst>
                <a:rect l="T9" t="T10" r="T11" b="T12"/>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lnTo>
                      <a:pt x="1790" y="0"/>
                    </a:lnTo>
                    <a:close/>
                  </a:path>
                </a:pathLst>
              </a:custGeom>
              <a:noFill/>
              <a:ln w="28575">
                <a:solidFill>
                  <a:srgbClr val="FFFF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02" name="Arc 23">
                <a:extLst>
                  <a:ext uri="{FF2B5EF4-FFF2-40B4-BE49-F238E27FC236}">
                    <a16:creationId xmlns:a16="http://schemas.microsoft.com/office/drawing/2014/main" id="{75DDF70C-22CB-4808-BEF9-8B622A8EB9AF}"/>
                  </a:ext>
                </a:extLst>
              </p:cNvPr>
              <p:cNvSpPr>
                <a:spLocks/>
              </p:cNvSpPr>
              <p:nvPr/>
            </p:nvSpPr>
            <p:spPr bwMode="auto">
              <a:xfrm flipV="1">
                <a:off x="3648" y="624"/>
                <a:ext cx="904" cy="484"/>
              </a:xfrm>
              <a:custGeom>
                <a:avLst/>
                <a:gdLst>
                  <a:gd name="T0" fmla="*/ 0 w 21422"/>
                  <a:gd name="T1" fmla="*/ 0 h 21526"/>
                  <a:gd name="T2" fmla="*/ 0 w 21422"/>
                  <a:gd name="T3" fmla="*/ 0 h 21526"/>
                  <a:gd name="T4" fmla="*/ 0 w 21422"/>
                  <a:gd name="T5" fmla="*/ 0 h 21526"/>
                  <a:gd name="T6" fmla="*/ 0 60000 65536"/>
                  <a:gd name="T7" fmla="*/ 0 60000 65536"/>
                  <a:gd name="T8" fmla="*/ 0 60000 65536"/>
                  <a:gd name="T9" fmla="*/ 0 w 21422"/>
                  <a:gd name="T10" fmla="*/ 0 h 21526"/>
                  <a:gd name="T11" fmla="*/ 21422 w 21422"/>
                  <a:gd name="T12" fmla="*/ 21526 h 21526"/>
                </a:gdLst>
                <a:ahLst/>
                <a:cxnLst>
                  <a:cxn ang="T6">
                    <a:pos x="T0" y="T1"/>
                  </a:cxn>
                  <a:cxn ang="T7">
                    <a:pos x="T2" y="T3"/>
                  </a:cxn>
                  <a:cxn ang="T8">
                    <a:pos x="T4" y="T5"/>
                  </a:cxn>
                </a:cxnLst>
                <a:rect l="T9" t="T10" r="T11" b="T12"/>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lnTo>
                      <a:pt x="1790" y="0"/>
                    </a:lnTo>
                    <a:close/>
                  </a:path>
                </a:pathLst>
              </a:custGeom>
              <a:noFill/>
              <a:ln w="28575">
                <a:solidFill>
                  <a:srgbClr val="FFFF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6103" name="Object 72">
                <a:extLst>
                  <a:ext uri="{FF2B5EF4-FFF2-40B4-BE49-F238E27FC236}">
                    <a16:creationId xmlns:a16="http://schemas.microsoft.com/office/drawing/2014/main" id="{2A7E2360-585D-43D2-AB7E-D4300E6C2643}"/>
                  </a:ext>
                </a:extLst>
              </p:cNvPr>
              <p:cNvGraphicFramePr>
                <a:graphicFrameLocks noChangeAspect="1"/>
              </p:cNvGraphicFramePr>
              <p:nvPr/>
            </p:nvGraphicFramePr>
            <p:xfrm>
              <a:off x="2736" y="912"/>
              <a:ext cx="219" cy="336"/>
            </p:xfrm>
            <a:graphic>
              <a:graphicData uri="http://schemas.openxmlformats.org/presentationml/2006/ole">
                <mc:AlternateContent xmlns:mc="http://schemas.openxmlformats.org/markup-compatibility/2006">
                  <mc:Choice xmlns:v="urn:schemas-microsoft-com:vml" Requires="v">
                    <p:oleObj name="公式" r:id="rId14" imgW="241195" imgH="330057" progId="Equation.3">
                      <p:embed/>
                    </p:oleObj>
                  </mc:Choice>
                  <mc:Fallback>
                    <p:oleObj name="公式" r:id="rId14" imgW="241195" imgH="330057" progId="Equation.3">
                      <p:embed/>
                      <p:pic>
                        <p:nvPicPr>
                          <p:cNvPr id="0" name="Object 72"/>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736" y="912"/>
                            <a:ext cx="21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04" name="AutoShape 25">
                <a:extLst>
                  <a:ext uri="{FF2B5EF4-FFF2-40B4-BE49-F238E27FC236}">
                    <a16:creationId xmlns:a16="http://schemas.microsoft.com/office/drawing/2014/main" id="{112EDD77-BF66-4DCC-9530-D7B2FB49D265}"/>
                  </a:ext>
                </a:extLst>
              </p:cNvPr>
              <p:cNvSpPr>
                <a:spLocks noChangeArrowheads="1"/>
              </p:cNvSpPr>
              <p:nvPr/>
            </p:nvSpPr>
            <p:spPr bwMode="auto">
              <a:xfrm>
                <a:off x="4320" y="960"/>
                <a:ext cx="336" cy="6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64" y="10800"/>
                    </a:moveTo>
                    <a:cubicBezTo>
                      <a:pt x="1864" y="15735"/>
                      <a:pt x="5865" y="19736"/>
                      <a:pt x="10800" y="19736"/>
                    </a:cubicBezTo>
                    <a:cubicBezTo>
                      <a:pt x="15735" y="19736"/>
                      <a:pt x="19736" y="15735"/>
                      <a:pt x="19736" y="10800"/>
                    </a:cubicBezTo>
                    <a:cubicBezTo>
                      <a:pt x="19736" y="5865"/>
                      <a:pt x="15735" y="1864"/>
                      <a:pt x="10800" y="1864"/>
                    </a:cubicBezTo>
                    <a:cubicBezTo>
                      <a:pt x="5865" y="1864"/>
                      <a:pt x="1864" y="5865"/>
                      <a:pt x="1864" y="10800"/>
                    </a:cubicBezTo>
                    <a:close/>
                  </a:path>
                </a:pathLst>
              </a:custGeom>
              <a:gradFill rotWithShape="0">
                <a:gsLst>
                  <a:gs pos="0">
                    <a:srgbClr val="A9A900"/>
                  </a:gs>
                  <a:gs pos="50000">
                    <a:srgbClr val="FFFF00"/>
                  </a:gs>
                  <a:gs pos="100000">
                    <a:srgbClr val="A9A900"/>
                  </a:gs>
                </a:gsLst>
                <a:lin ang="5400000" scaled="1"/>
              </a:gradFill>
              <a:ln w="9525">
                <a:solidFill>
                  <a:srgbClr val="000000"/>
                </a:solidFill>
                <a:round/>
                <a:headEnd/>
                <a:tailEnd/>
              </a:ln>
            </p:spPr>
            <p:txBody>
              <a:bodyPr wrap="none" anchor="ctr"/>
              <a:lstStyle/>
              <a:p>
                <a:endParaRPr lang="zh-CN" altLang="en-US"/>
              </a:p>
            </p:txBody>
          </p:sp>
          <p:graphicFrame>
            <p:nvGraphicFramePr>
              <p:cNvPr id="46105" name="Object 74">
                <a:extLst>
                  <a:ext uri="{FF2B5EF4-FFF2-40B4-BE49-F238E27FC236}">
                    <a16:creationId xmlns:a16="http://schemas.microsoft.com/office/drawing/2014/main" id="{11177F5F-A421-4A6C-BA57-F99F2271A644}"/>
                  </a:ext>
                </a:extLst>
              </p:cNvPr>
              <p:cNvGraphicFramePr>
                <a:graphicFrameLocks noChangeAspect="1"/>
              </p:cNvGraphicFramePr>
              <p:nvPr/>
            </p:nvGraphicFramePr>
            <p:xfrm>
              <a:off x="4944" y="624"/>
              <a:ext cx="237" cy="344"/>
            </p:xfrm>
            <a:graphic>
              <a:graphicData uri="http://schemas.openxmlformats.org/presentationml/2006/ole">
                <mc:AlternateContent xmlns:mc="http://schemas.openxmlformats.org/markup-compatibility/2006">
                  <mc:Choice xmlns:v="urn:schemas-microsoft-com:vml" Requires="v">
                    <p:oleObj name="公式" r:id="rId16" imgW="266584" imgH="330057" progId="Equation.3">
                      <p:embed/>
                    </p:oleObj>
                  </mc:Choice>
                  <mc:Fallback>
                    <p:oleObj name="公式" r:id="rId16" imgW="266584" imgH="330057" progId="Equation.3">
                      <p:embed/>
                      <p:pic>
                        <p:nvPicPr>
                          <p:cNvPr id="0" name="Object 74"/>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4944" y="624"/>
                            <a:ext cx="23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3259" name="Line 27">
                <a:extLst>
                  <a:ext uri="{FF2B5EF4-FFF2-40B4-BE49-F238E27FC236}">
                    <a16:creationId xmlns:a16="http://schemas.microsoft.com/office/drawing/2014/main" id="{F3ADC9BC-E09B-4F02-8A71-679AD9DD58CC}"/>
                  </a:ext>
                </a:extLst>
              </p:cNvPr>
              <p:cNvSpPr>
                <a:spLocks noChangeShapeType="1"/>
              </p:cNvSpPr>
              <p:nvPr/>
            </p:nvSpPr>
            <p:spPr bwMode="auto">
              <a:xfrm flipH="1">
                <a:off x="3696" y="1344"/>
                <a:ext cx="632" cy="0"/>
              </a:xfrm>
              <a:prstGeom prst="line">
                <a:avLst/>
              </a:prstGeom>
              <a:noFill/>
              <a:ln w="28575">
                <a:solidFill>
                  <a:schemeClr val="accent1">
                    <a:lumMod val="40000"/>
                    <a:lumOff val="60000"/>
                  </a:schemeClr>
                </a:solidFill>
                <a:round/>
                <a:headEnd/>
                <a:tailEnd type="triangl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23260" name="Line 28">
                <a:extLst>
                  <a:ext uri="{FF2B5EF4-FFF2-40B4-BE49-F238E27FC236}">
                    <a16:creationId xmlns:a16="http://schemas.microsoft.com/office/drawing/2014/main" id="{7AB2F46B-DFAB-4586-BC67-6F2A7475AB35}"/>
                  </a:ext>
                </a:extLst>
              </p:cNvPr>
              <p:cNvSpPr>
                <a:spLocks noChangeShapeType="1"/>
              </p:cNvSpPr>
              <p:nvPr/>
            </p:nvSpPr>
            <p:spPr bwMode="auto">
              <a:xfrm>
                <a:off x="4512" y="1344"/>
                <a:ext cx="800" cy="0"/>
              </a:xfrm>
              <a:prstGeom prst="line">
                <a:avLst/>
              </a:prstGeom>
              <a:noFill/>
              <a:ln w="28575">
                <a:solidFill>
                  <a:schemeClr val="accent1">
                    <a:lumMod val="40000"/>
                    <a:lumOff val="60000"/>
                  </a:schemeClr>
                </a:solidFill>
                <a:round/>
                <a:headEnd/>
                <a:tailEnd type="non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23261" name="Arc 29">
                <a:extLst>
                  <a:ext uri="{FF2B5EF4-FFF2-40B4-BE49-F238E27FC236}">
                    <a16:creationId xmlns:a16="http://schemas.microsoft.com/office/drawing/2014/main" id="{41FE34A9-26BF-4A39-AA07-45D10AD2E1AA}"/>
                  </a:ext>
                </a:extLst>
              </p:cNvPr>
              <p:cNvSpPr>
                <a:spLocks/>
              </p:cNvSpPr>
              <p:nvPr/>
            </p:nvSpPr>
            <p:spPr bwMode="auto">
              <a:xfrm flipH="1">
                <a:off x="3600" y="1496"/>
                <a:ext cx="856" cy="376"/>
              </a:xfrm>
              <a:custGeom>
                <a:avLst/>
                <a:gdLst>
                  <a:gd name="G0" fmla="+- 0 0 0"/>
                  <a:gd name="G1" fmla="+- 21526 0 0"/>
                  <a:gd name="G2" fmla="+- 21600 0 0"/>
                  <a:gd name="T0" fmla="*/ 1791 w 21600"/>
                  <a:gd name="T1" fmla="*/ 0 h 21526"/>
                  <a:gd name="T2" fmla="*/ 21600 w 21600"/>
                  <a:gd name="T3" fmla="*/ 21526 h 21526"/>
                  <a:gd name="T4" fmla="*/ 0 w 21600"/>
                  <a:gd name="T5" fmla="*/ 21526 h 21526"/>
                </a:gdLst>
                <a:ahLst/>
                <a:cxnLst>
                  <a:cxn ang="0">
                    <a:pos x="T0" y="T1"/>
                  </a:cxn>
                  <a:cxn ang="0">
                    <a:pos x="T2" y="T3"/>
                  </a:cxn>
                  <a:cxn ang="0">
                    <a:pos x="T4" y="T5"/>
                  </a:cxn>
                </a:cxnLst>
                <a:rect l="0" t="0" r="r" b="b"/>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close/>
                  </a:path>
                </a:pathLst>
              </a:custGeom>
              <a:noFill/>
              <a:ln w="28575">
                <a:solidFill>
                  <a:schemeClr val="accent1">
                    <a:lumMod val="40000"/>
                    <a:lumOff val="60000"/>
                  </a:schemeClr>
                </a:solidFill>
                <a:round/>
                <a:headEnd/>
                <a:tailEnd type="triangl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23262" name="Arc 30">
                <a:extLst>
                  <a:ext uri="{FF2B5EF4-FFF2-40B4-BE49-F238E27FC236}">
                    <a16:creationId xmlns:a16="http://schemas.microsoft.com/office/drawing/2014/main" id="{C8954771-D125-40A7-89A4-E36674190C2E}"/>
                  </a:ext>
                </a:extLst>
              </p:cNvPr>
              <p:cNvSpPr>
                <a:spLocks/>
              </p:cNvSpPr>
              <p:nvPr/>
            </p:nvSpPr>
            <p:spPr bwMode="auto">
              <a:xfrm flipH="1" flipV="1">
                <a:off x="3696" y="720"/>
                <a:ext cx="760" cy="474"/>
              </a:xfrm>
              <a:custGeom>
                <a:avLst/>
                <a:gdLst>
                  <a:gd name="G0" fmla="+- 0 0 0"/>
                  <a:gd name="G1" fmla="+- 21526 0 0"/>
                  <a:gd name="G2" fmla="+- 21600 0 0"/>
                  <a:gd name="T0" fmla="*/ 1791 w 21600"/>
                  <a:gd name="T1" fmla="*/ 0 h 21526"/>
                  <a:gd name="T2" fmla="*/ 21600 w 21600"/>
                  <a:gd name="T3" fmla="*/ 21526 h 21526"/>
                  <a:gd name="T4" fmla="*/ 0 w 21600"/>
                  <a:gd name="T5" fmla="*/ 21526 h 21526"/>
                </a:gdLst>
                <a:ahLst/>
                <a:cxnLst>
                  <a:cxn ang="0">
                    <a:pos x="T0" y="T1"/>
                  </a:cxn>
                  <a:cxn ang="0">
                    <a:pos x="T2" y="T3"/>
                  </a:cxn>
                  <a:cxn ang="0">
                    <a:pos x="T4" y="T5"/>
                  </a:cxn>
                </a:cxnLst>
                <a:rect l="0" t="0" r="r" b="b"/>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close/>
                  </a:path>
                </a:pathLst>
              </a:custGeom>
              <a:noFill/>
              <a:ln w="28575">
                <a:solidFill>
                  <a:schemeClr val="accent1">
                    <a:lumMod val="40000"/>
                    <a:lumOff val="60000"/>
                  </a:schemeClr>
                </a:solidFill>
                <a:round/>
                <a:headEnd/>
                <a:tailEnd type="triangl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23263" name="Arc 31">
                <a:extLst>
                  <a:ext uri="{FF2B5EF4-FFF2-40B4-BE49-F238E27FC236}">
                    <a16:creationId xmlns:a16="http://schemas.microsoft.com/office/drawing/2014/main" id="{CD1220F9-79FC-4C4B-8C3F-5C7592A8A6D1}"/>
                  </a:ext>
                </a:extLst>
              </p:cNvPr>
              <p:cNvSpPr>
                <a:spLocks/>
              </p:cNvSpPr>
              <p:nvPr/>
            </p:nvSpPr>
            <p:spPr bwMode="auto">
              <a:xfrm>
                <a:off x="4416" y="1488"/>
                <a:ext cx="864" cy="376"/>
              </a:xfrm>
              <a:custGeom>
                <a:avLst/>
                <a:gdLst>
                  <a:gd name="G0" fmla="+- 0 0 0"/>
                  <a:gd name="G1" fmla="+- 21526 0 0"/>
                  <a:gd name="G2" fmla="+- 21600 0 0"/>
                  <a:gd name="T0" fmla="*/ 1791 w 21422"/>
                  <a:gd name="T1" fmla="*/ 0 h 21526"/>
                  <a:gd name="T2" fmla="*/ 21422 w 21422"/>
                  <a:gd name="T3" fmla="*/ 18757 h 21526"/>
                  <a:gd name="T4" fmla="*/ 0 w 21422"/>
                  <a:gd name="T5" fmla="*/ 21526 h 21526"/>
                </a:gdLst>
                <a:ahLst/>
                <a:cxnLst>
                  <a:cxn ang="0">
                    <a:pos x="T0" y="T1"/>
                  </a:cxn>
                  <a:cxn ang="0">
                    <a:pos x="T2" y="T3"/>
                  </a:cxn>
                  <a:cxn ang="0">
                    <a:pos x="T4" y="T5"/>
                  </a:cxn>
                </a:cxnLst>
                <a:rect l="0" t="0" r="r" b="b"/>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close/>
                  </a:path>
                </a:pathLst>
              </a:custGeom>
              <a:noFill/>
              <a:ln w="28575">
                <a:solidFill>
                  <a:schemeClr val="accent1">
                    <a:lumMod val="40000"/>
                    <a:lumOff val="60000"/>
                  </a:schemeClr>
                </a:solidFill>
                <a:round/>
                <a:headEnd/>
                <a:tailEnd type="non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23264" name="Arc 32">
                <a:extLst>
                  <a:ext uri="{FF2B5EF4-FFF2-40B4-BE49-F238E27FC236}">
                    <a16:creationId xmlns:a16="http://schemas.microsoft.com/office/drawing/2014/main" id="{4A5A2F09-3632-4F4A-9A0B-949C392E9BA7}"/>
                  </a:ext>
                </a:extLst>
              </p:cNvPr>
              <p:cNvSpPr>
                <a:spLocks/>
              </p:cNvSpPr>
              <p:nvPr/>
            </p:nvSpPr>
            <p:spPr bwMode="auto">
              <a:xfrm flipV="1">
                <a:off x="4416" y="816"/>
                <a:ext cx="792" cy="378"/>
              </a:xfrm>
              <a:custGeom>
                <a:avLst/>
                <a:gdLst>
                  <a:gd name="G0" fmla="+- 0 0 0"/>
                  <a:gd name="G1" fmla="+- 21526 0 0"/>
                  <a:gd name="G2" fmla="+- 21600 0 0"/>
                  <a:gd name="T0" fmla="*/ 1791 w 21422"/>
                  <a:gd name="T1" fmla="*/ 0 h 21526"/>
                  <a:gd name="T2" fmla="*/ 21422 w 21422"/>
                  <a:gd name="T3" fmla="*/ 18757 h 21526"/>
                  <a:gd name="T4" fmla="*/ 0 w 21422"/>
                  <a:gd name="T5" fmla="*/ 21526 h 21526"/>
                </a:gdLst>
                <a:ahLst/>
                <a:cxnLst>
                  <a:cxn ang="0">
                    <a:pos x="T0" y="T1"/>
                  </a:cxn>
                  <a:cxn ang="0">
                    <a:pos x="T2" y="T3"/>
                  </a:cxn>
                  <a:cxn ang="0">
                    <a:pos x="T4" y="T5"/>
                  </a:cxn>
                </a:cxnLst>
                <a:rect l="0" t="0" r="r" b="b"/>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close/>
                  </a:path>
                </a:pathLst>
              </a:custGeom>
              <a:noFill/>
              <a:ln w="28575">
                <a:solidFill>
                  <a:schemeClr val="accent1">
                    <a:lumMod val="40000"/>
                    <a:lumOff val="60000"/>
                  </a:schemeClr>
                </a:solidFill>
                <a:round/>
                <a:headEnd/>
                <a:tailEnd type="non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46112" name="Freeform 33">
                <a:extLst>
                  <a:ext uri="{FF2B5EF4-FFF2-40B4-BE49-F238E27FC236}">
                    <a16:creationId xmlns:a16="http://schemas.microsoft.com/office/drawing/2014/main" id="{0B9C9F61-6708-4125-B2F6-3871242B842E}"/>
                  </a:ext>
                </a:extLst>
              </p:cNvPr>
              <p:cNvSpPr>
                <a:spLocks/>
              </p:cNvSpPr>
              <p:nvPr/>
            </p:nvSpPr>
            <p:spPr bwMode="auto">
              <a:xfrm>
                <a:off x="4320" y="1632"/>
                <a:ext cx="288" cy="112"/>
              </a:xfrm>
              <a:custGeom>
                <a:avLst/>
                <a:gdLst>
                  <a:gd name="T0" fmla="*/ 122 w 384"/>
                  <a:gd name="T1" fmla="*/ 48 h 112"/>
                  <a:gd name="T2" fmla="*/ 92 w 384"/>
                  <a:gd name="T3" fmla="*/ 96 h 112"/>
                  <a:gd name="T4" fmla="*/ 46 w 384"/>
                  <a:gd name="T5" fmla="*/ 96 h 112"/>
                  <a:gd name="T6" fmla="*/ 0 w 384"/>
                  <a:gd name="T7" fmla="*/ 0 h 112"/>
                  <a:gd name="T8" fmla="*/ 0 60000 65536"/>
                  <a:gd name="T9" fmla="*/ 0 60000 65536"/>
                  <a:gd name="T10" fmla="*/ 0 60000 65536"/>
                  <a:gd name="T11" fmla="*/ 0 60000 65536"/>
                  <a:gd name="T12" fmla="*/ 0 w 384"/>
                  <a:gd name="T13" fmla="*/ 0 h 112"/>
                  <a:gd name="T14" fmla="*/ 384 w 384"/>
                  <a:gd name="T15" fmla="*/ 112 h 112"/>
                </a:gdLst>
                <a:ahLst/>
                <a:cxnLst>
                  <a:cxn ang="T8">
                    <a:pos x="T0" y="T1"/>
                  </a:cxn>
                  <a:cxn ang="T9">
                    <a:pos x="T2" y="T3"/>
                  </a:cxn>
                  <a:cxn ang="T10">
                    <a:pos x="T4" y="T5"/>
                  </a:cxn>
                  <a:cxn ang="T11">
                    <a:pos x="T6" y="T7"/>
                  </a:cxn>
                </a:cxnLst>
                <a:rect l="T12" t="T13" r="T14" b="T15"/>
                <a:pathLst>
                  <a:path w="384" h="112">
                    <a:moveTo>
                      <a:pt x="384" y="48"/>
                    </a:moveTo>
                    <a:cubicBezTo>
                      <a:pt x="356" y="68"/>
                      <a:pt x="328" y="88"/>
                      <a:pt x="288" y="96"/>
                    </a:cubicBezTo>
                    <a:cubicBezTo>
                      <a:pt x="248" y="104"/>
                      <a:pt x="192" y="112"/>
                      <a:pt x="144" y="96"/>
                    </a:cubicBezTo>
                    <a:cubicBezTo>
                      <a:pt x="96" y="80"/>
                      <a:pt x="24" y="16"/>
                      <a:pt x="0" y="0"/>
                    </a:cubicBezTo>
                  </a:path>
                </a:pathLst>
              </a:custGeom>
              <a:noFill/>
              <a:ln w="38100" cap="flat" cmpd="sng">
                <a:solidFill>
                  <a:srgbClr val="FF0000"/>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6113" name="Object 82">
                <a:extLst>
                  <a:ext uri="{FF2B5EF4-FFF2-40B4-BE49-F238E27FC236}">
                    <a16:creationId xmlns:a16="http://schemas.microsoft.com/office/drawing/2014/main" id="{E3102881-90BF-4E21-8D2D-DAD696349C23}"/>
                  </a:ext>
                </a:extLst>
              </p:cNvPr>
              <p:cNvGraphicFramePr>
                <a:graphicFrameLocks noChangeAspect="1"/>
              </p:cNvGraphicFramePr>
              <p:nvPr/>
            </p:nvGraphicFramePr>
            <p:xfrm>
              <a:off x="4128" y="1536"/>
              <a:ext cx="191" cy="329"/>
            </p:xfrm>
            <a:graphic>
              <a:graphicData uri="http://schemas.openxmlformats.org/presentationml/2006/ole">
                <mc:AlternateContent xmlns:mc="http://schemas.openxmlformats.org/markup-compatibility/2006">
                  <mc:Choice xmlns:v="urn:schemas-microsoft-com:vml" Requires="v">
                    <p:oleObj name="公式" r:id="rId18" imgW="181084" imgH="276238" progId="Equation.3">
                      <p:embed/>
                    </p:oleObj>
                  </mc:Choice>
                  <mc:Fallback>
                    <p:oleObj name="公式" r:id="rId18" imgW="181084" imgH="276238" progId="Equation.3">
                      <p:embed/>
                      <p:pic>
                        <p:nvPicPr>
                          <p:cNvPr id="0" name="Object 82"/>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4128" y="1536"/>
                            <a:ext cx="19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14" name="Object 83">
                <a:extLst>
                  <a:ext uri="{FF2B5EF4-FFF2-40B4-BE49-F238E27FC236}">
                    <a16:creationId xmlns:a16="http://schemas.microsoft.com/office/drawing/2014/main" id="{DFF89DF4-3B89-4639-9A10-015984AE877F}"/>
                  </a:ext>
                </a:extLst>
              </p:cNvPr>
              <p:cNvGraphicFramePr>
                <a:graphicFrameLocks noChangeAspect="1"/>
              </p:cNvGraphicFramePr>
              <p:nvPr/>
            </p:nvGraphicFramePr>
            <p:xfrm>
              <a:off x="3360" y="720"/>
              <a:ext cx="180" cy="329"/>
            </p:xfrm>
            <a:graphic>
              <a:graphicData uri="http://schemas.openxmlformats.org/presentationml/2006/ole">
                <mc:AlternateContent xmlns:mc="http://schemas.openxmlformats.org/markup-compatibility/2006">
                  <mc:Choice xmlns:v="urn:schemas-microsoft-com:vml" Requires="v">
                    <p:oleObj name="公式" r:id="rId20" imgW="162041" imgH="276238" progId="Equation.3">
                      <p:embed/>
                    </p:oleObj>
                  </mc:Choice>
                  <mc:Fallback>
                    <p:oleObj name="公式" r:id="rId20" imgW="162041" imgH="276238" progId="Equation.3">
                      <p:embed/>
                      <p:pic>
                        <p:nvPicPr>
                          <p:cNvPr id="0" name="Object 83"/>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3360" y="720"/>
                            <a:ext cx="18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15" name="Freeform 36">
                <a:extLst>
                  <a:ext uri="{FF2B5EF4-FFF2-40B4-BE49-F238E27FC236}">
                    <a16:creationId xmlns:a16="http://schemas.microsoft.com/office/drawing/2014/main" id="{67FBCE3A-6D19-42AE-A4BF-06B6E328BD7A}"/>
                  </a:ext>
                </a:extLst>
              </p:cNvPr>
              <p:cNvSpPr>
                <a:spLocks/>
              </p:cNvSpPr>
              <p:nvPr/>
            </p:nvSpPr>
            <p:spPr bwMode="auto">
              <a:xfrm flipV="1">
                <a:off x="3552" y="816"/>
                <a:ext cx="288" cy="144"/>
              </a:xfrm>
              <a:custGeom>
                <a:avLst/>
                <a:gdLst>
                  <a:gd name="T0" fmla="*/ 122 w 384"/>
                  <a:gd name="T1" fmla="*/ 132 h 112"/>
                  <a:gd name="T2" fmla="*/ 92 w 384"/>
                  <a:gd name="T3" fmla="*/ 261 h 112"/>
                  <a:gd name="T4" fmla="*/ 46 w 384"/>
                  <a:gd name="T5" fmla="*/ 261 h 112"/>
                  <a:gd name="T6" fmla="*/ 0 w 384"/>
                  <a:gd name="T7" fmla="*/ 0 h 112"/>
                  <a:gd name="T8" fmla="*/ 0 60000 65536"/>
                  <a:gd name="T9" fmla="*/ 0 60000 65536"/>
                  <a:gd name="T10" fmla="*/ 0 60000 65536"/>
                  <a:gd name="T11" fmla="*/ 0 60000 65536"/>
                  <a:gd name="T12" fmla="*/ 0 w 384"/>
                  <a:gd name="T13" fmla="*/ 0 h 112"/>
                  <a:gd name="T14" fmla="*/ 384 w 384"/>
                  <a:gd name="T15" fmla="*/ 112 h 112"/>
                </a:gdLst>
                <a:ahLst/>
                <a:cxnLst>
                  <a:cxn ang="T8">
                    <a:pos x="T0" y="T1"/>
                  </a:cxn>
                  <a:cxn ang="T9">
                    <a:pos x="T2" y="T3"/>
                  </a:cxn>
                  <a:cxn ang="T10">
                    <a:pos x="T4" y="T5"/>
                  </a:cxn>
                  <a:cxn ang="T11">
                    <a:pos x="T6" y="T7"/>
                  </a:cxn>
                </a:cxnLst>
                <a:rect l="T12" t="T13" r="T14" b="T15"/>
                <a:pathLst>
                  <a:path w="384" h="112">
                    <a:moveTo>
                      <a:pt x="384" y="48"/>
                    </a:moveTo>
                    <a:cubicBezTo>
                      <a:pt x="356" y="68"/>
                      <a:pt x="328" y="88"/>
                      <a:pt x="288" y="96"/>
                    </a:cubicBezTo>
                    <a:cubicBezTo>
                      <a:pt x="248" y="104"/>
                      <a:pt x="192" y="112"/>
                      <a:pt x="144" y="96"/>
                    </a:cubicBezTo>
                    <a:cubicBezTo>
                      <a:pt x="96" y="80"/>
                      <a:pt x="24" y="16"/>
                      <a:pt x="0" y="0"/>
                    </a:cubicBezTo>
                  </a:path>
                </a:pathLst>
              </a:custGeom>
              <a:noFill/>
              <a:ln w="38100" cap="flat" cmpd="sng">
                <a:solidFill>
                  <a:srgbClr val="FF0000"/>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3269" name="Line 37">
                <a:extLst>
                  <a:ext uri="{FF2B5EF4-FFF2-40B4-BE49-F238E27FC236}">
                    <a16:creationId xmlns:a16="http://schemas.microsoft.com/office/drawing/2014/main" id="{EA8640AF-0AAA-4C88-B78C-30C52A2BDE39}"/>
                  </a:ext>
                </a:extLst>
              </p:cNvPr>
              <p:cNvSpPr>
                <a:spLocks noChangeShapeType="1"/>
              </p:cNvSpPr>
              <p:nvPr/>
            </p:nvSpPr>
            <p:spPr bwMode="auto">
              <a:xfrm flipH="1">
                <a:off x="2928" y="1344"/>
                <a:ext cx="632" cy="0"/>
              </a:xfrm>
              <a:prstGeom prst="line">
                <a:avLst/>
              </a:prstGeom>
              <a:noFill/>
              <a:ln w="28575">
                <a:solidFill>
                  <a:schemeClr val="accent1">
                    <a:lumMod val="40000"/>
                    <a:lumOff val="60000"/>
                  </a:schemeClr>
                </a:solidFill>
                <a:round/>
                <a:headEnd/>
                <a:tailEnd type="triangl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46117" name="Line 38">
                <a:extLst>
                  <a:ext uri="{FF2B5EF4-FFF2-40B4-BE49-F238E27FC236}">
                    <a16:creationId xmlns:a16="http://schemas.microsoft.com/office/drawing/2014/main" id="{A315A578-1D72-4E98-9BAC-9C7AB36DFC00}"/>
                  </a:ext>
                </a:extLst>
              </p:cNvPr>
              <p:cNvSpPr>
                <a:spLocks noChangeShapeType="1"/>
              </p:cNvSpPr>
              <p:nvPr/>
            </p:nvSpPr>
            <p:spPr bwMode="auto">
              <a:xfrm>
                <a:off x="4464" y="1248"/>
                <a:ext cx="624" cy="0"/>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95" name="Rectangle 39">
              <a:extLst>
                <a:ext uri="{FF2B5EF4-FFF2-40B4-BE49-F238E27FC236}">
                  <a16:creationId xmlns:a16="http://schemas.microsoft.com/office/drawing/2014/main" id="{81732A71-2EB2-4317-85AE-291FB749E079}"/>
                </a:ext>
              </a:extLst>
            </p:cNvPr>
            <p:cNvSpPr>
              <a:spLocks noChangeArrowheads="1"/>
            </p:cNvSpPr>
            <p:nvPr/>
          </p:nvSpPr>
          <p:spPr bwMode="auto">
            <a:xfrm>
              <a:off x="2688" y="528"/>
              <a:ext cx="2784"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sp>
        <p:nvSpPr>
          <p:cNvPr id="46085" name="Text Box 41">
            <a:extLst>
              <a:ext uri="{FF2B5EF4-FFF2-40B4-BE49-F238E27FC236}">
                <a16:creationId xmlns:a16="http://schemas.microsoft.com/office/drawing/2014/main" id="{B87C3BC4-C23C-4FD3-85BD-9E3CB74034AA}"/>
              </a:ext>
            </a:extLst>
          </p:cNvPr>
          <p:cNvSpPr txBox="1">
            <a:spLocks noChangeArrowheads="1"/>
          </p:cNvSpPr>
          <p:nvPr/>
        </p:nvSpPr>
        <p:spPr bwMode="auto">
          <a:xfrm>
            <a:off x="2378075" y="5118100"/>
            <a:ext cx="676751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FF"/>
                </a:solidFill>
                <a:latin typeface="华文中宋" panose="02010600040101010101" pitchFamily="2" charset="-122"/>
                <a:ea typeface="华文中宋" panose="02010600040101010101" pitchFamily="2" charset="-122"/>
              </a:rPr>
              <a:t>互感</a:t>
            </a:r>
            <a:r>
              <a:rPr kumimoji="1" lang="zh-CN" altLang="en-US" sz="2800">
                <a:solidFill>
                  <a:srgbClr val="FFFFFF"/>
                </a:solidFill>
                <a:latin typeface="华文中宋" panose="02010600040101010101" pitchFamily="2" charset="-122"/>
                <a:ea typeface="华文中宋" panose="02010600040101010101" pitchFamily="2" charset="-122"/>
              </a:rPr>
              <a:t>仅与两个线圈形状、大小、匝数、相对位置以及周围的磁介质有关（无铁磁质时为常量）</a:t>
            </a:r>
            <a:endParaRPr kumimoji="1" lang="en-US" altLang="zh-CN" sz="2800">
              <a:solidFill>
                <a:srgbClr val="FFFFFF"/>
              </a:solidFill>
              <a:latin typeface="华文中宋" panose="02010600040101010101" pitchFamily="2" charset="-122"/>
              <a:ea typeface="华文中宋" panose="02010600040101010101" pitchFamily="2" charset="-122"/>
            </a:endParaRPr>
          </a:p>
        </p:txBody>
      </p:sp>
      <p:grpSp>
        <p:nvGrpSpPr>
          <p:cNvPr id="46086" name="Group 42">
            <a:extLst>
              <a:ext uri="{FF2B5EF4-FFF2-40B4-BE49-F238E27FC236}">
                <a16:creationId xmlns:a16="http://schemas.microsoft.com/office/drawing/2014/main" id="{9B6ACBD8-3009-4AB1-974A-911BAA8FD982}"/>
              </a:ext>
            </a:extLst>
          </p:cNvPr>
          <p:cNvGrpSpPr>
            <a:grpSpLocks/>
          </p:cNvGrpSpPr>
          <p:nvPr/>
        </p:nvGrpSpPr>
        <p:grpSpPr bwMode="auto">
          <a:xfrm>
            <a:off x="377825" y="5056188"/>
            <a:ext cx="1981200" cy="1066800"/>
            <a:chOff x="816" y="528"/>
            <a:chExt cx="1104" cy="672"/>
          </a:xfrm>
        </p:grpSpPr>
        <p:sp>
          <p:nvSpPr>
            <p:cNvPr id="46092" name="AutoShape 43">
              <a:extLst>
                <a:ext uri="{FF2B5EF4-FFF2-40B4-BE49-F238E27FC236}">
                  <a16:creationId xmlns:a16="http://schemas.microsoft.com/office/drawing/2014/main" id="{62411D73-8C03-4F32-AB9F-4DB8D3876C4D}"/>
                </a:ext>
              </a:extLst>
            </p:cNvPr>
            <p:cNvSpPr>
              <a:spLocks noChangeArrowheads="1"/>
            </p:cNvSpPr>
            <p:nvPr/>
          </p:nvSpPr>
          <p:spPr bwMode="auto">
            <a:xfrm>
              <a:off x="816" y="528"/>
              <a:ext cx="1104" cy="672"/>
            </a:xfrm>
            <a:prstGeom prst="irregularSeal1">
              <a:avLst/>
            </a:prstGeom>
            <a:solidFill>
              <a:srgbClr val="FF99FF"/>
            </a:solidFill>
            <a:ln w="19050">
              <a:solidFill>
                <a:srgbClr val="FF00FF"/>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华文中宋" panose="02010600040101010101" pitchFamily="2" charset="-122"/>
                <a:ea typeface="华文中宋" panose="02010600040101010101" pitchFamily="2" charset="-122"/>
              </a:endParaRPr>
            </a:p>
          </p:txBody>
        </p:sp>
        <p:sp>
          <p:nvSpPr>
            <p:cNvPr id="46093" name="Text Box 44">
              <a:extLst>
                <a:ext uri="{FF2B5EF4-FFF2-40B4-BE49-F238E27FC236}">
                  <a16:creationId xmlns:a16="http://schemas.microsoft.com/office/drawing/2014/main" id="{0B914CEB-C329-47CD-898C-3BAB7CC05137}"/>
                </a:ext>
              </a:extLst>
            </p:cNvPr>
            <p:cNvSpPr txBox="1">
              <a:spLocks noChangeArrowheads="1"/>
            </p:cNvSpPr>
            <p:nvPr/>
          </p:nvSpPr>
          <p:spPr bwMode="auto">
            <a:xfrm>
              <a:off x="1092" y="682"/>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00FF"/>
                  </a:solidFill>
                  <a:latin typeface="方正姚体" panose="02010601030101010101" pitchFamily="2" charset="-122"/>
                  <a:ea typeface="方正姚体" panose="02010601030101010101" pitchFamily="2" charset="-122"/>
                </a:rPr>
                <a:t>注意</a:t>
              </a:r>
            </a:p>
          </p:txBody>
        </p:sp>
      </p:grpSp>
      <p:grpSp>
        <p:nvGrpSpPr>
          <p:cNvPr id="46087" name="Group 45">
            <a:extLst>
              <a:ext uri="{FF2B5EF4-FFF2-40B4-BE49-F238E27FC236}">
                <a16:creationId xmlns:a16="http://schemas.microsoft.com/office/drawing/2014/main" id="{F040CFAA-E262-4884-97D9-42568ABDE7F4}"/>
              </a:ext>
            </a:extLst>
          </p:cNvPr>
          <p:cNvGrpSpPr>
            <a:grpSpLocks/>
          </p:cNvGrpSpPr>
          <p:nvPr/>
        </p:nvGrpSpPr>
        <p:grpSpPr bwMode="auto">
          <a:xfrm>
            <a:off x="644525" y="3890963"/>
            <a:ext cx="7929563" cy="1111250"/>
            <a:chOff x="288" y="2390"/>
            <a:chExt cx="4995" cy="700"/>
          </a:xfrm>
        </p:grpSpPr>
        <p:sp>
          <p:nvSpPr>
            <p:cNvPr id="46089" name="Text Box 46">
              <a:extLst>
                <a:ext uri="{FF2B5EF4-FFF2-40B4-BE49-F238E27FC236}">
                  <a16:creationId xmlns:a16="http://schemas.microsoft.com/office/drawing/2014/main" id="{47D90545-4E21-46C4-92CC-19BB75A9A6C3}"/>
                </a:ext>
              </a:extLst>
            </p:cNvPr>
            <p:cNvSpPr txBox="1">
              <a:spLocks noChangeArrowheads="1"/>
            </p:cNvSpPr>
            <p:nvPr/>
          </p:nvSpPr>
          <p:spPr bwMode="auto">
            <a:xfrm>
              <a:off x="288" y="2448"/>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00"/>
                  </a:solidFill>
                  <a:latin typeface="Times New Roman" panose="02020603050405020304" pitchFamily="18" charset="0"/>
                  <a:ea typeface="华文中宋" panose="02010600040101010101" pitchFamily="2" charset="-122"/>
                </a:rPr>
                <a:t>1. </a:t>
              </a:r>
              <a:r>
                <a:rPr kumimoji="1" lang="zh-CN" altLang="en-US" sz="2800" b="1">
                  <a:solidFill>
                    <a:srgbClr val="FFFF00"/>
                  </a:solidFill>
                  <a:latin typeface="Times New Roman" panose="02020603050405020304" pitchFamily="18" charset="0"/>
                  <a:ea typeface="华文中宋" panose="02010600040101010101" pitchFamily="2" charset="-122"/>
                </a:rPr>
                <a:t>互感系数</a:t>
              </a:r>
              <a:r>
                <a:rPr kumimoji="1" lang="zh-CN" altLang="en-US" sz="2800">
                  <a:solidFill>
                    <a:srgbClr val="FFFF00"/>
                  </a:solidFill>
                  <a:latin typeface="Times New Roman" panose="02020603050405020304" pitchFamily="18" charset="0"/>
                  <a:ea typeface="华文中宋" panose="02010600040101010101" pitchFamily="2" charset="-122"/>
                </a:rPr>
                <a:t>定义</a:t>
              </a:r>
              <a:r>
                <a:rPr kumimoji="1" lang="en-US" altLang="zh-CN" sz="2800" b="1">
                  <a:solidFill>
                    <a:srgbClr val="FFFF00"/>
                  </a:solidFill>
                  <a:latin typeface="Times New Roman" panose="02020603050405020304" pitchFamily="18" charset="0"/>
                  <a:ea typeface="华文中宋" panose="02010600040101010101" pitchFamily="2" charset="-122"/>
                </a:rPr>
                <a:t>1 </a:t>
              </a:r>
            </a:p>
          </p:txBody>
        </p:sp>
        <p:sp>
          <p:nvSpPr>
            <p:cNvPr id="46090" name="Text Box 47">
              <a:extLst>
                <a:ext uri="{FF2B5EF4-FFF2-40B4-BE49-F238E27FC236}">
                  <a16:creationId xmlns:a16="http://schemas.microsoft.com/office/drawing/2014/main" id="{437F2E8E-B6E6-47D4-87A0-A031FA7DA188}"/>
                </a:ext>
              </a:extLst>
            </p:cNvPr>
            <p:cNvSpPr txBox="1">
              <a:spLocks noChangeArrowheads="1"/>
            </p:cNvSpPr>
            <p:nvPr/>
          </p:nvSpPr>
          <p:spPr bwMode="auto">
            <a:xfrm>
              <a:off x="528" y="2688"/>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（理论可证明）</a:t>
              </a:r>
            </a:p>
          </p:txBody>
        </p:sp>
        <p:graphicFrame>
          <p:nvGraphicFramePr>
            <p:cNvPr id="46091" name="Object 96">
              <a:extLst>
                <a:ext uri="{FF2B5EF4-FFF2-40B4-BE49-F238E27FC236}">
                  <a16:creationId xmlns:a16="http://schemas.microsoft.com/office/drawing/2014/main" id="{44DA5EEC-5F9E-420A-AB53-E02C70C32DE2}"/>
                </a:ext>
              </a:extLst>
            </p:cNvPr>
            <p:cNvGraphicFramePr>
              <a:graphicFrameLocks noChangeAspect="1"/>
            </p:cNvGraphicFramePr>
            <p:nvPr/>
          </p:nvGraphicFramePr>
          <p:xfrm>
            <a:off x="2341" y="2390"/>
            <a:ext cx="2942" cy="700"/>
          </p:xfrm>
          <a:graphic>
            <a:graphicData uri="http://schemas.openxmlformats.org/presentationml/2006/ole">
              <mc:AlternateContent xmlns:mc="http://schemas.openxmlformats.org/markup-compatibility/2006">
                <mc:Choice xmlns:v="urn:schemas-microsoft-com:vml" Requires="v">
                  <p:oleObj name="Equation" r:id="rId22" imgW="1815312" imgH="444307" progId="Equation.DSMT4">
                    <p:embed/>
                  </p:oleObj>
                </mc:Choice>
                <mc:Fallback>
                  <p:oleObj name="Equation" r:id="rId22" imgW="1815312" imgH="444307" progId="Equation.DSMT4">
                    <p:embed/>
                    <p:pic>
                      <p:nvPicPr>
                        <p:cNvPr id="0" name="Object 96"/>
                        <p:cNvPicPr>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2341" y="2390"/>
                          <a:ext cx="2942" cy="7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CC0000"/>
                              </a:solidFill>
                              <a:miter lim="800000"/>
                              <a:headEnd/>
                              <a:tailEnd/>
                            </a14:hiddenLine>
                          </a:ext>
                        </a:extLst>
                      </p:spPr>
                    </p:pic>
                  </p:oleObj>
                </mc:Fallback>
              </mc:AlternateContent>
            </a:graphicData>
          </a:graphic>
        </p:graphicFrame>
      </p:grpSp>
      <p:sp>
        <p:nvSpPr>
          <p:cNvPr id="46088" name="TextBox 48">
            <a:extLst>
              <a:ext uri="{FF2B5EF4-FFF2-40B4-BE49-F238E27FC236}">
                <a16:creationId xmlns:a16="http://schemas.microsoft.com/office/drawing/2014/main" id="{6BF20526-FF38-46B1-BD46-F14D9A4C1D31}"/>
              </a:ext>
            </a:extLst>
          </p:cNvPr>
          <p:cNvSpPr txBox="1">
            <a:spLocks noChangeArrowheads="1"/>
          </p:cNvSpPr>
          <p:nvPr/>
        </p:nvSpPr>
        <p:spPr bwMode="auto">
          <a:xfrm>
            <a:off x="215900" y="215900"/>
            <a:ext cx="7429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4400" b="1">
                <a:solidFill>
                  <a:srgbClr val="FFFF66"/>
                </a:solidFill>
                <a:latin typeface="Times New Roman" panose="02020603050405020304" pitchFamily="18" charset="0"/>
              </a:rPr>
              <a:t>8.3.1</a:t>
            </a:r>
            <a:r>
              <a:rPr lang="en-US" altLang="zh-CN" sz="4000">
                <a:solidFill>
                  <a:srgbClr val="FFFF66"/>
                </a:solidFill>
                <a:latin typeface="Times New Roman" panose="02020603050405020304" pitchFamily="18" charset="0"/>
              </a:rPr>
              <a:t> </a:t>
            </a:r>
            <a:r>
              <a:rPr lang="en-US" altLang="zh-CN" sz="4400">
                <a:solidFill>
                  <a:srgbClr val="FFFF66"/>
                </a:solidFill>
                <a:latin typeface="Times New Roman" panose="02020603050405020304" pitchFamily="18" charset="0"/>
              </a:rPr>
              <a:t> </a:t>
            </a:r>
            <a:r>
              <a:rPr lang="zh-CN" altLang="en-US" sz="4400" b="1">
                <a:solidFill>
                  <a:srgbClr val="FFFF66"/>
                </a:solidFill>
                <a:latin typeface="Times New Roman" panose="02020603050405020304" pitchFamily="18" charset="0"/>
                <a:ea typeface="黑体" panose="02010609060101010101" pitchFamily="49" charset="-122"/>
              </a:rPr>
              <a:t>互感现象与互感系数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3">
            <a:extLst>
              <a:ext uri="{FF2B5EF4-FFF2-40B4-BE49-F238E27FC236}">
                <a16:creationId xmlns:a16="http://schemas.microsoft.com/office/drawing/2014/main" id="{AF9BFCEF-0E41-4B2C-84EE-9BF7355041BC}"/>
              </a:ext>
            </a:extLst>
          </p:cNvPr>
          <p:cNvSpPr txBox="1">
            <a:spLocks noChangeArrowheads="1"/>
          </p:cNvSpPr>
          <p:nvPr/>
        </p:nvSpPr>
        <p:spPr bwMode="auto">
          <a:xfrm>
            <a:off x="358775" y="358775"/>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00"/>
                </a:solidFill>
                <a:latin typeface="Times New Roman" panose="02020603050405020304" pitchFamily="18" charset="0"/>
                <a:ea typeface="华文中宋" panose="02010600040101010101" pitchFamily="2" charset="-122"/>
              </a:rPr>
              <a:t>2. </a:t>
            </a:r>
            <a:r>
              <a:rPr kumimoji="1" lang="zh-CN" altLang="en-US" sz="2800">
                <a:solidFill>
                  <a:srgbClr val="FFFF00"/>
                </a:solidFill>
                <a:latin typeface="Times New Roman" panose="02020603050405020304" pitchFamily="18" charset="0"/>
                <a:ea typeface="华文中宋" panose="02010600040101010101" pitchFamily="2" charset="-122"/>
              </a:rPr>
              <a:t>互感电动势 </a:t>
            </a:r>
          </a:p>
        </p:txBody>
      </p:sp>
      <p:sp>
        <p:nvSpPr>
          <p:cNvPr id="47107" name="Text Box 20">
            <a:extLst>
              <a:ext uri="{FF2B5EF4-FFF2-40B4-BE49-F238E27FC236}">
                <a16:creationId xmlns:a16="http://schemas.microsoft.com/office/drawing/2014/main" id="{9446C980-CC22-4E47-96C3-1DB1E6EFE442}"/>
              </a:ext>
            </a:extLst>
          </p:cNvPr>
          <p:cNvSpPr txBox="1">
            <a:spLocks noChangeArrowheads="1"/>
          </p:cNvSpPr>
          <p:nvPr/>
        </p:nvSpPr>
        <p:spPr bwMode="auto">
          <a:xfrm>
            <a:off x="1216025" y="2392363"/>
            <a:ext cx="2928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SzTx/>
              <a:buFontTx/>
              <a:buNone/>
            </a:pPr>
            <a:r>
              <a:rPr kumimoji="1" lang="zh-CN" altLang="en-US" sz="2800" b="1">
                <a:solidFill>
                  <a:srgbClr val="FFFF00"/>
                </a:solidFill>
                <a:latin typeface="Times New Roman" panose="02020603050405020304" pitchFamily="18" charset="0"/>
                <a:ea typeface="华文中宋" panose="02010600040101010101" pitchFamily="2" charset="-122"/>
              </a:rPr>
              <a:t>互感系数</a:t>
            </a:r>
            <a:r>
              <a:rPr kumimoji="1" lang="zh-CN" altLang="en-US" sz="2800">
                <a:solidFill>
                  <a:srgbClr val="FFFFFF"/>
                </a:solidFill>
                <a:latin typeface="Times New Roman" panose="02020603050405020304" pitchFamily="18" charset="0"/>
                <a:ea typeface="华文中宋" panose="02010600040101010101" pitchFamily="2" charset="-122"/>
              </a:rPr>
              <a:t>定义</a:t>
            </a:r>
            <a:r>
              <a:rPr kumimoji="1" lang="en-US" altLang="zh-CN" sz="2800" b="1">
                <a:solidFill>
                  <a:srgbClr val="FFFFFF"/>
                </a:solidFill>
                <a:latin typeface="Times New Roman" panose="02020603050405020304" pitchFamily="18" charset="0"/>
                <a:ea typeface="华文中宋" panose="02010600040101010101" pitchFamily="2" charset="-122"/>
              </a:rPr>
              <a:t>2</a:t>
            </a:r>
          </a:p>
        </p:txBody>
      </p:sp>
      <p:graphicFrame>
        <p:nvGraphicFramePr>
          <p:cNvPr id="47108" name="Object 35">
            <a:extLst>
              <a:ext uri="{FF2B5EF4-FFF2-40B4-BE49-F238E27FC236}">
                <a16:creationId xmlns:a16="http://schemas.microsoft.com/office/drawing/2014/main" id="{5810B68C-5A4D-4702-9D91-AB6E7C067FFF}"/>
              </a:ext>
            </a:extLst>
          </p:cNvPr>
          <p:cNvGraphicFramePr>
            <a:graphicFrameLocks noChangeAspect="1"/>
          </p:cNvGraphicFramePr>
          <p:nvPr/>
        </p:nvGraphicFramePr>
        <p:xfrm>
          <a:off x="762000" y="982663"/>
          <a:ext cx="3590925" cy="1052512"/>
        </p:xfrm>
        <a:graphic>
          <a:graphicData uri="http://schemas.openxmlformats.org/presentationml/2006/ole">
            <mc:AlternateContent xmlns:mc="http://schemas.openxmlformats.org/markup-compatibility/2006">
              <mc:Choice xmlns:v="urn:schemas-microsoft-com:vml" Requires="v">
                <p:oleObj name="Equation" r:id="rId2" imgW="1333500" imgH="393700" progId="Equation.DSMT4">
                  <p:embed/>
                </p:oleObj>
              </mc:Choice>
              <mc:Fallback>
                <p:oleObj name="Equation" r:id="rId2" imgW="1333500" imgH="393700" progId="Equation.DSMT4">
                  <p:embed/>
                  <p:pic>
                    <p:nvPicPr>
                      <p:cNvPr id="0"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82663"/>
                        <a:ext cx="3590925" cy="1052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9" name="Object 36">
            <a:extLst>
              <a:ext uri="{FF2B5EF4-FFF2-40B4-BE49-F238E27FC236}">
                <a16:creationId xmlns:a16="http://schemas.microsoft.com/office/drawing/2014/main" id="{84326B17-236B-44A8-BA84-8008986D5427}"/>
              </a:ext>
            </a:extLst>
          </p:cNvPr>
          <p:cNvGraphicFramePr>
            <a:graphicFrameLocks noChangeAspect="1"/>
          </p:cNvGraphicFramePr>
          <p:nvPr/>
        </p:nvGraphicFramePr>
        <p:xfrm>
          <a:off x="4932363" y="971550"/>
          <a:ext cx="3659187" cy="1052513"/>
        </p:xfrm>
        <a:graphic>
          <a:graphicData uri="http://schemas.openxmlformats.org/presentationml/2006/ole">
            <mc:AlternateContent xmlns:mc="http://schemas.openxmlformats.org/markup-compatibility/2006">
              <mc:Choice xmlns:v="urn:schemas-microsoft-com:vml" Requires="v">
                <p:oleObj name="Equation" r:id="rId4" imgW="1358310" imgH="393529" progId="Equation.DSMT4">
                  <p:embed/>
                </p:oleObj>
              </mc:Choice>
              <mc:Fallback>
                <p:oleObj name="Equation" r:id="rId4" imgW="1358310" imgH="393529" progId="Equation.DSMT4">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971550"/>
                        <a:ext cx="3659187" cy="1052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Object 37">
            <a:extLst>
              <a:ext uri="{FF2B5EF4-FFF2-40B4-BE49-F238E27FC236}">
                <a16:creationId xmlns:a16="http://schemas.microsoft.com/office/drawing/2014/main" id="{1441A694-A2B3-4F52-82BB-DB6085493997}"/>
              </a:ext>
            </a:extLst>
          </p:cNvPr>
          <p:cNvGraphicFramePr>
            <a:graphicFrameLocks noChangeAspect="1"/>
          </p:cNvGraphicFramePr>
          <p:nvPr/>
        </p:nvGraphicFramePr>
        <p:xfrm>
          <a:off x="4160838" y="2124075"/>
          <a:ext cx="4243387" cy="1154113"/>
        </p:xfrm>
        <a:graphic>
          <a:graphicData uri="http://schemas.openxmlformats.org/presentationml/2006/ole">
            <mc:AlternateContent xmlns:mc="http://schemas.openxmlformats.org/markup-compatibility/2006">
              <mc:Choice xmlns:v="urn:schemas-microsoft-com:vml" Requires="v">
                <p:oleObj name="Equation" r:id="rId6" imgW="1574800" imgH="431800" progId="Equation.DSMT4">
                  <p:embed/>
                </p:oleObj>
              </mc:Choice>
              <mc:Fallback>
                <p:oleObj name="Equation" r:id="rId6" imgW="1574800" imgH="431800" progId="Equation.DSMT4">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0838" y="2124075"/>
                        <a:ext cx="4243387" cy="1154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7111" name="Picture 38">
            <a:extLst>
              <a:ext uri="{FF2B5EF4-FFF2-40B4-BE49-F238E27FC236}">
                <a16:creationId xmlns:a16="http://schemas.microsoft.com/office/drawing/2014/main" id="{32E3E03B-D302-4EB5-BB3C-5FB4F8485A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3725" y="4560888"/>
            <a:ext cx="65913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kx="-3284103" algn="br" rotWithShape="0">
                    <a:srgbClr val="007700">
                      <a:alpha val="50000"/>
                    </a:srgbClr>
                  </a:outerShdw>
                </a:effectLst>
              </a14:hiddenEffects>
            </a:ext>
          </a:extLst>
        </p:spPr>
      </p:pic>
      <p:grpSp>
        <p:nvGrpSpPr>
          <p:cNvPr id="47112" name="Group 42">
            <a:extLst>
              <a:ext uri="{FF2B5EF4-FFF2-40B4-BE49-F238E27FC236}">
                <a16:creationId xmlns:a16="http://schemas.microsoft.com/office/drawing/2014/main" id="{02B39EDC-03DF-4C1A-9A5F-34F6F7F03D36}"/>
              </a:ext>
            </a:extLst>
          </p:cNvPr>
          <p:cNvGrpSpPr>
            <a:grpSpLocks/>
          </p:cNvGrpSpPr>
          <p:nvPr/>
        </p:nvGrpSpPr>
        <p:grpSpPr bwMode="auto">
          <a:xfrm>
            <a:off x="0" y="4027488"/>
            <a:ext cx="1981200" cy="1066800"/>
            <a:chOff x="816" y="528"/>
            <a:chExt cx="1104" cy="672"/>
          </a:xfrm>
        </p:grpSpPr>
        <p:sp>
          <p:nvSpPr>
            <p:cNvPr id="47113" name="AutoShape 43">
              <a:extLst>
                <a:ext uri="{FF2B5EF4-FFF2-40B4-BE49-F238E27FC236}">
                  <a16:creationId xmlns:a16="http://schemas.microsoft.com/office/drawing/2014/main" id="{98991055-3BED-4A58-AC34-1A91591A7466}"/>
                </a:ext>
              </a:extLst>
            </p:cNvPr>
            <p:cNvSpPr>
              <a:spLocks noChangeArrowheads="1"/>
            </p:cNvSpPr>
            <p:nvPr/>
          </p:nvSpPr>
          <p:spPr bwMode="auto">
            <a:xfrm>
              <a:off x="816" y="528"/>
              <a:ext cx="1104" cy="672"/>
            </a:xfrm>
            <a:prstGeom prst="irregularSeal1">
              <a:avLst/>
            </a:prstGeom>
            <a:solidFill>
              <a:srgbClr val="FF99FF"/>
            </a:solidFill>
            <a:ln w="19050">
              <a:solidFill>
                <a:srgbClr val="FF00FF"/>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华文中宋" panose="02010600040101010101" pitchFamily="2" charset="-122"/>
                <a:ea typeface="华文中宋" panose="02010600040101010101" pitchFamily="2" charset="-122"/>
              </a:endParaRPr>
            </a:p>
          </p:txBody>
        </p:sp>
        <p:sp>
          <p:nvSpPr>
            <p:cNvPr id="47114" name="Text Box 44">
              <a:extLst>
                <a:ext uri="{FF2B5EF4-FFF2-40B4-BE49-F238E27FC236}">
                  <a16:creationId xmlns:a16="http://schemas.microsoft.com/office/drawing/2014/main" id="{ED35BE69-AF19-4B92-A3F7-0A87A92D0103}"/>
                </a:ext>
              </a:extLst>
            </p:cNvPr>
            <p:cNvSpPr txBox="1">
              <a:spLocks noChangeArrowheads="1"/>
            </p:cNvSpPr>
            <p:nvPr/>
          </p:nvSpPr>
          <p:spPr bwMode="auto">
            <a:xfrm>
              <a:off x="1092" y="682"/>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00FF"/>
                  </a:solidFill>
                  <a:latin typeface="方正姚体" panose="02010601030101010101" pitchFamily="2" charset="-122"/>
                  <a:ea typeface="方正姚体" panose="02010601030101010101" pitchFamily="2" charset="-122"/>
                </a:rPr>
                <a:t>说明</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8130" name="Group 2">
            <a:extLst>
              <a:ext uri="{FF2B5EF4-FFF2-40B4-BE49-F238E27FC236}">
                <a16:creationId xmlns:a16="http://schemas.microsoft.com/office/drawing/2014/main" id="{CE7623D3-60D5-44F1-8161-FCBB52B6A20F}"/>
              </a:ext>
            </a:extLst>
          </p:cNvPr>
          <p:cNvGrpSpPr>
            <a:grpSpLocks/>
          </p:cNvGrpSpPr>
          <p:nvPr/>
        </p:nvGrpSpPr>
        <p:grpSpPr bwMode="auto">
          <a:xfrm>
            <a:off x="3810000" y="2438400"/>
            <a:ext cx="5334000" cy="3810000"/>
            <a:chOff x="2400" y="1536"/>
            <a:chExt cx="3360" cy="2400"/>
          </a:xfrm>
        </p:grpSpPr>
        <p:pic>
          <p:nvPicPr>
            <p:cNvPr id="48143" name="Picture 3" descr="Movie1">
              <a:extLst>
                <a:ext uri="{FF2B5EF4-FFF2-40B4-BE49-F238E27FC236}">
                  <a16:creationId xmlns:a16="http://schemas.microsoft.com/office/drawing/2014/main" id="{1C8CE7F1-ED31-4DE3-AD7E-5CDF58346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 y="1584"/>
              <a:ext cx="3360" cy="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4" name="Rectangle 4">
              <a:extLst>
                <a:ext uri="{FF2B5EF4-FFF2-40B4-BE49-F238E27FC236}">
                  <a16:creationId xmlns:a16="http://schemas.microsoft.com/office/drawing/2014/main" id="{562E8815-FD5D-4CA3-892A-2BC11365C40A}"/>
                </a:ext>
              </a:extLst>
            </p:cNvPr>
            <p:cNvSpPr>
              <a:spLocks noChangeArrowheads="1"/>
            </p:cNvSpPr>
            <p:nvPr/>
          </p:nvSpPr>
          <p:spPr bwMode="auto">
            <a:xfrm>
              <a:off x="2688" y="1536"/>
              <a:ext cx="2880"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grpSp>
      <p:sp>
        <p:nvSpPr>
          <p:cNvPr id="48131" name="Text Box 6">
            <a:extLst>
              <a:ext uri="{FF2B5EF4-FFF2-40B4-BE49-F238E27FC236}">
                <a16:creationId xmlns:a16="http://schemas.microsoft.com/office/drawing/2014/main" id="{85CBD412-0303-452D-AA86-5A937848EA79}"/>
              </a:ext>
            </a:extLst>
          </p:cNvPr>
          <p:cNvSpPr txBox="1">
            <a:spLocks noChangeArrowheads="1"/>
          </p:cNvSpPr>
          <p:nvPr/>
        </p:nvSpPr>
        <p:spPr bwMode="auto">
          <a:xfrm>
            <a:off x="285750" y="285750"/>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CC0000"/>
                </a:solidFill>
                <a:ea typeface="华文中宋" panose="02010600040101010101" pitchFamily="2" charset="-122"/>
              </a:rPr>
              <a:t>例</a:t>
            </a:r>
            <a:r>
              <a:rPr lang="en-US" altLang="zh-CN" sz="2800" b="1">
                <a:solidFill>
                  <a:srgbClr val="CC0000"/>
                </a:solidFill>
                <a:ea typeface="华文中宋" panose="02010600040101010101" pitchFamily="2" charset="-122"/>
              </a:rPr>
              <a:t>1   </a:t>
            </a:r>
            <a:r>
              <a:rPr lang="zh-CN" altLang="en-US" sz="2800">
                <a:ea typeface="华文中宋" panose="02010600040101010101" pitchFamily="2" charset="-122"/>
              </a:rPr>
              <a:t>两同轴</a:t>
            </a:r>
            <a:r>
              <a:rPr lang="zh-CN" altLang="en-US" sz="2800" b="1">
                <a:solidFill>
                  <a:srgbClr val="0070C0"/>
                </a:solidFill>
                <a:ea typeface="华文中宋" panose="02010600040101010101" pitchFamily="2" charset="-122"/>
              </a:rPr>
              <a:t>长直密绕螺线管</a:t>
            </a:r>
            <a:r>
              <a:rPr lang="zh-CN" altLang="en-US" sz="2800">
                <a:ea typeface="华文中宋" panose="02010600040101010101" pitchFamily="2" charset="-122"/>
              </a:rPr>
              <a:t>的互感        有两个长度均为</a:t>
            </a:r>
            <a:r>
              <a:rPr lang="en-US" altLang="zh-CN" sz="2800" b="1" i="1">
                <a:ea typeface="华文中宋" panose="02010600040101010101" pitchFamily="2" charset="-122"/>
              </a:rPr>
              <a:t>l</a:t>
            </a:r>
            <a:r>
              <a:rPr lang="zh-CN" altLang="en-US" sz="2800">
                <a:ea typeface="华文中宋" panose="02010600040101010101" pitchFamily="2" charset="-122"/>
              </a:rPr>
              <a:t>，半径分别为</a:t>
            </a:r>
            <a:r>
              <a:rPr lang="en-US" altLang="zh-CN" sz="2800" b="1" i="1">
                <a:ea typeface="华文中宋" panose="02010600040101010101" pitchFamily="2" charset="-122"/>
              </a:rPr>
              <a:t>r</a:t>
            </a:r>
            <a:r>
              <a:rPr lang="en-US" altLang="zh-CN" sz="2800" b="1" baseline="-25000">
                <a:ea typeface="华文中宋" panose="02010600040101010101" pitchFamily="2" charset="-122"/>
              </a:rPr>
              <a:t>1</a:t>
            </a:r>
            <a:r>
              <a:rPr lang="zh-CN" altLang="en-US" sz="2800">
                <a:ea typeface="华文中宋" panose="02010600040101010101" pitchFamily="2" charset="-122"/>
              </a:rPr>
              <a:t>和</a:t>
            </a:r>
            <a:r>
              <a:rPr lang="en-US" altLang="zh-CN" sz="2800" b="1" i="1">
                <a:ea typeface="华文中宋" panose="02010600040101010101" pitchFamily="2" charset="-122"/>
              </a:rPr>
              <a:t>r</a:t>
            </a:r>
            <a:r>
              <a:rPr lang="en-US" altLang="zh-CN" sz="2800" b="1" baseline="-25000">
                <a:ea typeface="华文中宋" panose="02010600040101010101" pitchFamily="2" charset="-122"/>
              </a:rPr>
              <a:t>2</a:t>
            </a:r>
            <a:r>
              <a:rPr lang="zh-CN" altLang="en-US" sz="2800">
                <a:ea typeface="华文中宋" panose="02010600040101010101" pitchFamily="2" charset="-122"/>
              </a:rPr>
              <a:t>（ </a:t>
            </a:r>
            <a:r>
              <a:rPr lang="en-US" altLang="zh-CN" sz="2800" b="1" i="1">
                <a:ea typeface="华文中宋" panose="02010600040101010101" pitchFamily="2" charset="-122"/>
              </a:rPr>
              <a:t>r</a:t>
            </a:r>
            <a:r>
              <a:rPr lang="en-US" altLang="zh-CN" sz="2800" b="1" baseline="-25000">
                <a:ea typeface="华文中宋" panose="02010600040101010101" pitchFamily="2" charset="-122"/>
              </a:rPr>
              <a:t>1 </a:t>
            </a:r>
            <a:r>
              <a:rPr lang="en-US" altLang="zh-CN" sz="2800" b="1">
                <a:ea typeface="华文中宋" panose="02010600040101010101" pitchFamily="2" charset="-122"/>
                <a:cs typeface="Times New Roman" panose="02020603050405020304" pitchFamily="18" charset="0"/>
              </a:rPr>
              <a:t>&lt; </a:t>
            </a:r>
            <a:r>
              <a:rPr lang="en-US" altLang="zh-CN" sz="2800" b="1" i="1">
                <a:ea typeface="华文中宋" panose="02010600040101010101" pitchFamily="2" charset="-122"/>
              </a:rPr>
              <a:t>r</a:t>
            </a:r>
            <a:r>
              <a:rPr lang="en-US" altLang="zh-CN" sz="2800" b="1" baseline="-25000">
                <a:ea typeface="华文中宋" panose="02010600040101010101" pitchFamily="2" charset="-122"/>
              </a:rPr>
              <a:t>2</a:t>
            </a:r>
            <a:r>
              <a:rPr lang="en-US" altLang="zh-CN" sz="2800" b="1">
                <a:ea typeface="华文中宋" panose="02010600040101010101" pitchFamily="2" charset="-122"/>
              </a:rPr>
              <a:t> </a:t>
            </a:r>
            <a:r>
              <a:rPr lang="zh-CN" altLang="en-US" sz="2800">
                <a:ea typeface="华文中宋" panose="02010600040101010101" pitchFamily="2" charset="-122"/>
              </a:rPr>
              <a:t>），匝数分别为</a:t>
            </a:r>
            <a:r>
              <a:rPr lang="en-US" altLang="zh-CN" sz="2800" b="1" i="1">
                <a:ea typeface="华文中宋" panose="02010600040101010101" pitchFamily="2" charset="-122"/>
              </a:rPr>
              <a:t>N</a:t>
            </a:r>
            <a:r>
              <a:rPr lang="en-US" altLang="zh-CN" sz="2800" b="1" baseline="-25000">
                <a:ea typeface="华文中宋" panose="02010600040101010101" pitchFamily="2" charset="-122"/>
              </a:rPr>
              <a:t>1</a:t>
            </a:r>
            <a:r>
              <a:rPr lang="zh-CN" altLang="en-US" sz="2800">
                <a:ea typeface="华文中宋" panose="02010600040101010101" pitchFamily="2" charset="-122"/>
              </a:rPr>
              <a:t>和</a:t>
            </a:r>
            <a:r>
              <a:rPr lang="en-US" altLang="zh-CN" sz="2800" b="1" i="1">
                <a:ea typeface="华文中宋" panose="02010600040101010101" pitchFamily="2" charset="-122"/>
              </a:rPr>
              <a:t>N</a:t>
            </a:r>
            <a:r>
              <a:rPr lang="en-US" altLang="zh-CN" sz="2800" b="1" baseline="-25000">
                <a:ea typeface="华文中宋" panose="02010600040101010101" pitchFamily="2" charset="-122"/>
              </a:rPr>
              <a:t>2</a:t>
            </a:r>
            <a:r>
              <a:rPr lang="zh-CN" altLang="en-US" sz="2800">
                <a:ea typeface="华文中宋" panose="02010600040101010101" pitchFamily="2" charset="-122"/>
              </a:rPr>
              <a:t>的同轴长直密绕螺线管。</a:t>
            </a:r>
            <a:r>
              <a:rPr lang="zh-CN" altLang="en-US" sz="2800" b="1">
                <a:solidFill>
                  <a:srgbClr val="CC0000"/>
                </a:solidFill>
                <a:ea typeface="华文中宋" panose="02010600040101010101" pitchFamily="2" charset="-122"/>
              </a:rPr>
              <a:t>求</a:t>
            </a:r>
            <a:r>
              <a:rPr lang="zh-CN" altLang="en-US" sz="2800">
                <a:ea typeface="华文中宋" panose="02010600040101010101" pitchFamily="2" charset="-122"/>
              </a:rPr>
              <a:t>它们的互感。</a:t>
            </a:r>
            <a:endParaRPr lang="en-US" altLang="zh-CN" sz="2800">
              <a:ea typeface="华文中宋" panose="02010600040101010101" pitchFamily="2" charset="-122"/>
            </a:endParaRPr>
          </a:p>
        </p:txBody>
      </p:sp>
      <p:grpSp>
        <p:nvGrpSpPr>
          <p:cNvPr id="48132" name="Group 8">
            <a:extLst>
              <a:ext uri="{FF2B5EF4-FFF2-40B4-BE49-F238E27FC236}">
                <a16:creationId xmlns:a16="http://schemas.microsoft.com/office/drawing/2014/main" id="{51B6C4EA-14DA-4EA7-B9F5-D87A9ED1A016}"/>
              </a:ext>
            </a:extLst>
          </p:cNvPr>
          <p:cNvGrpSpPr>
            <a:grpSpLocks/>
          </p:cNvGrpSpPr>
          <p:nvPr/>
        </p:nvGrpSpPr>
        <p:grpSpPr bwMode="auto">
          <a:xfrm>
            <a:off x="214313" y="1857375"/>
            <a:ext cx="8643937" cy="954088"/>
            <a:chOff x="96" y="1536"/>
            <a:chExt cx="5445" cy="601"/>
          </a:xfrm>
        </p:grpSpPr>
        <p:sp>
          <p:nvSpPr>
            <p:cNvPr id="48138" name="Text Box 9">
              <a:extLst>
                <a:ext uri="{FF2B5EF4-FFF2-40B4-BE49-F238E27FC236}">
                  <a16:creationId xmlns:a16="http://schemas.microsoft.com/office/drawing/2014/main" id="{910EBB8E-8FBA-4B11-95DB-52C3696BF7F7}"/>
                </a:ext>
              </a:extLst>
            </p:cNvPr>
            <p:cNvSpPr txBox="1">
              <a:spLocks noChangeArrowheads="1"/>
            </p:cNvSpPr>
            <p:nvPr/>
          </p:nvSpPr>
          <p:spPr bwMode="auto">
            <a:xfrm>
              <a:off x="96" y="1536"/>
              <a:ext cx="5445"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zh-CN" altLang="en-US" sz="2800" b="1">
                  <a:solidFill>
                    <a:srgbClr val="CC0000"/>
                  </a:solidFill>
                  <a:ea typeface="华文中宋" panose="02010600040101010101" pitchFamily="2" charset="-122"/>
                </a:rPr>
                <a:t>解</a:t>
              </a:r>
              <a:r>
                <a:rPr kumimoji="1" lang="zh-CN" altLang="en-US" sz="2800">
                  <a:solidFill>
                    <a:srgbClr val="CC0000"/>
                  </a:solidFill>
                  <a:ea typeface="华文中宋" panose="02010600040101010101" pitchFamily="2" charset="-122"/>
                </a:rPr>
                <a:t>：</a:t>
              </a:r>
              <a:r>
                <a:rPr kumimoji="1" lang="zh-CN" altLang="en-US" sz="2800">
                  <a:solidFill>
                    <a:srgbClr val="000000"/>
                  </a:solidFill>
                  <a:ea typeface="华文中宋" panose="02010600040101010101" pitchFamily="2" charset="-122"/>
                </a:rPr>
                <a:t>先设</a:t>
              </a:r>
              <a:r>
                <a:rPr kumimoji="1" lang="zh-CN" altLang="en-US" sz="2800" b="1">
                  <a:solidFill>
                    <a:srgbClr val="0000FF"/>
                  </a:solidFill>
                  <a:ea typeface="华文中宋" panose="02010600040101010101" pitchFamily="2" charset="-122"/>
                </a:rPr>
                <a:t>某</a:t>
              </a:r>
              <a:r>
                <a:rPr kumimoji="1" lang="zh-CN" altLang="en-US" sz="2800">
                  <a:solidFill>
                    <a:srgbClr val="000000"/>
                  </a:solidFill>
                  <a:ea typeface="华文中宋" panose="02010600040101010101" pitchFamily="2" charset="-122"/>
                </a:rPr>
                <a:t>一线圈中通以电流</a:t>
              </a:r>
              <a:r>
                <a:rPr kumimoji="1" lang="zh-CN" altLang="zh-CN" sz="2800">
                  <a:solidFill>
                    <a:srgbClr val="000000"/>
                  </a:solidFill>
                  <a:ea typeface="华文中宋" panose="02010600040101010101" pitchFamily="2" charset="-122"/>
                </a:rPr>
                <a:t> </a:t>
              </a:r>
              <a:r>
                <a:rPr kumimoji="1" lang="en-US" altLang="zh-CN" sz="2800" b="1" i="1">
                  <a:solidFill>
                    <a:srgbClr val="000000"/>
                  </a:solidFill>
                  <a:ea typeface="华文中宋" panose="02010600040101010101" pitchFamily="2" charset="-122"/>
                </a:rPr>
                <a:t>I </a:t>
              </a:r>
              <a:r>
                <a:rPr kumimoji="1" lang="en-US" altLang="zh-CN" sz="2800">
                  <a:solidFill>
                    <a:srgbClr val="000000"/>
                  </a:solidFill>
                  <a:ea typeface="华文中宋" panose="02010600040101010101" pitchFamily="2" charset="-122"/>
                </a:rPr>
                <a:t>        </a:t>
              </a:r>
              <a:r>
                <a:rPr kumimoji="1" lang="zh-CN" altLang="en-US" sz="2800">
                  <a:solidFill>
                    <a:srgbClr val="000000"/>
                  </a:solidFill>
                  <a:ea typeface="华文中宋" panose="02010600040101010101" pitchFamily="2" charset="-122"/>
                </a:rPr>
                <a:t>求出</a:t>
              </a:r>
              <a:r>
                <a:rPr kumimoji="1" lang="zh-CN" altLang="en-US" sz="2800" b="1">
                  <a:solidFill>
                    <a:srgbClr val="7030A0"/>
                  </a:solidFill>
                  <a:ea typeface="华文中宋" panose="02010600040101010101" pitchFamily="2" charset="-122"/>
                </a:rPr>
                <a:t>另一</a:t>
              </a:r>
              <a:r>
                <a:rPr kumimoji="1" lang="zh-CN" altLang="en-US" sz="2800">
                  <a:solidFill>
                    <a:srgbClr val="000000"/>
                  </a:solidFill>
                  <a:ea typeface="华文中宋" panose="02010600040101010101" pitchFamily="2" charset="-122"/>
                </a:rPr>
                <a:t>线圈的磁通量</a:t>
              </a:r>
              <a:endParaRPr kumimoji="1" lang="zh-CN" altLang="en-US" sz="2800" i="1">
                <a:solidFill>
                  <a:srgbClr val="000000"/>
                </a:solidFill>
                <a:ea typeface="华文中宋" panose="02010600040101010101" pitchFamily="2" charset="-122"/>
              </a:endParaRPr>
            </a:p>
          </p:txBody>
        </p:sp>
        <p:sp>
          <p:nvSpPr>
            <p:cNvPr id="48139" name="Line 10">
              <a:extLst>
                <a:ext uri="{FF2B5EF4-FFF2-40B4-BE49-F238E27FC236}">
                  <a16:creationId xmlns:a16="http://schemas.microsoft.com/office/drawing/2014/main" id="{6E004757-21FF-4FB7-9465-B9CA3F3685FF}"/>
                </a:ext>
              </a:extLst>
            </p:cNvPr>
            <p:cNvSpPr>
              <a:spLocks noChangeShapeType="1"/>
            </p:cNvSpPr>
            <p:nvPr/>
          </p:nvSpPr>
          <p:spPr bwMode="auto">
            <a:xfrm>
              <a:off x="1131" y="1986"/>
              <a:ext cx="28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40" name="Line 11">
              <a:extLst>
                <a:ext uri="{FF2B5EF4-FFF2-40B4-BE49-F238E27FC236}">
                  <a16:creationId xmlns:a16="http://schemas.microsoft.com/office/drawing/2014/main" id="{AC667118-0DC3-472B-81F3-26618ED0B7AC}"/>
                </a:ext>
              </a:extLst>
            </p:cNvPr>
            <p:cNvSpPr>
              <a:spLocks noChangeShapeType="1"/>
            </p:cNvSpPr>
            <p:nvPr/>
          </p:nvSpPr>
          <p:spPr bwMode="auto">
            <a:xfrm>
              <a:off x="3336" y="1716"/>
              <a:ext cx="28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8141" name="Object 5">
              <a:extLst>
                <a:ext uri="{FF2B5EF4-FFF2-40B4-BE49-F238E27FC236}">
                  <a16:creationId xmlns:a16="http://schemas.microsoft.com/office/drawing/2014/main" id="{A6679E1A-974C-4662-B861-2211AA38ACB6}"/>
                </a:ext>
              </a:extLst>
            </p:cNvPr>
            <p:cNvGraphicFramePr>
              <a:graphicFrameLocks/>
            </p:cNvGraphicFramePr>
            <p:nvPr/>
          </p:nvGraphicFramePr>
          <p:xfrm>
            <a:off x="826" y="1835"/>
            <a:ext cx="260" cy="260"/>
          </p:xfrm>
          <a:graphic>
            <a:graphicData uri="http://schemas.openxmlformats.org/presentationml/2006/ole">
              <mc:AlternateContent xmlns:mc="http://schemas.openxmlformats.org/markup-compatibility/2006">
                <mc:Choice xmlns:v="urn:schemas-microsoft-com:vml" Requires="v">
                  <p:oleObj name="Equation" r:id="rId3" imgW="164885" imgH="164885" progId="Equation.DSMT4">
                    <p:embed/>
                  </p:oleObj>
                </mc:Choice>
                <mc:Fallback>
                  <p:oleObj name="Equation" r:id="rId3" imgW="164885" imgH="164885"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 y="1835"/>
                          <a:ext cx="2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2" name="Object 6">
              <a:extLst>
                <a:ext uri="{FF2B5EF4-FFF2-40B4-BE49-F238E27FC236}">
                  <a16:creationId xmlns:a16="http://schemas.microsoft.com/office/drawing/2014/main" id="{FAB61255-2F8C-4AFF-80EC-58B0980F9961}"/>
                </a:ext>
              </a:extLst>
            </p:cNvPr>
            <p:cNvGraphicFramePr>
              <a:graphicFrameLocks/>
            </p:cNvGraphicFramePr>
            <p:nvPr/>
          </p:nvGraphicFramePr>
          <p:xfrm>
            <a:off x="1446" y="1834"/>
            <a:ext cx="320" cy="260"/>
          </p:xfrm>
          <a:graphic>
            <a:graphicData uri="http://schemas.openxmlformats.org/presentationml/2006/ole">
              <mc:AlternateContent xmlns:mc="http://schemas.openxmlformats.org/markup-compatibility/2006">
                <mc:Choice xmlns:v="urn:schemas-microsoft-com:vml" Requires="v">
                  <p:oleObj name="Equation" r:id="rId5" imgW="203024" imgH="164957" progId="Equation.DSMT4">
                    <p:embed/>
                  </p:oleObj>
                </mc:Choice>
                <mc:Fallback>
                  <p:oleObj name="Equation" r:id="rId5" imgW="203024" imgH="164957"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6" y="1834"/>
                          <a:ext cx="3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8133" name="Group 14">
            <a:extLst>
              <a:ext uri="{FF2B5EF4-FFF2-40B4-BE49-F238E27FC236}">
                <a16:creationId xmlns:a16="http://schemas.microsoft.com/office/drawing/2014/main" id="{F9E88555-E20C-4A7E-AF5A-BD131721A29F}"/>
              </a:ext>
            </a:extLst>
          </p:cNvPr>
          <p:cNvGrpSpPr>
            <a:grpSpLocks/>
          </p:cNvGrpSpPr>
          <p:nvPr/>
        </p:nvGrpSpPr>
        <p:grpSpPr bwMode="auto">
          <a:xfrm>
            <a:off x="214313" y="3286125"/>
            <a:ext cx="4114800" cy="1014413"/>
            <a:chOff x="96" y="2565"/>
            <a:chExt cx="2592" cy="639"/>
          </a:xfrm>
        </p:grpSpPr>
        <p:sp>
          <p:nvSpPr>
            <p:cNvPr id="48135" name="Text Box 15">
              <a:extLst>
                <a:ext uri="{FF2B5EF4-FFF2-40B4-BE49-F238E27FC236}">
                  <a16:creationId xmlns:a16="http://schemas.microsoft.com/office/drawing/2014/main" id="{5A13882D-2AF3-4CA7-91E9-0BD51A296C0D}"/>
                </a:ext>
              </a:extLst>
            </p:cNvPr>
            <p:cNvSpPr txBox="1">
              <a:spLocks noChangeArrowheads="1"/>
            </p:cNvSpPr>
            <p:nvPr/>
          </p:nvSpPr>
          <p:spPr bwMode="auto">
            <a:xfrm>
              <a:off x="96" y="2572"/>
              <a:ext cx="259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ea typeface="华文中宋" panose="02010600040101010101" pitchFamily="2" charset="-122"/>
                </a:rPr>
                <a:t>设半径为    的线圈中通有电流    ，则</a:t>
              </a:r>
            </a:p>
          </p:txBody>
        </p:sp>
        <p:graphicFrame>
          <p:nvGraphicFramePr>
            <p:cNvPr id="48136" name="Object 3">
              <a:extLst>
                <a:ext uri="{FF2B5EF4-FFF2-40B4-BE49-F238E27FC236}">
                  <a16:creationId xmlns:a16="http://schemas.microsoft.com/office/drawing/2014/main" id="{67F6323A-A9DE-43E3-BD9E-EE55D04F400E}"/>
                </a:ext>
              </a:extLst>
            </p:cNvPr>
            <p:cNvGraphicFramePr>
              <a:graphicFrameLocks/>
            </p:cNvGraphicFramePr>
            <p:nvPr/>
          </p:nvGraphicFramePr>
          <p:xfrm>
            <a:off x="1035" y="2565"/>
            <a:ext cx="220" cy="360"/>
          </p:xfrm>
          <a:graphic>
            <a:graphicData uri="http://schemas.openxmlformats.org/presentationml/2006/ole">
              <mc:AlternateContent xmlns:mc="http://schemas.openxmlformats.org/markup-compatibility/2006">
                <mc:Choice xmlns:v="urn:schemas-microsoft-com:vml" Requires="v">
                  <p:oleObj name="Equation" r:id="rId7" imgW="139700" imgH="228600" progId="Equation.DSMT4">
                    <p:embed/>
                  </p:oleObj>
                </mc:Choice>
                <mc:Fallback>
                  <p:oleObj name="Equation" r:id="rId7" imgW="139700" imgH="228600" progId="Equation.DSMT4">
                    <p:embed/>
                    <p:pic>
                      <p:nvPicPr>
                        <p:cNvPr id="0"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 y="2565"/>
                          <a:ext cx="2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7" name="Object 4">
              <a:extLst>
                <a:ext uri="{FF2B5EF4-FFF2-40B4-BE49-F238E27FC236}">
                  <a16:creationId xmlns:a16="http://schemas.microsoft.com/office/drawing/2014/main" id="{3457EB81-9EC6-4EDA-90D2-F05FADB8F49E}"/>
                </a:ext>
              </a:extLst>
            </p:cNvPr>
            <p:cNvGraphicFramePr>
              <a:graphicFrameLocks/>
            </p:cNvGraphicFramePr>
            <p:nvPr/>
          </p:nvGraphicFramePr>
          <p:xfrm>
            <a:off x="594" y="2844"/>
            <a:ext cx="260" cy="360"/>
          </p:xfrm>
          <a:graphic>
            <a:graphicData uri="http://schemas.openxmlformats.org/presentationml/2006/ole">
              <mc:AlternateContent xmlns:mc="http://schemas.openxmlformats.org/markup-compatibility/2006">
                <mc:Choice xmlns:v="urn:schemas-microsoft-com:vml" Requires="v">
                  <p:oleObj name="Equation" r:id="rId9" imgW="165028" imgH="228501" progId="Equation.DSMT4">
                    <p:embed/>
                  </p:oleObj>
                </mc:Choice>
                <mc:Fallback>
                  <p:oleObj name="Equation" r:id="rId9" imgW="165028" imgH="228501" progId="Equation.DSMT4">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 y="2844"/>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5298" name="Object 2">
            <a:extLst>
              <a:ext uri="{FF2B5EF4-FFF2-40B4-BE49-F238E27FC236}">
                <a16:creationId xmlns:a16="http://schemas.microsoft.com/office/drawing/2014/main" id="{D4BE7064-F928-4422-B8EE-5E5BCCE47A63}"/>
              </a:ext>
            </a:extLst>
          </p:cNvPr>
          <p:cNvGraphicFramePr>
            <a:graphicFrameLocks/>
          </p:cNvGraphicFramePr>
          <p:nvPr/>
        </p:nvGraphicFramePr>
        <p:xfrm>
          <a:off x="500063" y="4500563"/>
          <a:ext cx="3444875" cy="1014412"/>
        </p:xfrm>
        <a:graphic>
          <a:graphicData uri="http://schemas.openxmlformats.org/presentationml/2006/ole">
            <mc:AlternateContent xmlns:mc="http://schemas.openxmlformats.org/markup-compatibility/2006">
              <mc:Choice xmlns:v="urn:schemas-microsoft-com:vml" Requires="v">
                <p:oleObj name="Equation" r:id="rId11" imgW="1434477" imgH="406224" progId="Equation.DSMT4">
                  <p:embed/>
                </p:oleObj>
              </mc:Choice>
              <mc:Fallback>
                <p:oleObj name="Equation" r:id="rId11" imgW="1434477" imgH="406224" progId="Equation.DSMT4">
                  <p:embed/>
                  <p:pic>
                    <p:nvPicPr>
                      <p:cNvPr id="0" name="Object 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063" y="4500563"/>
                        <a:ext cx="34448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298"/>
                                        </p:tgtEl>
                                        <p:attrNameLst>
                                          <p:attrName>style.visibility</p:attrName>
                                        </p:attrNameLst>
                                      </p:cBhvr>
                                      <p:to>
                                        <p:strVal val="visible"/>
                                      </p:to>
                                    </p:set>
                                    <p:animEffect transition="in" filter="blinds(horizontal)">
                                      <p:cBhvr>
                                        <p:cTn id="7" dur="500"/>
                                        <p:tgtEl>
                                          <p:spTgt spid="22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154" name="Group 3">
            <a:extLst>
              <a:ext uri="{FF2B5EF4-FFF2-40B4-BE49-F238E27FC236}">
                <a16:creationId xmlns:a16="http://schemas.microsoft.com/office/drawing/2014/main" id="{B391A2B0-286A-4E5E-B67B-FFC6D320FB80}"/>
              </a:ext>
            </a:extLst>
          </p:cNvPr>
          <p:cNvGrpSpPr>
            <a:grpSpLocks/>
          </p:cNvGrpSpPr>
          <p:nvPr/>
        </p:nvGrpSpPr>
        <p:grpSpPr bwMode="auto">
          <a:xfrm>
            <a:off x="3886200" y="476250"/>
            <a:ext cx="5257800" cy="3657600"/>
            <a:chOff x="1920" y="1680"/>
            <a:chExt cx="3312" cy="2304"/>
          </a:xfrm>
        </p:grpSpPr>
        <p:pic>
          <p:nvPicPr>
            <p:cNvPr id="49167" name="Picture 4" descr="Movie1">
              <a:extLst>
                <a:ext uri="{FF2B5EF4-FFF2-40B4-BE49-F238E27FC236}">
                  <a16:creationId xmlns:a16="http://schemas.microsoft.com/office/drawing/2014/main" id="{1EDBF8A2-7A0C-4647-A963-1E9FE10CE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1728"/>
              <a:ext cx="3312" cy="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8" name="Rectangle 5">
              <a:extLst>
                <a:ext uri="{FF2B5EF4-FFF2-40B4-BE49-F238E27FC236}">
                  <a16:creationId xmlns:a16="http://schemas.microsoft.com/office/drawing/2014/main" id="{D0C0C46B-578D-4387-BDEA-0D3603A80AA8}"/>
                </a:ext>
              </a:extLst>
            </p:cNvPr>
            <p:cNvSpPr>
              <a:spLocks noChangeArrowheads="1"/>
            </p:cNvSpPr>
            <p:nvPr/>
          </p:nvSpPr>
          <p:spPr bwMode="auto">
            <a:xfrm>
              <a:off x="2160" y="1680"/>
              <a:ext cx="2880"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grpSp>
        <p:nvGrpSpPr>
          <p:cNvPr id="49155" name="Group 10">
            <a:extLst>
              <a:ext uri="{FF2B5EF4-FFF2-40B4-BE49-F238E27FC236}">
                <a16:creationId xmlns:a16="http://schemas.microsoft.com/office/drawing/2014/main" id="{EEFB04CD-22C4-4CC0-931F-8FA5D533948C}"/>
              </a:ext>
            </a:extLst>
          </p:cNvPr>
          <p:cNvGrpSpPr>
            <a:grpSpLocks/>
          </p:cNvGrpSpPr>
          <p:nvPr/>
        </p:nvGrpSpPr>
        <p:grpSpPr bwMode="auto">
          <a:xfrm>
            <a:off x="1143000" y="4365625"/>
            <a:ext cx="2852738" cy="595313"/>
            <a:chOff x="144" y="2688"/>
            <a:chExt cx="1797" cy="375"/>
          </a:xfrm>
        </p:grpSpPr>
        <p:sp>
          <p:nvSpPr>
            <p:cNvPr id="49165" name="Text Box 11">
              <a:extLst>
                <a:ext uri="{FF2B5EF4-FFF2-40B4-BE49-F238E27FC236}">
                  <a16:creationId xmlns:a16="http://schemas.microsoft.com/office/drawing/2014/main" id="{FC96A7C3-FCF9-47DE-A3DC-BD4977765D21}"/>
                </a:ext>
              </a:extLst>
            </p:cNvPr>
            <p:cNvSpPr txBox="1">
              <a:spLocks noChangeArrowheads="1"/>
            </p:cNvSpPr>
            <p:nvPr/>
          </p:nvSpPr>
          <p:spPr bwMode="auto">
            <a:xfrm>
              <a:off x="144" y="2688"/>
              <a:ext cx="17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ea typeface="华文中宋" panose="02010600040101010101" pitchFamily="2" charset="-122"/>
                </a:rPr>
                <a:t>代入      计算得</a:t>
              </a:r>
            </a:p>
          </p:txBody>
        </p:sp>
        <p:graphicFrame>
          <p:nvGraphicFramePr>
            <p:cNvPr id="49166" name="Object 7">
              <a:extLst>
                <a:ext uri="{FF2B5EF4-FFF2-40B4-BE49-F238E27FC236}">
                  <a16:creationId xmlns:a16="http://schemas.microsoft.com/office/drawing/2014/main" id="{685970AB-1E4D-4EC4-8D41-AA686DDF8BE9}"/>
                </a:ext>
              </a:extLst>
            </p:cNvPr>
            <p:cNvGraphicFramePr>
              <a:graphicFrameLocks/>
            </p:cNvGraphicFramePr>
            <p:nvPr/>
          </p:nvGraphicFramePr>
          <p:xfrm>
            <a:off x="681" y="2703"/>
            <a:ext cx="300" cy="360"/>
          </p:xfrm>
          <a:graphic>
            <a:graphicData uri="http://schemas.openxmlformats.org/presentationml/2006/ole">
              <mc:AlternateContent xmlns:mc="http://schemas.openxmlformats.org/markup-compatibility/2006">
                <mc:Choice xmlns:v="urn:schemas-microsoft-com:vml" Requires="v">
                  <p:oleObj name="Equation" r:id="rId3" imgW="190500" imgH="228600" progId="Equation.DSMT4">
                    <p:embed/>
                  </p:oleObj>
                </mc:Choice>
                <mc:Fallback>
                  <p:oleObj name="Equation" r:id="rId3" imgW="190500" imgH="228600" progId="Equation.DSMT4">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 y="2703"/>
                          <a:ext cx="3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56" name="Text Box 14">
            <a:extLst>
              <a:ext uri="{FF2B5EF4-FFF2-40B4-BE49-F238E27FC236}">
                <a16:creationId xmlns:a16="http://schemas.microsoft.com/office/drawing/2014/main" id="{039957F1-683E-434A-A84A-853C3398BE84}"/>
              </a:ext>
            </a:extLst>
          </p:cNvPr>
          <p:cNvSpPr txBox="1">
            <a:spLocks noChangeArrowheads="1"/>
          </p:cNvSpPr>
          <p:nvPr/>
        </p:nvSpPr>
        <p:spPr bwMode="auto">
          <a:xfrm>
            <a:off x="1524000" y="5245100"/>
            <a:ext cx="85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ea typeface="华文中宋" panose="02010600040101010101" pitchFamily="2" charset="-122"/>
              </a:rPr>
              <a:t>则</a:t>
            </a:r>
          </a:p>
        </p:txBody>
      </p:sp>
      <p:grpSp>
        <p:nvGrpSpPr>
          <p:cNvPr id="49157" name="Group 16">
            <a:extLst>
              <a:ext uri="{FF2B5EF4-FFF2-40B4-BE49-F238E27FC236}">
                <a16:creationId xmlns:a16="http://schemas.microsoft.com/office/drawing/2014/main" id="{BB730C6D-3804-4FAA-A0F2-24B89B44F32B}"/>
              </a:ext>
            </a:extLst>
          </p:cNvPr>
          <p:cNvGrpSpPr>
            <a:grpSpLocks/>
          </p:cNvGrpSpPr>
          <p:nvPr/>
        </p:nvGrpSpPr>
        <p:grpSpPr bwMode="auto">
          <a:xfrm>
            <a:off x="214313" y="1428750"/>
            <a:ext cx="3886200" cy="982663"/>
            <a:chOff x="144" y="1205"/>
            <a:chExt cx="2448" cy="619"/>
          </a:xfrm>
        </p:grpSpPr>
        <p:sp>
          <p:nvSpPr>
            <p:cNvPr id="49163" name="Text Box 18">
              <a:extLst>
                <a:ext uri="{FF2B5EF4-FFF2-40B4-BE49-F238E27FC236}">
                  <a16:creationId xmlns:a16="http://schemas.microsoft.com/office/drawing/2014/main" id="{2E3988CA-D6C9-4660-B87F-C38E6AD51E18}"/>
                </a:ext>
              </a:extLst>
            </p:cNvPr>
            <p:cNvSpPr txBox="1">
              <a:spLocks noChangeArrowheads="1"/>
            </p:cNvSpPr>
            <p:nvPr/>
          </p:nvSpPr>
          <p:spPr bwMode="auto">
            <a:xfrm>
              <a:off x="144" y="1228"/>
              <a:ext cx="244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ea typeface="华文中宋" panose="02010600040101010101" pitchFamily="2" charset="-122"/>
                </a:rPr>
                <a:t>则穿过半径为     的线圈的磁通匝数为</a:t>
              </a:r>
            </a:p>
          </p:txBody>
        </p:sp>
        <p:graphicFrame>
          <p:nvGraphicFramePr>
            <p:cNvPr id="49164" name="Object 3">
              <a:extLst>
                <a:ext uri="{FF2B5EF4-FFF2-40B4-BE49-F238E27FC236}">
                  <a16:creationId xmlns:a16="http://schemas.microsoft.com/office/drawing/2014/main" id="{CCAD3BDF-1758-4184-A7D4-CA181B7F323D}"/>
                </a:ext>
              </a:extLst>
            </p:cNvPr>
            <p:cNvGraphicFramePr>
              <a:graphicFrameLocks/>
            </p:cNvGraphicFramePr>
            <p:nvPr/>
          </p:nvGraphicFramePr>
          <p:xfrm>
            <a:off x="1567" y="1205"/>
            <a:ext cx="220" cy="360"/>
          </p:xfrm>
          <a:graphic>
            <a:graphicData uri="http://schemas.openxmlformats.org/presentationml/2006/ole">
              <mc:AlternateContent xmlns:mc="http://schemas.openxmlformats.org/markup-compatibility/2006">
                <mc:Choice xmlns:v="urn:schemas-microsoft-com:vml" Requires="v">
                  <p:oleObj name="Equation" r:id="rId5" imgW="139700" imgH="228600" progId="Equation.DSMT4">
                    <p:embed/>
                  </p:oleObj>
                </mc:Choice>
                <mc:Fallback>
                  <p:oleObj name="Equation" r:id="rId5" imgW="139700" imgH="228600" progId="Equation.DSMT4">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7" y="1205"/>
                          <a:ext cx="2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9158" name="Object 8">
            <a:extLst>
              <a:ext uri="{FF2B5EF4-FFF2-40B4-BE49-F238E27FC236}">
                <a16:creationId xmlns:a16="http://schemas.microsoft.com/office/drawing/2014/main" id="{C55384E8-5C0C-4F52-B212-4F094E26E342}"/>
              </a:ext>
            </a:extLst>
          </p:cNvPr>
          <p:cNvGraphicFramePr>
            <a:graphicFrameLocks/>
          </p:cNvGraphicFramePr>
          <p:nvPr/>
        </p:nvGraphicFramePr>
        <p:xfrm>
          <a:off x="500063" y="357188"/>
          <a:ext cx="3444875" cy="1014412"/>
        </p:xfrm>
        <a:graphic>
          <a:graphicData uri="http://schemas.openxmlformats.org/presentationml/2006/ole">
            <mc:AlternateContent xmlns:mc="http://schemas.openxmlformats.org/markup-compatibility/2006">
              <mc:Choice xmlns:v="urn:schemas-microsoft-com:vml" Requires="v">
                <p:oleObj name="Equation" r:id="rId7" imgW="1434477" imgH="406224" progId="Equation.DSMT4">
                  <p:embed/>
                </p:oleObj>
              </mc:Choice>
              <mc:Fallback>
                <p:oleObj name="Equation" r:id="rId7" imgW="1434477" imgH="406224"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3" y="357188"/>
                        <a:ext cx="34448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9">
            <a:extLst>
              <a:ext uri="{FF2B5EF4-FFF2-40B4-BE49-F238E27FC236}">
                <a16:creationId xmlns:a16="http://schemas.microsoft.com/office/drawing/2014/main" id="{36CD4E04-52A2-47A0-8560-7B6D43CBDC3C}"/>
              </a:ext>
            </a:extLst>
          </p:cNvPr>
          <p:cNvGraphicFramePr>
            <a:graphicFrameLocks noChangeAspect="1"/>
          </p:cNvGraphicFramePr>
          <p:nvPr/>
        </p:nvGraphicFramePr>
        <p:xfrm>
          <a:off x="300038" y="2557463"/>
          <a:ext cx="3660775" cy="611187"/>
        </p:xfrm>
        <a:graphic>
          <a:graphicData uri="http://schemas.openxmlformats.org/presentationml/2006/ole">
            <mc:AlternateContent xmlns:mc="http://schemas.openxmlformats.org/markup-compatibility/2006">
              <mc:Choice xmlns:v="urn:schemas-microsoft-com:vml" Requires="v">
                <p:oleObj name="Equation" r:id="rId9" imgW="1358900" imgH="228600" progId="Equation.3">
                  <p:embed/>
                </p:oleObj>
              </mc:Choice>
              <mc:Fallback>
                <p:oleObj name="Equation" r:id="rId9" imgW="135890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38" y="2557463"/>
                        <a:ext cx="3660775" cy="611187"/>
                      </a:xfrm>
                      <a:prstGeom prst="rect">
                        <a:avLst/>
                      </a:prstGeom>
                      <a:noFill/>
                      <a:ln>
                        <a:noFill/>
                      </a:ln>
                      <a:extLst>
                        <a:ext uri="{909E8E84-426E-40DD-AFC4-6F175D3DCCD1}">
                          <a14:hiddenFill xmlns:a14="http://schemas.microsoft.com/office/drawing/2010/main">
                            <a:solidFill>
                              <a:schemeClr val="accent1">
                                <a:alpha val="89803"/>
                              </a:scheme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10">
            <a:extLst>
              <a:ext uri="{FF2B5EF4-FFF2-40B4-BE49-F238E27FC236}">
                <a16:creationId xmlns:a16="http://schemas.microsoft.com/office/drawing/2014/main" id="{632B9348-DC94-429D-9567-AAB332D9DD5D}"/>
              </a:ext>
            </a:extLst>
          </p:cNvPr>
          <p:cNvGraphicFramePr>
            <a:graphicFrameLocks noChangeAspect="1"/>
          </p:cNvGraphicFramePr>
          <p:nvPr/>
        </p:nvGraphicFramePr>
        <p:xfrm>
          <a:off x="728663" y="3276600"/>
          <a:ext cx="1744662" cy="611188"/>
        </p:xfrm>
        <a:graphic>
          <a:graphicData uri="http://schemas.openxmlformats.org/presentationml/2006/ole">
            <mc:AlternateContent xmlns:mc="http://schemas.openxmlformats.org/markup-compatibility/2006">
              <mc:Choice xmlns:v="urn:schemas-microsoft-com:vml" Requires="v">
                <p:oleObj name="Equation" r:id="rId11" imgW="647700" imgH="228600" progId="Equation.3">
                  <p:embed/>
                </p:oleObj>
              </mc:Choice>
              <mc:Fallback>
                <p:oleObj name="Equation" r:id="rId11" imgW="647700" imgH="228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8663" y="3276600"/>
                        <a:ext cx="1744662" cy="611188"/>
                      </a:xfrm>
                      <a:prstGeom prst="rect">
                        <a:avLst/>
                      </a:prstGeom>
                      <a:noFill/>
                      <a:ln>
                        <a:noFill/>
                      </a:ln>
                      <a:extLst>
                        <a:ext uri="{909E8E84-426E-40DD-AFC4-6F175D3DCCD1}">
                          <a14:hiddenFill xmlns:a14="http://schemas.microsoft.com/office/drawing/2010/main">
                            <a:solidFill>
                              <a:schemeClr val="accent1">
                                <a:alpha val="89803"/>
                              </a:scheme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Object 11">
            <a:extLst>
              <a:ext uri="{FF2B5EF4-FFF2-40B4-BE49-F238E27FC236}">
                <a16:creationId xmlns:a16="http://schemas.microsoft.com/office/drawing/2014/main" id="{90DF5816-47C0-4731-96E5-7411D2C93A78}"/>
              </a:ext>
            </a:extLst>
          </p:cNvPr>
          <p:cNvGraphicFramePr>
            <a:graphicFrameLocks noChangeAspect="1"/>
          </p:cNvGraphicFramePr>
          <p:nvPr/>
        </p:nvGraphicFramePr>
        <p:xfrm>
          <a:off x="3817938" y="4319588"/>
          <a:ext cx="4619625" cy="611187"/>
        </p:xfrm>
        <a:graphic>
          <a:graphicData uri="http://schemas.openxmlformats.org/presentationml/2006/ole">
            <mc:AlternateContent xmlns:mc="http://schemas.openxmlformats.org/markup-compatibility/2006">
              <mc:Choice xmlns:v="urn:schemas-microsoft-com:vml" Requires="v">
                <p:oleObj name="Equation" r:id="rId13" imgW="1714500" imgH="228600" progId="Equation.3">
                  <p:embed/>
                </p:oleObj>
              </mc:Choice>
              <mc:Fallback>
                <p:oleObj name="Equation" r:id="rId13" imgW="171450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7938" y="4319588"/>
                        <a:ext cx="4619625" cy="611187"/>
                      </a:xfrm>
                      <a:prstGeom prst="rect">
                        <a:avLst/>
                      </a:prstGeom>
                      <a:noFill/>
                      <a:ln>
                        <a:noFill/>
                      </a:ln>
                      <a:extLst>
                        <a:ext uri="{909E8E84-426E-40DD-AFC4-6F175D3DCCD1}">
                          <a14:hiddenFill xmlns:a14="http://schemas.microsoft.com/office/drawing/2010/main">
                            <a:solidFill>
                              <a:schemeClr val="accent1">
                                <a:alpha val="89803"/>
                              </a:scheme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2" name="Object 13">
            <a:extLst>
              <a:ext uri="{FF2B5EF4-FFF2-40B4-BE49-F238E27FC236}">
                <a16:creationId xmlns:a16="http://schemas.microsoft.com/office/drawing/2014/main" id="{D651891A-D4CA-44B9-8D67-48A75723921A}"/>
              </a:ext>
            </a:extLst>
          </p:cNvPr>
          <p:cNvGraphicFramePr>
            <a:graphicFrameLocks noChangeAspect="1"/>
          </p:cNvGraphicFramePr>
          <p:nvPr/>
        </p:nvGraphicFramePr>
        <p:xfrm>
          <a:off x="2882900" y="5027613"/>
          <a:ext cx="3798888" cy="1154112"/>
        </p:xfrm>
        <a:graphic>
          <a:graphicData uri="http://schemas.openxmlformats.org/presentationml/2006/ole">
            <mc:AlternateContent xmlns:mc="http://schemas.openxmlformats.org/markup-compatibility/2006">
              <mc:Choice xmlns:v="urn:schemas-microsoft-com:vml" Requires="v">
                <p:oleObj name="Equation" r:id="rId15" imgW="1409088" imgH="431613" progId="Equation.3">
                  <p:embed/>
                </p:oleObj>
              </mc:Choice>
              <mc:Fallback>
                <p:oleObj name="Equation" r:id="rId15" imgW="1409088" imgH="431613"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2900" y="5027613"/>
                        <a:ext cx="3798888" cy="1154112"/>
                      </a:xfrm>
                      <a:prstGeom prst="rect">
                        <a:avLst/>
                      </a:prstGeom>
                      <a:noFill/>
                      <a:ln>
                        <a:noFill/>
                      </a:ln>
                      <a:extLst>
                        <a:ext uri="{909E8E84-426E-40DD-AFC4-6F175D3DCCD1}">
                          <a14:hiddenFill xmlns:a14="http://schemas.microsoft.com/office/drawing/2010/main">
                            <a:solidFill>
                              <a:schemeClr val="accent1">
                                <a:alpha val="89803"/>
                              </a:scheme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178" name="Group 2">
            <a:extLst>
              <a:ext uri="{FF2B5EF4-FFF2-40B4-BE49-F238E27FC236}">
                <a16:creationId xmlns:a16="http://schemas.microsoft.com/office/drawing/2014/main" id="{9EE16A41-AB64-4EBC-80FF-E0951FD39EE7}"/>
              </a:ext>
            </a:extLst>
          </p:cNvPr>
          <p:cNvGrpSpPr>
            <a:grpSpLocks/>
          </p:cNvGrpSpPr>
          <p:nvPr/>
        </p:nvGrpSpPr>
        <p:grpSpPr bwMode="auto">
          <a:xfrm>
            <a:off x="285750" y="2286000"/>
            <a:ext cx="3048000" cy="3429000"/>
            <a:chOff x="336" y="1728"/>
            <a:chExt cx="1920" cy="2160"/>
          </a:xfrm>
        </p:grpSpPr>
        <p:sp>
          <p:nvSpPr>
            <p:cNvPr id="50200" name="Rectangle 3">
              <a:extLst>
                <a:ext uri="{FF2B5EF4-FFF2-40B4-BE49-F238E27FC236}">
                  <a16:creationId xmlns:a16="http://schemas.microsoft.com/office/drawing/2014/main" id="{1E504F75-1AA0-4C66-B0DC-1A2F4D39BC76}"/>
                </a:ext>
              </a:extLst>
            </p:cNvPr>
            <p:cNvSpPr>
              <a:spLocks noChangeArrowheads="1"/>
            </p:cNvSpPr>
            <p:nvPr/>
          </p:nvSpPr>
          <p:spPr bwMode="auto">
            <a:xfrm>
              <a:off x="336" y="1728"/>
              <a:ext cx="1920" cy="21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sp>
          <p:nvSpPr>
            <p:cNvPr id="50201" name="Line 4">
              <a:extLst>
                <a:ext uri="{FF2B5EF4-FFF2-40B4-BE49-F238E27FC236}">
                  <a16:creationId xmlns:a16="http://schemas.microsoft.com/office/drawing/2014/main" id="{C96A651D-5EBD-4FAC-9EBF-784CD6CBC435}"/>
                </a:ext>
              </a:extLst>
            </p:cNvPr>
            <p:cNvSpPr>
              <a:spLocks noChangeShapeType="1"/>
            </p:cNvSpPr>
            <p:nvPr/>
          </p:nvSpPr>
          <p:spPr bwMode="auto">
            <a:xfrm>
              <a:off x="624" y="2016"/>
              <a:ext cx="0" cy="1440"/>
            </a:xfrm>
            <a:prstGeom prst="line">
              <a:avLst/>
            </a:prstGeom>
            <a:noFill/>
            <a:ln w="38100">
              <a:solidFill>
                <a:srgbClr val="0000FF"/>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2" name="Rectangle 5">
              <a:extLst>
                <a:ext uri="{FF2B5EF4-FFF2-40B4-BE49-F238E27FC236}">
                  <a16:creationId xmlns:a16="http://schemas.microsoft.com/office/drawing/2014/main" id="{A633B8C4-388C-4B16-B718-254E20AA9FAA}"/>
                </a:ext>
              </a:extLst>
            </p:cNvPr>
            <p:cNvSpPr>
              <a:spLocks noChangeArrowheads="1"/>
            </p:cNvSpPr>
            <p:nvPr/>
          </p:nvSpPr>
          <p:spPr bwMode="auto">
            <a:xfrm>
              <a:off x="1104" y="2352"/>
              <a:ext cx="624" cy="768"/>
            </a:xfrm>
            <a:prstGeom prst="rect">
              <a:avLst/>
            </a:prstGeom>
            <a:noFill/>
            <a:ln w="57150" cmpd="thickThin">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sp>
          <p:nvSpPr>
            <p:cNvPr id="50203" name="Line 6">
              <a:extLst>
                <a:ext uri="{FF2B5EF4-FFF2-40B4-BE49-F238E27FC236}">
                  <a16:creationId xmlns:a16="http://schemas.microsoft.com/office/drawing/2014/main" id="{02913C28-D590-430F-855C-AC116D23FF32}"/>
                </a:ext>
              </a:extLst>
            </p:cNvPr>
            <p:cNvSpPr>
              <a:spLocks noChangeShapeType="1"/>
            </p:cNvSpPr>
            <p:nvPr/>
          </p:nvSpPr>
          <p:spPr bwMode="auto">
            <a:xfrm>
              <a:off x="1728" y="2352"/>
              <a:ext cx="384"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4" name="Line 7">
              <a:extLst>
                <a:ext uri="{FF2B5EF4-FFF2-40B4-BE49-F238E27FC236}">
                  <a16:creationId xmlns:a16="http://schemas.microsoft.com/office/drawing/2014/main" id="{3E210C58-E06A-418D-8CD3-93278898625F}"/>
                </a:ext>
              </a:extLst>
            </p:cNvPr>
            <p:cNvSpPr>
              <a:spLocks noChangeShapeType="1"/>
            </p:cNvSpPr>
            <p:nvPr/>
          </p:nvSpPr>
          <p:spPr bwMode="auto">
            <a:xfrm>
              <a:off x="1728" y="3120"/>
              <a:ext cx="384"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Line 8">
              <a:extLst>
                <a:ext uri="{FF2B5EF4-FFF2-40B4-BE49-F238E27FC236}">
                  <a16:creationId xmlns:a16="http://schemas.microsoft.com/office/drawing/2014/main" id="{36F4981F-FB2E-45EB-898C-184CE752967D}"/>
                </a:ext>
              </a:extLst>
            </p:cNvPr>
            <p:cNvSpPr>
              <a:spLocks noChangeShapeType="1"/>
            </p:cNvSpPr>
            <p:nvPr/>
          </p:nvSpPr>
          <p:spPr bwMode="auto">
            <a:xfrm>
              <a:off x="1968" y="2352"/>
              <a:ext cx="0" cy="768"/>
            </a:xfrm>
            <a:prstGeom prst="line">
              <a:avLst/>
            </a:prstGeom>
            <a:noFill/>
            <a:ln w="19050">
              <a:solidFill>
                <a:srgbClr val="FF0066"/>
              </a:solidFill>
              <a:prstDash val="dash"/>
              <a:round/>
              <a:headEnd type="triangle" w="med" len="me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6" name="Line 9">
              <a:extLst>
                <a:ext uri="{FF2B5EF4-FFF2-40B4-BE49-F238E27FC236}">
                  <a16:creationId xmlns:a16="http://schemas.microsoft.com/office/drawing/2014/main" id="{014BD590-57B7-41AF-A2DA-FCB80BAC9788}"/>
                </a:ext>
              </a:extLst>
            </p:cNvPr>
            <p:cNvSpPr>
              <a:spLocks noChangeShapeType="1"/>
            </p:cNvSpPr>
            <p:nvPr/>
          </p:nvSpPr>
          <p:spPr bwMode="auto">
            <a:xfrm>
              <a:off x="624" y="2976"/>
              <a:ext cx="480" cy="0"/>
            </a:xfrm>
            <a:prstGeom prst="line">
              <a:avLst/>
            </a:prstGeom>
            <a:noFill/>
            <a:ln w="4445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7" name="Line 10">
              <a:extLst>
                <a:ext uri="{FF2B5EF4-FFF2-40B4-BE49-F238E27FC236}">
                  <a16:creationId xmlns:a16="http://schemas.microsoft.com/office/drawing/2014/main" id="{FD5A1A4D-806D-4B5F-9C24-483374A65D60}"/>
                </a:ext>
              </a:extLst>
            </p:cNvPr>
            <p:cNvSpPr>
              <a:spLocks noChangeShapeType="1"/>
            </p:cNvSpPr>
            <p:nvPr/>
          </p:nvSpPr>
          <p:spPr bwMode="auto">
            <a:xfrm>
              <a:off x="1104" y="2223"/>
              <a:ext cx="624" cy="0"/>
            </a:xfrm>
            <a:prstGeom prst="line">
              <a:avLst/>
            </a:prstGeom>
            <a:noFill/>
            <a:ln w="12700">
              <a:solidFill>
                <a:srgbClr val="FF0066"/>
              </a:solidFill>
              <a:prstDash val="dash"/>
              <a:round/>
              <a:headEnd type="triangle" w="med" len="me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208" name="Object 11">
              <a:extLst>
                <a:ext uri="{FF2B5EF4-FFF2-40B4-BE49-F238E27FC236}">
                  <a16:creationId xmlns:a16="http://schemas.microsoft.com/office/drawing/2014/main" id="{B74BDB75-A878-4D28-ACD4-5E4AC0248EAC}"/>
                </a:ext>
              </a:extLst>
            </p:cNvPr>
            <p:cNvGraphicFramePr>
              <a:graphicFrameLocks noChangeAspect="1"/>
            </p:cNvGraphicFramePr>
            <p:nvPr/>
          </p:nvGraphicFramePr>
          <p:xfrm>
            <a:off x="1379" y="1920"/>
            <a:ext cx="253" cy="351"/>
          </p:xfrm>
          <a:graphic>
            <a:graphicData uri="http://schemas.openxmlformats.org/presentationml/2006/ole">
              <mc:AlternateContent xmlns:mc="http://schemas.openxmlformats.org/markup-compatibility/2006">
                <mc:Choice xmlns:v="urn:schemas-microsoft-com:vml" Requires="v">
                  <p:oleObj name="Equation" r:id="rId2" imgW="126725" imgH="177415" progId="Equation.3">
                    <p:embed/>
                  </p:oleObj>
                </mc:Choice>
                <mc:Fallback>
                  <p:oleObj name="Equation" r:id="rId2" imgW="126725" imgH="177415"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 y="1920"/>
                          <a:ext cx="25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209" name="Object 12">
              <a:extLst>
                <a:ext uri="{FF2B5EF4-FFF2-40B4-BE49-F238E27FC236}">
                  <a16:creationId xmlns:a16="http://schemas.microsoft.com/office/drawing/2014/main" id="{2C6F6932-3619-4209-939A-3F0E1CB35670}"/>
                </a:ext>
              </a:extLst>
            </p:cNvPr>
            <p:cNvGraphicFramePr>
              <a:graphicFrameLocks noChangeAspect="1"/>
            </p:cNvGraphicFramePr>
            <p:nvPr/>
          </p:nvGraphicFramePr>
          <p:xfrm>
            <a:off x="768" y="2688"/>
            <a:ext cx="228" cy="304"/>
          </p:xfrm>
          <a:graphic>
            <a:graphicData uri="http://schemas.openxmlformats.org/presentationml/2006/ole">
              <mc:AlternateContent xmlns:mc="http://schemas.openxmlformats.org/markup-compatibility/2006">
                <mc:Choice xmlns:v="urn:schemas-microsoft-com:vml" Requires="v">
                  <p:oleObj name="Equation" r:id="rId4" imgW="190417" imgH="253890" progId="Equation.3">
                    <p:embed/>
                  </p:oleObj>
                </mc:Choice>
                <mc:Fallback>
                  <p:oleObj name="Equation" r:id="rId4" imgW="190417" imgH="25389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2688"/>
                          <a:ext cx="22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210" name="Object 13">
              <a:extLst>
                <a:ext uri="{FF2B5EF4-FFF2-40B4-BE49-F238E27FC236}">
                  <a16:creationId xmlns:a16="http://schemas.microsoft.com/office/drawing/2014/main" id="{0F0B0593-B2A8-4720-8A84-B34E4F1D1E78}"/>
                </a:ext>
              </a:extLst>
            </p:cNvPr>
            <p:cNvGraphicFramePr>
              <a:graphicFrameLocks noChangeAspect="1"/>
            </p:cNvGraphicFramePr>
            <p:nvPr/>
          </p:nvGraphicFramePr>
          <p:xfrm>
            <a:off x="1869" y="2526"/>
            <a:ext cx="291" cy="354"/>
          </p:xfrm>
          <a:graphic>
            <a:graphicData uri="http://schemas.openxmlformats.org/presentationml/2006/ole">
              <mc:AlternateContent xmlns:mc="http://schemas.openxmlformats.org/markup-compatibility/2006">
                <mc:Choice xmlns:v="urn:schemas-microsoft-com:vml" Requires="v">
                  <p:oleObj name="Equation" r:id="rId6" imgW="88669" imgH="177338" progId="Equation.3">
                    <p:embed/>
                  </p:oleObj>
                </mc:Choice>
                <mc:Fallback>
                  <p:oleObj name="Equation" r:id="rId6" imgW="88669" imgH="177338"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9" y="2526"/>
                          <a:ext cx="29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11" name="Line 14">
              <a:extLst>
                <a:ext uri="{FF2B5EF4-FFF2-40B4-BE49-F238E27FC236}">
                  <a16:creationId xmlns:a16="http://schemas.microsoft.com/office/drawing/2014/main" id="{9DAC88AB-63AD-4B2C-B8EE-896B5B055856}"/>
                </a:ext>
              </a:extLst>
            </p:cNvPr>
            <p:cNvSpPr>
              <a:spLocks noChangeShapeType="1"/>
            </p:cNvSpPr>
            <p:nvPr/>
          </p:nvSpPr>
          <p:spPr bwMode="auto">
            <a:xfrm>
              <a:off x="624" y="3408"/>
              <a:ext cx="0" cy="480"/>
            </a:xfrm>
            <a:prstGeom prst="line">
              <a:avLst/>
            </a:prstGeom>
            <a:noFill/>
            <a:ln w="444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212" name="Line 15">
              <a:extLst>
                <a:ext uri="{FF2B5EF4-FFF2-40B4-BE49-F238E27FC236}">
                  <a16:creationId xmlns:a16="http://schemas.microsoft.com/office/drawing/2014/main" id="{A3B69E7C-1D87-48F5-A8DE-EB884498BDF4}"/>
                </a:ext>
              </a:extLst>
            </p:cNvPr>
            <p:cNvSpPr>
              <a:spLocks noChangeShapeType="1"/>
            </p:cNvSpPr>
            <p:nvPr/>
          </p:nvSpPr>
          <p:spPr bwMode="auto">
            <a:xfrm>
              <a:off x="624" y="1824"/>
              <a:ext cx="0" cy="480"/>
            </a:xfrm>
            <a:prstGeom prst="line">
              <a:avLst/>
            </a:prstGeom>
            <a:noFill/>
            <a:ln w="444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213" name="Line 16">
              <a:extLst>
                <a:ext uri="{FF2B5EF4-FFF2-40B4-BE49-F238E27FC236}">
                  <a16:creationId xmlns:a16="http://schemas.microsoft.com/office/drawing/2014/main" id="{3CDB92F3-7CE8-4184-BA65-920493D598EC}"/>
                </a:ext>
              </a:extLst>
            </p:cNvPr>
            <p:cNvSpPr>
              <a:spLocks noChangeShapeType="1"/>
            </p:cNvSpPr>
            <p:nvPr/>
          </p:nvSpPr>
          <p:spPr bwMode="auto">
            <a:xfrm>
              <a:off x="624" y="3216"/>
              <a:ext cx="15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214" name="Line 17">
              <a:extLst>
                <a:ext uri="{FF2B5EF4-FFF2-40B4-BE49-F238E27FC236}">
                  <a16:creationId xmlns:a16="http://schemas.microsoft.com/office/drawing/2014/main" id="{29B4553A-C656-437F-B595-7B60F8502A50}"/>
                </a:ext>
              </a:extLst>
            </p:cNvPr>
            <p:cNvSpPr>
              <a:spLocks noChangeShapeType="1"/>
            </p:cNvSpPr>
            <p:nvPr/>
          </p:nvSpPr>
          <p:spPr bwMode="auto">
            <a:xfrm flipV="1">
              <a:off x="1104" y="2160"/>
              <a:ext cx="0" cy="192"/>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215" name="Line 18">
              <a:extLst>
                <a:ext uri="{FF2B5EF4-FFF2-40B4-BE49-F238E27FC236}">
                  <a16:creationId xmlns:a16="http://schemas.microsoft.com/office/drawing/2014/main" id="{EE969A79-F717-4069-A6DC-EB4652F3A9EE}"/>
                </a:ext>
              </a:extLst>
            </p:cNvPr>
            <p:cNvSpPr>
              <a:spLocks noChangeShapeType="1"/>
            </p:cNvSpPr>
            <p:nvPr/>
          </p:nvSpPr>
          <p:spPr bwMode="auto">
            <a:xfrm flipV="1">
              <a:off x="1728" y="2160"/>
              <a:ext cx="0" cy="192"/>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50216" name="Group 19">
              <a:extLst>
                <a:ext uri="{FF2B5EF4-FFF2-40B4-BE49-F238E27FC236}">
                  <a16:creationId xmlns:a16="http://schemas.microsoft.com/office/drawing/2014/main" id="{C7D983C2-EC4A-4649-B768-5BE3BD1B3F06}"/>
                </a:ext>
              </a:extLst>
            </p:cNvPr>
            <p:cNvGrpSpPr>
              <a:grpSpLocks/>
            </p:cNvGrpSpPr>
            <p:nvPr/>
          </p:nvGrpSpPr>
          <p:grpSpPr bwMode="auto">
            <a:xfrm>
              <a:off x="384" y="2208"/>
              <a:ext cx="240" cy="240"/>
              <a:chOff x="384" y="1104"/>
              <a:chExt cx="240" cy="240"/>
            </a:xfrm>
          </p:grpSpPr>
          <p:sp>
            <p:nvSpPr>
              <p:cNvPr id="50219" name="Line 20">
                <a:extLst>
                  <a:ext uri="{FF2B5EF4-FFF2-40B4-BE49-F238E27FC236}">
                    <a16:creationId xmlns:a16="http://schemas.microsoft.com/office/drawing/2014/main" id="{D9B329CE-10F2-4AEB-BE1B-53A28311A6D3}"/>
                  </a:ext>
                </a:extLst>
              </p:cNvPr>
              <p:cNvSpPr>
                <a:spLocks noChangeShapeType="1"/>
              </p:cNvSpPr>
              <p:nvPr/>
            </p:nvSpPr>
            <p:spPr bwMode="auto">
              <a:xfrm flipV="1">
                <a:off x="624" y="1152"/>
                <a:ext cx="0" cy="144"/>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220" name="Object 16">
                <a:extLst>
                  <a:ext uri="{FF2B5EF4-FFF2-40B4-BE49-F238E27FC236}">
                    <a16:creationId xmlns:a16="http://schemas.microsoft.com/office/drawing/2014/main" id="{E52D391B-30E9-43D7-97D3-4405337896E7}"/>
                  </a:ext>
                </a:extLst>
              </p:cNvPr>
              <p:cNvGraphicFramePr>
                <a:graphicFrameLocks noChangeAspect="1"/>
              </p:cNvGraphicFramePr>
              <p:nvPr/>
            </p:nvGraphicFramePr>
            <p:xfrm>
              <a:off x="384" y="1104"/>
              <a:ext cx="173" cy="240"/>
            </p:xfrm>
            <a:graphic>
              <a:graphicData uri="http://schemas.openxmlformats.org/presentationml/2006/ole">
                <mc:AlternateContent xmlns:mc="http://schemas.openxmlformats.org/markup-compatibility/2006">
                  <mc:Choice xmlns:v="urn:schemas-microsoft-com:vml" Requires="v">
                    <p:oleObj name="Equation" r:id="rId8" imgW="165028" imgH="228501" progId="Equation.3">
                      <p:embed/>
                    </p:oleObj>
                  </mc:Choice>
                  <mc:Fallback>
                    <p:oleObj name="Equation" r:id="rId8" imgW="165028" imgH="228501"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1104"/>
                            <a:ext cx="1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0217" name="Object 14">
              <a:extLst>
                <a:ext uri="{FF2B5EF4-FFF2-40B4-BE49-F238E27FC236}">
                  <a16:creationId xmlns:a16="http://schemas.microsoft.com/office/drawing/2014/main" id="{0DE68817-3879-4798-AFAB-0A74B14930F5}"/>
                </a:ext>
              </a:extLst>
            </p:cNvPr>
            <p:cNvGraphicFramePr>
              <a:graphicFrameLocks noChangeAspect="1"/>
            </p:cNvGraphicFramePr>
            <p:nvPr/>
          </p:nvGraphicFramePr>
          <p:xfrm>
            <a:off x="1968" y="3264"/>
            <a:ext cx="219" cy="264"/>
          </p:xfrm>
          <a:graphic>
            <a:graphicData uri="http://schemas.openxmlformats.org/presentationml/2006/ole">
              <mc:AlternateContent xmlns:mc="http://schemas.openxmlformats.org/markup-compatibility/2006">
                <mc:Choice xmlns:v="urn:schemas-microsoft-com:vml" Requires="v">
                  <p:oleObj name="Equation" r:id="rId10" imgW="126835" imgH="139518" progId="Equation.3">
                    <p:embed/>
                  </p:oleObj>
                </mc:Choice>
                <mc:Fallback>
                  <p:oleObj name="Equation" r:id="rId10" imgW="126835" imgH="139518"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3264"/>
                          <a:ext cx="2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218" name="Object 15">
              <a:extLst>
                <a:ext uri="{FF2B5EF4-FFF2-40B4-BE49-F238E27FC236}">
                  <a16:creationId xmlns:a16="http://schemas.microsoft.com/office/drawing/2014/main" id="{498F6A9A-C893-4723-9990-4D50D5633D7B}"/>
                </a:ext>
              </a:extLst>
            </p:cNvPr>
            <p:cNvGraphicFramePr>
              <a:graphicFrameLocks noChangeAspect="1"/>
            </p:cNvGraphicFramePr>
            <p:nvPr/>
          </p:nvGraphicFramePr>
          <p:xfrm>
            <a:off x="405" y="3120"/>
            <a:ext cx="219" cy="264"/>
          </p:xfrm>
          <a:graphic>
            <a:graphicData uri="http://schemas.openxmlformats.org/presentationml/2006/ole">
              <mc:AlternateContent xmlns:mc="http://schemas.openxmlformats.org/markup-compatibility/2006">
                <mc:Choice xmlns:v="urn:schemas-microsoft-com:vml" Requires="v">
                  <p:oleObj name="Equation" r:id="rId12" imgW="126835" imgH="139518" progId="Equation.3">
                    <p:embed/>
                  </p:oleObj>
                </mc:Choice>
                <mc:Fallback>
                  <p:oleObj name="Equation" r:id="rId12" imgW="126835" imgH="139518"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 y="3120"/>
                          <a:ext cx="2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0179" name="Rectangle 24" descr="浅色上对角线">
            <a:extLst>
              <a:ext uri="{FF2B5EF4-FFF2-40B4-BE49-F238E27FC236}">
                <a16:creationId xmlns:a16="http://schemas.microsoft.com/office/drawing/2014/main" id="{7A1C50C0-BE1A-47C5-B088-FC85287B88F9}"/>
              </a:ext>
            </a:extLst>
          </p:cNvPr>
          <p:cNvSpPr>
            <a:spLocks noChangeArrowheads="1"/>
          </p:cNvSpPr>
          <p:nvPr/>
        </p:nvSpPr>
        <p:spPr bwMode="auto">
          <a:xfrm>
            <a:off x="1733550" y="3276600"/>
            <a:ext cx="152400" cy="1219200"/>
          </a:xfrm>
          <a:prstGeom prst="rect">
            <a:avLst/>
          </a:prstGeom>
          <a:blipFill dpi="0" rotWithShape="0">
            <a:blip r:embed="rId14"/>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graphicFrame>
        <p:nvGraphicFramePr>
          <p:cNvPr id="50180" name="Object 2">
            <a:extLst>
              <a:ext uri="{FF2B5EF4-FFF2-40B4-BE49-F238E27FC236}">
                <a16:creationId xmlns:a16="http://schemas.microsoft.com/office/drawing/2014/main" id="{C27E64B9-7340-4165-8DEE-C10FF07822F2}"/>
              </a:ext>
            </a:extLst>
          </p:cNvPr>
          <p:cNvGraphicFramePr>
            <a:graphicFrameLocks/>
          </p:cNvGraphicFramePr>
          <p:nvPr/>
        </p:nvGraphicFramePr>
        <p:xfrm>
          <a:off x="5429250" y="2714625"/>
          <a:ext cx="1585913" cy="1014413"/>
        </p:xfrm>
        <a:graphic>
          <a:graphicData uri="http://schemas.openxmlformats.org/presentationml/2006/ole">
            <mc:AlternateContent xmlns:mc="http://schemas.openxmlformats.org/markup-compatibility/2006">
              <mc:Choice xmlns:v="urn:schemas-microsoft-com:vml" Requires="v">
                <p:oleObj name="Equation" r:id="rId15" imgW="634725" imgH="406224" progId="Equation.DSMT4">
                  <p:embed/>
                </p:oleObj>
              </mc:Choice>
              <mc:Fallback>
                <p:oleObj name="Equation" r:id="rId15" imgW="634725" imgH="406224" progId="Equation.DSMT4">
                  <p:embed/>
                  <p:pic>
                    <p:nvPicPr>
                      <p:cNvPr id="0" name="Object 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29250" y="2714625"/>
                        <a:ext cx="15859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1" name="Object 3">
            <a:extLst>
              <a:ext uri="{FF2B5EF4-FFF2-40B4-BE49-F238E27FC236}">
                <a16:creationId xmlns:a16="http://schemas.microsoft.com/office/drawing/2014/main" id="{D3868DB1-6B3F-4A3C-BDBD-E9DB7DC5DA8A}"/>
              </a:ext>
            </a:extLst>
          </p:cNvPr>
          <p:cNvGraphicFramePr>
            <a:graphicFrameLocks/>
          </p:cNvGraphicFramePr>
          <p:nvPr/>
        </p:nvGraphicFramePr>
        <p:xfrm>
          <a:off x="4484688" y="3857625"/>
          <a:ext cx="3713162" cy="1014413"/>
        </p:xfrm>
        <a:graphic>
          <a:graphicData uri="http://schemas.openxmlformats.org/presentationml/2006/ole">
            <mc:AlternateContent xmlns:mc="http://schemas.openxmlformats.org/markup-compatibility/2006">
              <mc:Choice xmlns:v="urn:schemas-microsoft-com:vml" Requires="v">
                <p:oleObj name="Equation" r:id="rId17" imgW="1485255" imgH="406224" progId="Equation.DSMT4">
                  <p:embed/>
                </p:oleObj>
              </mc:Choice>
              <mc:Fallback>
                <p:oleObj name="Equation" r:id="rId17" imgW="1485255" imgH="406224" progId="Equation.DSMT4">
                  <p:embed/>
                  <p:pic>
                    <p:nvPicPr>
                      <p:cNvPr id="0" name="Object 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84688" y="3857625"/>
                        <a:ext cx="371316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4">
            <a:extLst>
              <a:ext uri="{FF2B5EF4-FFF2-40B4-BE49-F238E27FC236}">
                <a16:creationId xmlns:a16="http://schemas.microsoft.com/office/drawing/2014/main" id="{D0E8FFA1-36DB-452C-9635-85D7D08FC587}"/>
              </a:ext>
            </a:extLst>
          </p:cNvPr>
          <p:cNvGraphicFramePr>
            <a:graphicFrameLocks/>
          </p:cNvGraphicFramePr>
          <p:nvPr/>
        </p:nvGraphicFramePr>
        <p:xfrm>
          <a:off x="5000625" y="5143500"/>
          <a:ext cx="2855913" cy="1014413"/>
        </p:xfrm>
        <a:graphic>
          <a:graphicData uri="http://schemas.openxmlformats.org/presentationml/2006/ole">
            <mc:AlternateContent xmlns:mc="http://schemas.openxmlformats.org/markup-compatibility/2006">
              <mc:Choice xmlns:v="urn:schemas-microsoft-com:vml" Requires="v">
                <p:oleObj name="Equation" r:id="rId19" imgW="1143000" imgH="406400" progId="Equation.DSMT4">
                  <p:embed/>
                </p:oleObj>
              </mc:Choice>
              <mc:Fallback>
                <p:oleObj name="Equation" r:id="rId19" imgW="1143000" imgH="406400" progId="Equation.DSMT4">
                  <p:embed/>
                  <p:pic>
                    <p:nvPicPr>
                      <p:cNvPr id="0" name="Object 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00625" y="5143500"/>
                        <a:ext cx="28559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0183" name="Group 28">
            <a:extLst>
              <a:ext uri="{FF2B5EF4-FFF2-40B4-BE49-F238E27FC236}">
                <a16:creationId xmlns:a16="http://schemas.microsoft.com/office/drawing/2014/main" id="{D696C4CC-EA90-4801-A684-DB7AD175FA7F}"/>
              </a:ext>
            </a:extLst>
          </p:cNvPr>
          <p:cNvGrpSpPr>
            <a:grpSpLocks/>
          </p:cNvGrpSpPr>
          <p:nvPr/>
        </p:nvGrpSpPr>
        <p:grpSpPr bwMode="auto">
          <a:xfrm>
            <a:off x="4000500" y="2133600"/>
            <a:ext cx="4037013" cy="519113"/>
            <a:chOff x="2657" y="1296"/>
            <a:chExt cx="2543" cy="327"/>
          </a:xfrm>
        </p:grpSpPr>
        <p:sp>
          <p:nvSpPr>
            <p:cNvPr id="50198" name="Text Box 29">
              <a:extLst>
                <a:ext uri="{FF2B5EF4-FFF2-40B4-BE49-F238E27FC236}">
                  <a16:creationId xmlns:a16="http://schemas.microsoft.com/office/drawing/2014/main" id="{7FEFD83C-0B6B-4C69-BAFD-876F679CA601}"/>
                </a:ext>
              </a:extLst>
            </p:cNvPr>
            <p:cNvSpPr txBox="1">
              <a:spLocks noChangeArrowheads="1"/>
            </p:cNvSpPr>
            <p:nvPr/>
          </p:nvSpPr>
          <p:spPr bwMode="auto">
            <a:xfrm>
              <a:off x="2657" y="1296"/>
              <a:ext cx="2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zh-CN" altLang="en-US" sz="2800" b="1">
                  <a:solidFill>
                    <a:srgbClr val="CC0000"/>
                  </a:solidFill>
                  <a:ea typeface="华文中宋" panose="02010600040101010101" pitchFamily="2" charset="-122"/>
                </a:rPr>
                <a:t>解：</a:t>
              </a:r>
              <a:r>
                <a:rPr kumimoji="1" lang="zh-CN" altLang="en-US" sz="2800">
                  <a:ea typeface="华文中宋" panose="02010600040101010101" pitchFamily="2" charset="-122"/>
                </a:rPr>
                <a:t>设长直导线通电流</a:t>
              </a:r>
            </a:p>
          </p:txBody>
        </p:sp>
        <p:graphicFrame>
          <p:nvGraphicFramePr>
            <p:cNvPr id="50199" name="Object 10">
              <a:extLst>
                <a:ext uri="{FF2B5EF4-FFF2-40B4-BE49-F238E27FC236}">
                  <a16:creationId xmlns:a16="http://schemas.microsoft.com/office/drawing/2014/main" id="{5AABD2B6-456D-4BAE-99B7-67D2A0813922}"/>
                </a:ext>
              </a:extLst>
            </p:cNvPr>
            <p:cNvGraphicFramePr>
              <a:graphicFrameLocks noChangeAspect="1"/>
            </p:cNvGraphicFramePr>
            <p:nvPr/>
          </p:nvGraphicFramePr>
          <p:xfrm>
            <a:off x="4989" y="1338"/>
            <a:ext cx="211" cy="260"/>
          </p:xfrm>
          <a:graphic>
            <a:graphicData uri="http://schemas.openxmlformats.org/presentationml/2006/ole">
              <mc:AlternateContent xmlns:mc="http://schemas.openxmlformats.org/markup-compatibility/2006">
                <mc:Choice xmlns:v="urn:schemas-microsoft-com:vml" Requires="v">
                  <p:oleObj name="Equation" r:id="rId21" imgW="126780" imgH="164814" progId="Equation.DSMT4">
                    <p:embed/>
                  </p:oleObj>
                </mc:Choice>
                <mc:Fallback>
                  <p:oleObj name="Equation" r:id="rId21" imgW="126780" imgH="164814" progId="Equation.DSMT4">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89" y="1338"/>
                          <a:ext cx="21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0184" name="Group 31">
            <a:extLst>
              <a:ext uri="{FF2B5EF4-FFF2-40B4-BE49-F238E27FC236}">
                <a16:creationId xmlns:a16="http://schemas.microsoft.com/office/drawing/2014/main" id="{C1A4C184-7115-4E9B-847B-54175CAF81E6}"/>
              </a:ext>
            </a:extLst>
          </p:cNvPr>
          <p:cNvGrpSpPr>
            <a:grpSpLocks/>
          </p:cNvGrpSpPr>
          <p:nvPr/>
        </p:nvGrpSpPr>
        <p:grpSpPr bwMode="auto">
          <a:xfrm>
            <a:off x="742950" y="4495800"/>
            <a:ext cx="1600200" cy="838200"/>
            <a:chOff x="624" y="3120"/>
            <a:chExt cx="1008" cy="528"/>
          </a:xfrm>
        </p:grpSpPr>
        <p:graphicFrame>
          <p:nvGraphicFramePr>
            <p:cNvPr id="50191" name="Object 8">
              <a:extLst>
                <a:ext uri="{FF2B5EF4-FFF2-40B4-BE49-F238E27FC236}">
                  <a16:creationId xmlns:a16="http://schemas.microsoft.com/office/drawing/2014/main" id="{50B66CA9-5C86-4A2B-9675-B72CD1CEF1BC}"/>
                </a:ext>
              </a:extLst>
            </p:cNvPr>
            <p:cNvGraphicFramePr>
              <a:graphicFrameLocks noChangeAspect="1"/>
            </p:cNvGraphicFramePr>
            <p:nvPr/>
          </p:nvGraphicFramePr>
          <p:xfrm>
            <a:off x="1152" y="3312"/>
            <a:ext cx="328" cy="336"/>
          </p:xfrm>
          <a:graphic>
            <a:graphicData uri="http://schemas.openxmlformats.org/presentationml/2006/ole">
              <mc:AlternateContent xmlns:mc="http://schemas.openxmlformats.org/markup-compatibility/2006">
                <mc:Choice xmlns:v="urn:schemas-microsoft-com:vml" Requires="v">
                  <p:oleObj name="Equation" r:id="rId23" imgW="190335" imgH="177646" progId="Equation.3">
                    <p:embed/>
                  </p:oleObj>
                </mc:Choice>
                <mc:Fallback>
                  <p:oleObj name="Equation" r:id="rId23" imgW="190335" imgH="177646" progId="Equation.3">
                    <p:embed/>
                    <p:pic>
                      <p:nvPicPr>
                        <p:cNvPr id="0" name="Object 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52" y="3312"/>
                          <a:ext cx="3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2" name="Line 33">
              <a:extLst>
                <a:ext uri="{FF2B5EF4-FFF2-40B4-BE49-F238E27FC236}">
                  <a16:creationId xmlns:a16="http://schemas.microsoft.com/office/drawing/2014/main" id="{6C363871-3136-4126-AD0C-6571C794E5FC}"/>
                </a:ext>
              </a:extLst>
            </p:cNvPr>
            <p:cNvSpPr>
              <a:spLocks noChangeShapeType="1"/>
            </p:cNvSpPr>
            <p:nvPr/>
          </p:nvSpPr>
          <p:spPr bwMode="auto">
            <a:xfrm>
              <a:off x="1248" y="3120"/>
              <a:ext cx="0" cy="288"/>
            </a:xfrm>
            <a:prstGeom prst="line">
              <a:avLst/>
            </a:prstGeom>
            <a:noFill/>
            <a:ln w="19050">
              <a:solidFill>
                <a:srgbClr val="000000"/>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34">
              <a:extLst>
                <a:ext uri="{FF2B5EF4-FFF2-40B4-BE49-F238E27FC236}">
                  <a16:creationId xmlns:a16="http://schemas.microsoft.com/office/drawing/2014/main" id="{65B3298D-5EF6-4482-8637-A9C639482C26}"/>
                </a:ext>
              </a:extLst>
            </p:cNvPr>
            <p:cNvSpPr>
              <a:spLocks noChangeShapeType="1"/>
            </p:cNvSpPr>
            <p:nvPr/>
          </p:nvSpPr>
          <p:spPr bwMode="auto">
            <a:xfrm>
              <a:off x="1344" y="3120"/>
              <a:ext cx="0" cy="288"/>
            </a:xfrm>
            <a:prstGeom prst="line">
              <a:avLst/>
            </a:prstGeom>
            <a:noFill/>
            <a:ln w="19050">
              <a:solidFill>
                <a:srgbClr val="000000"/>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Line 35">
              <a:extLst>
                <a:ext uri="{FF2B5EF4-FFF2-40B4-BE49-F238E27FC236}">
                  <a16:creationId xmlns:a16="http://schemas.microsoft.com/office/drawing/2014/main" id="{0068DB81-01F4-42BC-8899-DD322557FE0B}"/>
                </a:ext>
              </a:extLst>
            </p:cNvPr>
            <p:cNvSpPr>
              <a:spLocks noChangeShapeType="1"/>
            </p:cNvSpPr>
            <p:nvPr/>
          </p:nvSpPr>
          <p:spPr bwMode="auto">
            <a:xfrm>
              <a:off x="1056" y="3312"/>
              <a:ext cx="192" cy="0"/>
            </a:xfrm>
            <a:prstGeom prst="line">
              <a:avLst/>
            </a:prstGeom>
            <a:noFill/>
            <a:ln w="952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5" name="Line 36">
              <a:extLst>
                <a:ext uri="{FF2B5EF4-FFF2-40B4-BE49-F238E27FC236}">
                  <a16:creationId xmlns:a16="http://schemas.microsoft.com/office/drawing/2014/main" id="{84E5D564-DFF4-4DDE-966C-895D5239742A}"/>
                </a:ext>
              </a:extLst>
            </p:cNvPr>
            <p:cNvSpPr>
              <a:spLocks noChangeShapeType="1"/>
            </p:cNvSpPr>
            <p:nvPr/>
          </p:nvSpPr>
          <p:spPr bwMode="auto">
            <a:xfrm>
              <a:off x="1344" y="3312"/>
              <a:ext cx="288" cy="0"/>
            </a:xfrm>
            <a:prstGeom prst="line">
              <a:avLst/>
            </a:prstGeom>
            <a:noFill/>
            <a:ln w="9525">
              <a:solidFill>
                <a:srgbClr val="FF0000"/>
              </a:solidFill>
              <a:round/>
              <a:headEnd type="triangle" w="med" len="me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6" name="Line 37">
              <a:extLst>
                <a:ext uri="{FF2B5EF4-FFF2-40B4-BE49-F238E27FC236}">
                  <a16:creationId xmlns:a16="http://schemas.microsoft.com/office/drawing/2014/main" id="{95B1EE57-3EC3-4B39-B336-5562F0D79608}"/>
                </a:ext>
              </a:extLst>
            </p:cNvPr>
            <p:cNvSpPr>
              <a:spLocks noChangeShapeType="1"/>
            </p:cNvSpPr>
            <p:nvPr/>
          </p:nvSpPr>
          <p:spPr bwMode="auto">
            <a:xfrm>
              <a:off x="624" y="3312"/>
              <a:ext cx="288" cy="0"/>
            </a:xfrm>
            <a:prstGeom prst="line">
              <a:avLst/>
            </a:prstGeom>
            <a:noFill/>
            <a:ln w="9525">
              <a:solidFill>
                <a:srgbClr val="FF0000"/>
              </a:solidFill>
              <a:round/>
              <a:headEnd type="triangle" w="med" len="me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197" name="Object 9">
              <a:extLst>
                <a:ext uri="{FF2B5EF4-FFF2-40B4-BE49-F238E27FC236}">
                  <a16:creationId xmlns:a16="http://schemas.microsoft.com/office/drawing/2014/main" id="{EF634958-9EE4-4C57-9C2A-510F1F9C202D}"/>
                </a:ext>
              </a:extLst>
            </p:cNvPr>
            <p:cNvGraphicFramePr>
              <a:graphicFrameLocks noChangeAspect="1"/>
            </p:cNvGraphicFramePr>
            <p:nvPr/>
          </p:nvGraphicFramePr>
          <p:xfrm>
            <a:off x="864" y="3216"/>
            <a:ext cx="219" cy="264"/>
          </p:xfrm>
          <a:graphic>
            <a:graphicData uri="http://schemas.openxmlformats.org/presentationml/2006/ole">
              <mc:AlternateContent xmlns:mc="http://schemas.openxmlformats.org/markup-compatibility/2006">
                <mc:Choice xmlns:v="urn:schemas-microsoft-com:vml" Requires="v">
                  <p:oleObj name="Equation" r:id="rId25" imgW="126835" imgH="139518" progId="Equation.3">
                    <p:embed/>
                  </p:oleObj>
                </mc:Choice>
                <mc:Fallback>
                  <p:oleObj name="Equation" r:id="rId25" imgW="126835" imgH="139518"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3216"/>
                          <a:ext cx="2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0185" name="Group 39">
            <a:extLst>
              <a:ext uri="{FF2B5EF4-FFF2-40B4-BE49-F238E27FC236}">
                <a16:creationId xmlns:a16="http://schemas.microsoft.com/office/drawing/2014/main" id="{87D61915-219D-4D22-B055-F425F2D70BDF}"/>
              </a:ext>
            </a:extLst>
          </p:cNvPr>
          <p:cNvGrpSpPr>
            <a:grpSpLocks/>
          </p:cNvGrpSpPr>
          <p:nvPr/>
        </p:nvGrpSpPr>
        <p:grpSpPr bwMode="auto">
          <a:xfrm>
            <a:off x="285750" y="214313"/>
            <a:ext cx="8534400" cy="1800225"/>
            <a:chOff x="192" y="450"/>
            <a:chExt cx="5376" cy="1134"/>
          </a:xfrm>
        </p:grpSpPr>
        <p:grpSp>
          <p:nvGrpSpPr>
            <p:cNvPr id="50186" name="Group 40">
              <a:extLst>
                <a:ext uri="{FF2B5EF4-FFF2-40B4-BE49-F238E27FC236}">
                  <a16:creationId xmlns:a16="http://schemas.microsoft.com/office/drawing/2014/main" id="{65A3FC29-6AE9-4798-BF45-C52898815810}"/>
                </a:ext>
              </a:extLst>
            </p:cNvPr>
            <p:cNvGrpSpPr>
              <a:grpSpLocks/>
            </p:cNvGrpSpPr>
            <p:nvPr/>
          </p:nvGrpSpPr>
          <p:grpSpPr bwMode="auto">
            <a:xfrm>
              <a:off x="192" y="450"/>
              <a:ext cx="5376" cy="1134"/>
              <a:chOff x="192" y="450"/>
              <a:chExt cx="5376" cy="1134"/>
            </a:xfrm>
          </p:grpSpPr>
          <p:sp>
            <p:nvSpPr>
              <p:cNvPr id="50188" name="Text Box 41">
                <a:extLst>
                  <a:ext uri="{FF2B5EF4-FFF2-40B4-BE49-F238E27FC236}">
                    <a16:creationId xmlns:a16="http://schemas.microsoft.com/office/drawing/2014/main" id="{9D0A958E-3B83-49A2-BA5C-B3B8B0D1FD9E}"/>
                  </a:ext>
                </a:extLst>
              </p:cNvPr>
              <p:cNvSpPr txBox="1">
                <a:spLocks noChangeArrowheads="1"/>
              </p:cNvSpPr>
              <p:nvPr/>
            </p:nvSpPr>
            <p:spPr bwMode="auto">
              <a:xfrm>
                <a:off x="192" y="450"/>
                <a:ext cx="537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1" lang="zh-CN" altLang="en-US" sz="2800" b="1">
                    <a:solidFill>
                      <a:srgbClr val="CC0000"/>
                    </a:solidFill>
                    <a:ea typeface="华文中宋" panose="02010600040101010101" pitchFamily="2" charset="-122"/>
                  </a:rPr>
                  <a:t>例 </a:t>
                </a:r>
                <a:r>
                  <a:rPr lang="en-US" altLang="zh-CN" sz="2800" b="1">
                    <a:solidFill>
                      <a:srgbClr val="CC0000"/>
                    </a:solidFill>
                    <a:ea typeface="华文中宋" panose="02010600040101010101" pitchFamily="2" charset="-122"/>
                  </a:rPr>
                  <a:t>2  </a:t>
                </a:r>
                <a:r>
                  <a:rPr lang="zh-CN" altLang="en-US" sz="2800">
                    <a:ea typeface="华文中宋" panose="02010600040101010101" pitchFamily="2" charset="-122"/>
                  </a:rPr>
                  <a:t>在磁导率为    的均匀无限大的磁介质中，一</a:t>
                </a:r>
                <a:r>
                  <a:rPr kumimoji="1" lang="zh-CN" altLang="en-US" sz="2800">
                    <a:ea typeface="华文中宋" panose="02010600040101010101" pitchFamily="2" charset="-122"/>
                  </a:rPr>
                  <a:t>无限长直导线与一宽长分别为    和   的矩形线圈共面，直导线与矩形线圈的一侧平行，且相距为   。</a:t>
                </a:r>
                <a:r>
                  <a:rPr kumimoji="1" lang="zh-CN" altLang="en-US" sz="2800">
                    <a:solidFill>
                      <a:srgbClr val="CC0000"/>
                    </a:solidFill>
                    <a:ea typeface="华文中宋" panose="02010600040101010101" pitchFamily="2" charset="-122"/>
                  </a:rPr>
                  <a:t>求</a:t>
                </a:r>
                <a:r>
                  <a:rPr kumimoji="1" lang="zh-CN" altLang="en-US" sz="2800">
                    <a:ea typeface="华文中宋" panose="02010600040101010101" pitchFamily="2" charset="-122"/>
                  </a:rPr>
                  <a:t>二者的互感系数。</a:t>
                </a:r>
                <a:endParaRPr kumimoji="1" lang="en-US" altLang="zh-CN" sz="2800">
                  <a:ea typeface="华文中宋" panose="02010600040101010101" pitchFamily="2" charset="-122"/>
                </a:endParaRPr>
              </a:p>
            </p:txBody>
          </p:sp>
          <p:graphicFrame>
            <p:nvGraphicFramePr>
              <p:cNvPr id="50189" name="Object 6">
                <a:extLst>
                  <a:ext uri="{FF2B5EF4-FFF2-40B4-BE49-F238E27FC236}">
                    <a16:creationId xmlns:a16="http://schemas.microsoft.com/office/drawing/2014/main" id="{60DAF307-C6D8-4970-AD88-503BFB6BAE13}"/>
                  </a:ext>
                </a:extLst>
              </p:cNvPr>
              <p:cNvGraphicFramePr>
                <a:graphicFrameLocks/>
              </p:cNvGraphicFramePr>
              <p:nvPr/>
            </p:nvGraphicFramePr>
            <p:xfrm>
              <a:off x="4022" y="1026"/>
              <a:ext cx="220" cy="279"/>
            </p:xfrm>
            <a:graphic>
              <a:graphicData uri="http://schemas.openxmlformats.org/presentationml/2006/ole">
                <mc:AlternateContent xmlns:mc="http://schemas.openxmlformats.org/markup-compatibility/2006">
                  <mc:Choice xmlns:v="urn:schemas-microsoft-com:vml" Requires="v">
                    <p:oleObj name="Equation" r:id="rId26" imgW="139579" imgH="177646" progId="Equation.DSMT4">
                      <p:embed/>
                    </p:oleObj>
                  </mc:Choice>
                  <mc:Fallback>
                    <p:oleObj name="Equation" r:id="rId26" imgW="139579" imgH="177646" progId="Equation.DSMT4">
                      <p:embed/>
                      <p:pic>
                        <p:nvPicPr>
                          <p:cNvPr id="0" name="Object 6"/>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22" y="1026"/>
                            <a:ext cx="2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0" name="Object 7">
                <a:extLst>
                  <a:ext uri="{FF2B5EF4-FFF2-40B4-BE49-F238E27FC236}">
                    <a16:creationId xmlns:a16="http://schemas.microsoft.com/office/drawing/2014/main" id="{BAD5184E-2752-4ADF-971A-55475B953083}"/>
                  </a:ext>
                </a:extLst>
              </p:cNvPr>
              <p:cNvGraphicFramePr>
                <a:graphicFrameLocks/>
              </p:cNvGraphicFramePr>
              <p:nvPr/>
            </p:nvGraphicFramePr>
            <p:xfrm>
              <a:off x="2717" y="765"/>
              <a:ext cx="580" cy="279"/>
            </p:xfrm>
            <a:graphic>
              <a:graphicData uri="http://schemas.openxmlformats.org/presentationml/2006/ole">
                <mc:AlternateContent xmlns:mc="http://schemas.openxmlformats.org/markup-compatibility/2006">
                  <mc:Choice xmlns:v="urn:schemas-microsoft-com:vml" Requires="v">
                    <p:oleObj name="Equation" r:id="rId28" imgW="368140" imgH="177723" progId="Equation.DSMT4">
                      <p:embed/>
                    </p:oleObj>
                  </mc:Choice>
                  <mc:Fallback>
                    <p:oleObj name="Equation" r:id="rId28" imgW="368140" imgH="177723" progId="Equation.DSMT4">
                      <p:embed/>
                      <p:pic>
                        <p:nvPicPr>
                          <p:cNvPr id="0" name="Object 7"/>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17" y="765"/>
                            <a:ext cx="58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0187" name="Object 5">
              <a:extLst>
                <a:ext uri="{FF2B5EF4-FFF2-40B4-BE49-F238E27FC236}">
                  <a16:creationId xmlns:a16="http://schemas.microsoft.com/office/drawing/2014/main" id="{5BCE56D7-13EA-42E2-B0BF-1BF2D5BF8437}"/>
                </a:ext>
              </a:extLst>
            </p:cNvPr>
            <p:cNvGraphicFramePr>
              <a:graphicFrameLocks/>
            </p:cNvGraphicFramePr>
            <p:nvPr/>
          </p:nvGraphicFramePr>
          <p:xfrm>
            <a:off x="1812" y="550"/>
            <a:ext cx="240" cy="260"/>
          </p:xfrm>
          <a:graphic>
            <a:graphicData uri="http://schemas.openxmlformats.org/presentationml/2006/ole">
              <mc:AlternateContent xmlns:mc="http://schemas.openxmlformats.org/markup-compatibility/2006">
                <mc:Choice xmlns:v="urn:schemas-microsoft-com:vml" Requires="v">
                  <p:oleObj name="Equation" r:id="rId30" imgW="152268" imgH="164957" progId="Equation.DSMT4">
                    <p:embed/>
                  </p:oleObj>
                </mc:Choice>
                <mc:Fallback>
                  <p:oleObj name="Equation" r:id="rId30" imgW="152268" imgH="164957" progId="Equation.DSMT4">
                    <p:embed/>
                    <p:pic>
                      <p:nvPicPr>
                        <p:cNvPr id="0" name="Object 5"/>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812" y="550"/>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1202" name="Object 2">
            <a:extLst>
              <a:ext uri="{FF2B5EF4-FFF2-40B4-BE49-F238E27FC236}">
                <a16:creationId xmlns:a16="http://schemas.microsoft.com/office/drawing/2014/main" id="{F9C3BA1C-94A0-40C0-B864-EB936C0D4156}"/>
              </a:ext>
            </a:extLst>
          </p:cNvPr>
          <p:cNvGraphicFramePr>
            <a:graphicFrameLocks/>
          </p:cNvGraphicFramePr>
          <p:nvPr/>
        </p:nvGraphicFramePr>
        <p:xfrm>
          <a:off x="4714875" y="2428875"/>
          <a:ext cx="3649663" cy="1014413"/>
        </p:xfrm>
        <a:graphic>
          <a:graphicData uri="http://schemas.openxmlformats.org/presentationml/2006/ole">
            <mc:AlternateContent xmlns:mc="http://schemas.openxmlformats.org/markup-compatibility/2006">
              <mc:Choice xmlns:v="urn:schemas-microsoft-com:vml" Requires="v">
                <p:oleObj name="Equation" r:id="rId2" imgW="1459866" imgH="406224" progId="Equation.DSMT4">
                  <p:embed/>
                </p:oleObj>
              </mc:Choice>
              <mc:Fallback>
                <p:oleObj name="Equation" r:id="rId2" imgW="1459866" imgH="406224" progId="Equation.DSMT4">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2428875"/>
                        <a:ext cx="36496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3" name="Object 3">
            <a:extLst>
              <a:ext uri="{FF2B5EF4-FFF2-40B4-BE49-F238E27FC236}">
                <a16:creationId xmlns:a16="http://schemas.microsoft.com/office/drawing/2014/main" id="{BCCDE217-9831-434C-B226-07585923575E}"/>
              </a:ext>
            </a:extLst>
          </p:cNvPr>
          <p:cNvGraphicFramePr>
            <a:graphicFrameLocks/>
          </p:cNvGraphicFramePr>
          <p:nvPr/>
        </p:nvGraphicFramePr>
        <p:xfrm>
          <a:off x="5000625" y="285750"/>
          <a:ext cx="2855913" cy="1014413"/>
        </p:xfrm>
        <a:graphic>
          <a:graphicData uri="http://schemas.openxmlformats.org/presentationml/2006/ole">
            <mc:AlternateContent xmlns:mc="http://schemas.openxmlformats.org/markup-compatibility/2006">
              <mc:Choice xmlns:v="urn:schemas-microsoft-com:vml" Requires="v">
                <p:oleObj name="Equation" r:id="rId4" imgW="1143000" imgH="406400" progId="Equation.DSMT4">
                  <p:embed/>
                </p:oleObj>
              </mc:Choice>
              <mc:Fallback>
                <p:oleObj name="Equation" r:id="rId4" imgW="1143000" imgH="40640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5" y="285750"/>
                        <a:ext cx="28559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4" name="Object 4">
            <a:extLst>
              <a:ext uri="{FF2B5EF4-FFF2-40B4-BE49-F238E27FC236}">
                <a16:creationId xmlns:a16="http://schemas.microsoft.com/office/drawing/2014/main" id="{0AC758E0-5610-4227-B5DD-CAF1F505CE9D}"/>
              </a:ext>
            </a:extLst>
          </p:cNvPr>
          <p:cNvGraphicFramePr>
            <a:graphicFrameLocks/>
          </p:cNvGraphicFramePr>
          <p:nvPr/>
        </p:nvGraphicFramePr>
        <p:xfrm>
          <a:off x="5372100" y="1271588"/>
          <a:ext cx="2506663" cy="1014412"/>
        </p:xfrm>
        <a:graphic>
          <a:graphicData uri="http://schemas.openxmlformats.org/presentationml/2006/ole">
            <mc:AlternateContent xmlns:mc="http://schemas.openxmlformats.org/markup-compatibility/2006">
              <mc:Choice xmlns:v="urn:schemas-microsoft-com:vml" Requires="v">
                <p:oleObj name="Equation" r:id="rId6" imgW="1002865" imgH="406224" progId="Equation.DSMT4">
                  <p:embed/>
                </p:oleObj>
              </mc:Choice>
              <mc:Fallback>
                <p:oleObj name="Equation" r:id="rId6" imgW="1002865" imgH="406224"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2100" y="1271588"/>
                        <a:ext cx="250666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05" name="Group 5">
            <a:extLst>
              <a:ext uri="{FF2B5EF4-FFF2-40B4-BE49-F238E27FC236}">
                <a16:creationId xmlns:a16="http://schemas.microsoft.com/office/drawing/2014/main" id="{DA0EBA36-393F-43F7-98D9-034634372B48}"/>
              </a:ext>
            </a:extLst>
          </p:cNvPr>
          <p:cNvGrpSpPr>
            <a:grpSpLocks/>
          </p:cNvGrpSpPr>
          <p:nvPr/>
        </p:nvGrpSpPr>
        <p:grpSpPr bwMode="auto">
          <a:xfrm>
            <a:off x="214313" y="3857625"/>
            <a:ext cx="3048000" cy="2286000"/>
            <a:chOff x="240" y="2688"/>
            <a:chExt cx="1920" cy="1440"/>
          </a:xfrm>
        </p:grpSpPr>
        <p:sp>
          <p:nvSpPr>
            <p:cNvPr id="51243" name="Rectangle 6">
              <a:extLst>
                <a:ext uri="{FF2B5EF4-FFF2-40B4-BE49-F238E27FC236}">
                  <a16:creationId xmlns:a16="http://schemas.microsoft.com/office/drawing/2014/main" id="{18D22A7F-CF54-4B87-B71D-0DDABA26BF7C}"/>
                </a:ext>
              </a:extLst>
            </p:cNvPr>
            <p:cNvSpPr>
              <a:spLocks noChangeArrowheads="1"/>
            </p:cNvSpPr>
            <p:nvPr/>
          </p:nvSpPr>
          <p:spPr bwMode="auto">
            <a:xfrm>
              <a:off x="240" y="2688"/>
              <a:ext cx="1920" cy="14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51244" name="Line 7">
              <a:extLst>
                <a:ext uri="{FF2B5EF4-FFF2-40B4-BE49-F238E27FC236}">
                  <a16:creationId xmlns:a16="http://schemas.microsoft.com/office/drawing/2014/main" id="{1FC59FB7-C809-4B6F-B35F-CA68DFCB79D2}"/>
                </a:ext>
              </a:extLst>
            </p:cNvPr>
            <p:cNvSpPr>
              <a:spLocks noChangeShapeType="1"/>
            </p:cNvSpPr>
            <p:nvPr/>
          </p:nvSpPr>
          <p:spPr bwMode="auto">
            <a:xfrm>
              <a:off x="1152" y="2784"/>
              <a:ext cx="0" cy="1200"/>
            </a:xfrm>
            <a:prstGeom prst="line">
              <a:avLst/>
            </a:prstGeom>
            <a:noFill/>
            <a:ln w="4445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5" name="Rectangle 8">
              <a:extLst>
                <a:ext uri="{FF2B5EF4-FFF2-40B4-BE49-F238E27FC236}">
                  <a16:creationId xmlns:a16="http://schemas.microsoft.com/office/drawing/2014/main" id="{ADFC69B9-AAA0-4445-B807-EA1226E81A28}"/>
                </a:ext>
              </a:extLst>
            </p:cNvPr>
            <p:cNvSpPr>
              <a:spLocks noChangeArrowheads="1"/>
            </p:cNvSpPr>
            <p:nvPr/>
          </p:nvSpPr>
          <p:spPr bwMode="auto">
            <a:xfrm>
              <a:off x="864" y="2928"/>
              <a:ext cx="576" cy="768"/>
            </a:xfrm>
            <a:prstGeom prst="rect">
              <a:avLst/>
            </a:prstGeom>
            <a:noFill/>
            <a:ln w="57150" cmpd="thickThin">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51246" name="Object 15">
              <a:extLst>
                <a:ext uri="{FF2B5EF4-FFF2-40B4-BE49-F238E27FC236}">
                  <a16:creationId xmlns:a16="http://schemas.microsoft.com/office/drawing/2014/main" id="{2B1BCF5E-7DD4-41DA-A11E-EE3268E8DF26}"/>
                </a:ext>
              </a:extLst>
            </p:cNvPr>
            <p:cNvGraphicFramePr>
              <a:graphicFrameLocks noChangeAspect="1"/>
            </p:cNvGraphicFramePr>
            <p:nvPr/>
          </p:nvGraphicFramePr>
          <p:xfrm>
            <a:off x="1200" y="3764"/>
            <a:ext cx="432" cy="364"/>
          </p:xfrm>
          <a:graphic>
            <a:graphicData uri="http://schemas.openxmlformats.org/presentationml/2006/ole">
              <mc:AlternateContent xmlns:mc="http://schemas.openxmlformats.org/markup-compatibility/2006">
                <mc:Choice xmlns:v="urn:schemas-microsoft-com:vml" Requires="v">
                  <p:oleObj name="Equation" r:id="rId8" imgW="253780" imgH="215713" progId="Equation.3">
                    <p:embed/>
                  </p:oleObj>
                </mc:Choice>
                <mc:Fallback>
                  <p:oleObj name="Equation" r:id="rId8" imgW="253780" imgH="215713"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 y="3764"/>
                          <a:ext cx="43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47" name="Line 10">
              <a:extLst>
                <a:ext uri="{FF2B5EF4-FFF2-40B4-BE49-F238E27FC236}">
                  <a16:creationId xmlns:a16="http://schemas.microsoft.com/office/drawing/2014/main" id="{CADD7364-0D99-4396-ABBF-727984DD82C5}"/>
                </a:ext>
              </a:extLst>
            </p:cNvPr>
            <p:cNvSpPr>
              <a:spLocks noChangeShapeType="1"/>
            </p:cNvSpPr>
            <p:nvPr/>
          </p:nvSpPr>
          <p:spPr bwMode="auto">
            <a:xfrm>
              <a:off x="1440" y="2928"/>
              <a:ext cx="384" cy="0"/>
            </a:xfrm>
            <a:prstGeom prst="line">
              <a:avLst/>
            </a:prstGeom>
            <a:noFill/>
            <a:ln w="19050">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8" name="Line 11">
              <a:extLst>
                <a:ext uri="{FF2B5EF4-FFF2-40B4-BE49-F238E27FC236}">
                  <a16:creationId xmlns:a16="http://schemas.microsoft.com/office/drawing/2014/main" id="{A233250F-F91F-4747-87AB-5011668A83A7}"/>
                </a:ext>
              </a:extLst>
            </p:cNvPr>
            <p:cNvSpPr>
              <a:spLocks noChangeShapeType="1"/>
            </p:cNvSpPr>
            <p:nvPr/>
          </p:nvSpPr>
          <p:spPr bwMode="auto">
            <a:xfrm>
              <a:off x="1440" y="3696"/>
              <a:ext cx="384" cy="0"/>
            </a:xfrm>
            <a:prstGeom prst="line">
              <a:avLst/>
            </a:prstGeom>
            <a:noFill/>
            <a:ln w="19050">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9" name="Line 12">
              <a:extLst>
                <a:ext uri="{FF2B5EF4-FFF2-40B4-BE49-F238E27FC236}">
                  <a16:creationId xmlns:a16="http://schemas.microsoft.com/office/drawing/2014/main" id="{32F29802-41BD-4D0E-ADBB-A6CF974B8826}"/>
                </a:ext>
              </a:extLst>
            </p:cNvPr>
            <p:cNvSpPr>
              <a:spLocks noChangeShapeType="1"/>
            </p:cNvSpPr>
            <p:nvPr/>
          </p:nvSpPr>
          <p:spPr bwMode="auto">
            <a:xfrm>
              <a:off x="1680" y="2928"/>
              <a:ext cx="0" cy="768"/>
            </a:xfrm>
            <a:prstGeom prst="line">
              <a:avLst/>
            </a:prstGeom>
            <a:noFill/>
            <a:ln w="1905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50" name="Object 16">
              <a:extLst>
                <a:ext uri="{FF2B5EF4-FFF2-40B4-BE49-F238E27FC236}">
                  <a16:creationId xmlns:a16="http://schemas.microsoft.com/office/drawing/2014/main" id="{A3C520E2-1AC7-4A8E-B04D-030053B5CF43}"/>
                </a:ext>
              </a:extLst>
            </p:cNvPr>
            <p:cNvGraphicFramePr>
              <a:graphicFrameLocks noChangeAspect="1"/>
            </p:cNvGraphicFramePr>
            <p:nvPr/>
          </p:nvGraphicFramePr>
          <p:xfrm>
            <a:off x="1581" y="3102"/>
            <a:ext cx="291" cy="354"/>
          </p:xfrm>
          <a:graphic>
            <a:graphicData uri="http://schemas.openxmlformats.org/presentationml/2006/ole">
              <mc:AlternateContent xmlns:mc="http://schemas.openxmlformats.org/markup-compatibility/2006">
                <mc:Choice xmlns:v="urn:schemas-microsoft-com:vml" Requires="v">
                  <p:oleObj name="Equation" r:id="rId10" imgW="88669" imgH="177338" progId="Equation.3">
                    <p:embed/>
                  </p:oleObj>
                </mc:Choice>
                <mc:Fallback>
                  <p:oleObj name="Equation" r:id="rId10" imgW="88669" imgH="177338"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1" y="3102"/>
                          <a:ext cx="29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51" name="Group 14">
              <a:extLst>
                <a:ext uri="{FF2B5EF4-FFF2-40B4-BE49-F238E27FC236}">
                  <a16:creationId xmlns:a16="http://schemas.microsoft.com/office/drawing/2014/main" id="{2067B0E4-1815-4BFB-8EA1-4F1E8ED61E04}"/>
                </a:ext>
              </a:extLst>
            </p:cNvPr>
            <p:cNvGrpSpPr>
              <a:grpSpLocks/>
            </p:cNvGrpSpPr>
            <p:nvPr/>
          </p:nvGrpSpPr>
          <p:grpSpPr bwMode="auto">
            <a:xfrm>
              <a:off x="912" y="2976"/>
              <a:ext cx="240" cy="240"/>
              <a:chOff x="384" y="1104"/>
              <a:chExt cx="240" cy="240"/>
            </a:xfrm>
          </p:grpSpPr>
          <p:sp>
            <p:nvSpPr>
              <p:cNvPr id="51257" name="Line 15">
                <a:extLst>
                  <a:ext uri="{FF2B5EF4-FFF2-40B4-BE49-F238E27FC236}">
                    <a16:creationId xmlns:a16="http://schemas.microsoft.com/office/drawing/2014/main" id="{D8009F3F-136B-4951-9DE4-408DA0221096}"/>
                  </a:ext>
                </a:extLst>
              </p:cNvPr>
              <p:cNvSpPr>
                <a:spLocks noChangeShapeType="1"/>
              </p:cNvSpPr>
              <p:nvPr/>
            </p:nvSpPr>
            <p:spPr bwMode="auto">
              <a:xfrm flipV="1">
                <a:off x="624" y="1152"/>
                <a:ext cx="0" cy="144"/>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58" name="Object 18">
                <a:extLst>
                  <a:ext uri="{FF2B5EF4-FFF2-40B4-BE49-F238E27FC236}">
                    <a16:creationId xmlns:a16="http://schemas.microsoft.com/office/drawing/2014/main" id="{8AEF543F-1D0F-4FDC-9552-2A6875A12365}"/>
                  </a:ext>
                </a:extLst>
              </p:cNvPr>
              <p:cNvGraphicFramePr>
                <a:graphicFrameLocks noChangeAspect="1"/>
              </p:cNvGraphicFramePr>
              <p:nvPr/>
            </p:nvGraphicFramePr>
            <p:xfrm>
              <a:off x="384" y="1104"/>
              <a:ext cx="173" cy="240"/>
            </p:xfrm>
            <a:graphic>
              <a:graphicData uri="http://schemas.openxmlformats.org/presentationml/2006/ole">
                <mc:AlternateContent xmlns:mc="http://schemas.openxmlformats.org/markup-compatibility/2006">
                  <mc:Choice xmlns:v="urn:schemas-microsoft-com:vml" Requires="v">
                    <p:oleObj name="Equation" r:id="rId12" imgW="165028" imgH="228501" progId="Equation.3">
                      <p:embed/>
                    </p:oleObj>
                  </mc:Choice>
                  <mc:Fallback>
                    <p:oleObj name="Equation" r:id="rId12" imgW="165028" imgH="228501"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 y="1104"/>
                            <a:ext cx="1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252" name="Line 17">
              <a:extLst>
                <a:ext uri="{FF2B5EF4-FFF2-40B4-BE49-F238E27FC236}">
                  <a16:creationId xmlns:a16="http://schemas.microsoft.com/office/drawing/2014/main" id="{4402395F-4C3A-40CF-85B4-573ABDD8D4E4}"/>
                </a:ext>
              </a:extLst>
            </p:cNvPr>
            <p:cNvSpPr>
              <a:spLocks noChangeShapeType="1"/>
            </p:cNvSpPr>
            <p:nvPr/>
          </p:nvSpPr>
          <p:spPr bwMode="auto">
            <a:xfrm>
              <a:off x="864" y="3744"/>
              <a:ext cx="288" cy="0"/>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3" name="Line 18">
              <a:extLst>
                <a:ext uri="{FF2B5EF4-FFF2-40B4-BE49-F238E27FC236}">
                  <a16:creationId xmlns:a16="http://schemas.microsoft.com/office/drawing/2014/main" id="{B8D5AEB6-EAEC-4EF5-B876-012D9E4FB4EA}"/>
                </a:ext>
              </a:extLst>
            </p:cNvPr>
            <p:cNvSpPr>
              <a:spLocks noChangeShapeType="1"/>
            </p:cNvSpPr>
            <p:nvPr/>
          </p:nvSpPr>
          <p:spPr bwMode="auto">
            <a:xfrm>
              <a:off x="864" y="3696"/>
              <a:ext cx="0" cy="144"/>
            </a:xfrm>
            <a:prstGeom prst="line">
              <a:avLst/>
            </a:prstGeom>
            <a:noFill/>
            <a:ln w="9525">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254" name="Line 19">
              <a:extLst>
                <a:ext uri="{FF2B5EF4-FFF2-40B4-BE49-F238E27FC236}">
                  <a16:creationId xmlns:a16="http://schemas.microsoft.com/office/drawing/2014/main" id="{BBE76DC9-D4FF-4C4D-AA48-04B87F7B00BA}"/>
                </a:ext>
              </a:extLst>
            </p:cNvPr>
            <p:cNvSpPr>
              <a:spLocks noChangeShapeType="1"/>
            </p:cNvSpPr>
            <p:nvPr/>
          </p:nvSpPr>
          <p:spPr bwMode="auto">
            <a:xfrm>
              <a:off x="1152" y="3744"/>
              <a:ext cx="288" cy="0"/>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5" name="Line 20">
              <a:extLst>
                <a:ext uri="{FF2B5EF4-FFF2-40B4-BE49-F238E27FC236}">
                  <a16:creationId xmlns:a16="http://schemas.microsoft.com/office/drawing/2014/main" id="{711148A0-5ECF-41EA-BFF7-4EA3C5FAF0F0}"/>
                </a:ext>
              </a:extLst>
            </p:cNvPr>
            <p:cNvSpPr>
              <a:spLocks noChangeShapeType="1"/>
            </p:cNvSpPr>
            <p:nvPr/>
          </p:nvSpPr>
          <p:spPr bwMode="auto">
            <a:xfrm>
              <a:off x="1440" y="3696"/>
              <a:ext cx="0" cy="144"/>
            </a:xfrm>
            <a:prstGeom prst="line">
              <a:avLst/>
            </a:prstGeom>
            <a:noFill/>
            <a:ln w="9525">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1256" name="Object 17">
              <a:extLst>
                <a:ext uri="{FF2B5EF4-FFF2-40B4-BE49-F238E27FC236}">
                  <a16:creationId xmlns:a16="http://schemas.microsoft.com/office/drawing/2014/main" id="{7E29F061-4E5B-4225-823D-4B96F5ACF72F}"/>
                </a:ext>
              </a:extLst>
            </p:cNvPr>
            <p:cNvGraphicFramePr>
              <a:graphicFrameLocks noChangeAspect="1"/>
            </p:cNvGraphicFramePr>
            <p:nvPr/>
          </p:nvGraphicFramePr>
          <p:xfrm>
            <a:off x="672" y="3764"/>
            <a:ext cx="432" cy="364"/>
          </p:xfrm>
          <a:graphic>
            <a:graphicData uri="http://schemas.openxmlformats.org/presentationml/2006/ole">
              <mc:AlternateContent xmlns:mc="http://schemas.openxmlformats.org/markup-compatibility/2006">
                <mc:Choice xmlns:v="urn:schemas-microsoft-com:vml" Requires="v">
                  <p:oleObj name="Equation" r:id="rId14" imgW="253780" imgH="215713" progId="Equation.3">
                    <p:embed/>
                  </p:oleObj>
                </mc:Choice>
                <mc:Fallback>
                  <p:oleObj name="Equation" r:id="rId14" imgW="253780" imgH="215713"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3764"/>
                          <a:ext cx="43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1206" name="Group 22">
            <a:extLst>
              <a:ext uri="{FF2B5EF4-FFF2-40B4-BE49-F238E27FC236}">
                <a16:creationId xmlns:a16="http://schemas.microsoft.com/office/drawing/2014/main" id="{8C9970CC-AAA3-4447-BDF2-A7D72DC7A3C1}"/>
              </a:ext>
            </a:extLst>
          </p:cNvPr>
          <p:cNvGrpSpPr>
            <a:grpSpLocks/>
          </p:cNvGrpSpPr>
          <p:nvPr/>
        </p:nvGrpSpPr>
        <p:grpSpPr bwMode="auto">
          <a:xfrm>
            <a:off x="3581400" y="4167188"/>
            <a:ext cx="5486400" cy="1133475"/>
            <a:chOff x="2256" y="2985"/>
            <a:chExt cx="3456" cy="714"/>
          </a:xfrm>
        </p:grpSpPr>
        <p:sp>
          <p:nvSpPr>
            <p:cNvPr id="51241" name="Text Box 23">
              <a:extLst>
                <a:ext uri="{FF2B5EF4-FFF2-40B4-BE49-F238E27FC236}">
                  <a16:creationId xmlns:a16="http://schemas.microsoft.com/office/drawing/2014/main" id="{5554A32F-65EA-4A13-928B-CD6B83866979}"/>
                </a:ext>
              </a:extLst>
            </p:cNvPr>
            <p:cNvSpPr txBox="1">
              <a:spLocks noChangeArrowheads="1"/>
            </p:cNvSpPr>
            <p:nvPr/>
          </p:nvSpPr>
          <p:spPr bwMode="auto">
            <a:xfrm>
              <a:off x="2256" y="2985"/>
              <a:ext cx="345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若导线如左图放置</a:t>
              </a:r>
              <a:r>
                <a:rPr lang="en-US" altLang="zh-CN" sz="2800">
                  <a:latin typeface="Arial" panose="020B0604020202020204" pitchFamily="34" charset="0"/>
                  <a:ea typeface="华文中宋" panose="02010600040101010101" pitchFamily="2" charset="-122"/>
                </a:rPr>
                <a:t>,  </a:t>
              </a:r>
              <a:r>
                <a:rPr lang="zh-CN" altLang="en-US" sz="2800">
                  <a:latin typeface="Arial" panose="020B0604020202020204" pitchFamily="34" charset="0"/>
                  <a:ea typeface="华文中宋" panose="02010600040101010101" pitchFamily="2" charset="-122"/>
                </a:rPr>
                <a:t>根据对称性可知</a:t>
              </a:r>
            </a:p>
          </p:txBody>
        </p:sp>
        <p:graphicFrame>
          <p:nvGraphicFramePr>
            <p:cNvPr id="51242" name="Object 14">
              <a:extLst>
                <a:ext uri="{FF2B5EF4-FFF2-40B4-BE49-F238E27FC236}">
                  <a16:creationId xmlns:a16="http://schemas.microsoft.com/office/drawing/2014/main" id="{BEF72F97-DE9F-4339-B1DE-8FEF147AD0DA}"/>
                </a:ext>
              </a:extLst>
            </p:cNvPr>
            <p:cNvGraphicFramePr>
              <a:graphicFrameLocks/>
            </p:cNvGraphicFramePr>
            <p:nvPr/>
          </p:nvGraphicFramePr>
          <p:xfrm>
            <a:off x="3420" y="3420"/>
            <a:ext cx="675" cy="279"/>
          </p:xfrm>
          <a:graphic>
            <a:graphicData uri="http://schemas.openxmlformats.org/presentationml/2006/ole">
              <mc:AlternateContent xmlns:mc="http://schemas.openxmlformats.org/markup-compatibility/2006">
                <mc:Choice xmlns:v="urn:schemas-microsoft-com:vml" Requires="v">
                  <p:oleObj name="Equation" r:id="rId15" imgW="393359" imgH="177646" progId="Equation.DSMT4">
                    <p:embed/>
                  </p:oleObj>
                </mc:Choice>
                <mc:Fallback>
                  <p:oleObj name="Equation" r:id="rId15" imgW="393359" imgH="177646" progId="Equation.DSMT4">
                    <p:embed/>
                    <p:pic>
                      <p:nvPicPr>
                        <p:cNvPr id="0" name="Object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0" y="3420"/>
                          <a:ext cx="67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1207" name="Group 25">
            <a:extLst>
              <a:ext uri="{FF2B5EF4-FFF2-40B4-BE49-F238E27FC236}">
                <a16:creationId xmlns:a16="http://schemas.microsoft.com/office/drawing/2014/main" id="{07F467D0-257B-4B4C-8817-4FD742827A92}"/>
              </a:ext>
            </a:extLst>
          </p:cNvPr>
          <p:cNvGrpSpPr>
            <a:grpSpLocks/>
          </p:cNvGrpSpPr>
          <p:nvPr/>
        </p:nvGrpSpPr>
        <p:grpSpPr bwMode="auto">
          <a:xfrm>
            <a:off x="381000" y="214313"/>
            <a:ext cx="3048000" cy="3429000"/>
            <a:chOff x="336" y="1728"/>
            <a:chExt cx="1920" cy="2160"/>
          </a:xfrm>
        </p:grpSpPr>
        <p:sp>
          <p:nvSpPr>
            <p:cNvPr id="51212" name="Rectangle 26">
              <a:extLst>
                <a:ext uri="{FF2B5EF4-FFF2-40B4-BE49-F238E27FC236}">
                  <a16:creationId xmlns:a16="http://schemas.microsoft.com/office/drawing/2014/main" id="{64E8AEE8-5785-4050-9A96-B5C5C5C5498C}"/>
                </a:ext>
              </a:extLst>
            </p:cNvPr>
            <p:cNvSpPr>
              <a:spLocks noChangeArrowheads="1"/>
            </p:cNvSpPr>
            <p:nvPr/>
          </p:nvSpPr>
          <p:spPr bwMode="auto">
            <a:xfrm>
              <a:off x="336" y="1728"/>
              <a:ext cx="1920" cy="21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51213" name="Rectangle 27" descr="浅色上对角线">
              <a:extLst>
                <a:ext uri="{FF2B5EF4-FFF2-40B4-BE49-F238E27FC236}">
                  <a16:creationId xmlns:a16="http://schemas.microsoft.com/office/drawing/2014/main" id="{9D34B9E4-B0A0-44ED-830D-2467DC15BB34}"/>
                </a:ext>
              </a:extLst>
            </p:cNvPr>
            <p:cNvSpPr>
              <a:spLocks noChangeArrowheads="1"/>
            </p:cNvSpPr>
            <p:nvPr/>
          </p:nvSpPr>
          <p:spPr bwMode="auto">
            <a:xfrm>
              <a:off x="1248" y="2352"/>
              <a:ext cx="96" cy="768"/>
            </a:xfrm>
            <a:prstGeom prst="rect">
              <a:avLst/>
            </a:prstGeom>
            <a:blipFill dpi="0" rotWithShape="0">
              <a:blip r:embed="rId17"/>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51214" name="Object 6">
              <a:extLst>
                <a:ext uri="{FF2B5EF4-FFF2-40B4-BE49-F238E27FC236}">
                  <a16:creationId xmlns:a16="http://schemas.microsoft.com/office/drawing/2014/main" id="{A9811FCD-20C5-42C6-B6EA-A117D9DF3165}"/>
                </a:ext>
              </a:extLst>
            </p:cNvPr>
            <p:cNvGraphicFramePr>
              <a:graphicFrameLocks noChangeAspect="1"/>
            </p:cNvGraphicFramePr>
            <p:nvPr/>
          </p:nvGraphicFramePr>
          <p:xfrm>
            <a:off x="1152" y="3312"/>
            <a:ext cx="328" cy="336"/>
          </p:xfrm>
          <a:graphic>
            <a:graphicData uri="http://schemas.openxmlformats.org/presentationml/2006/ole">
              <mc:AlternateContent xmlns:mc="http://schemas.openxmlformats.org/markup-compatibility/2006">
                <mc:Choice xmlns:v="urn:schemas-microsoft-com:vml" Requires="v">
                  <p:oleObj name="Equation" r:id="rId18" imgW="190335" imgH="177646" progId="Equation.3">
                    <p:embed/>
                  </p:oleObj>
                </mc:Choice>
                <mc:Fallback>
                  <p:oleObj name="Equation" r:id="rId18" imgW="190335" imgH="177646"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52" y="3312"/>
                          <a:ext cx="3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5" name="Line 29">
              <a:extLst>
                <a:ext uri="{FF2B5EF4-FFF2-40B4-BE49-F238E27FC236}">
                  <a16:creationId xmlns:a16="http://schemas.microsoft.com/office/drawing/2014/main" id="{89434B8E-447F-48DC-99C2-28ADED887B0E}"/>
                </a:ext>
              </a:extLst>
            </p:cNvPr>
            <p:cNvSpPr>
              <a:spLocks noChangeShapeType="1"/>
            </p:cNvSpPr>
            <p:nvPr/>
          </p:nvSpPr>
          <p:spPr bwMode="auto">
            <a:xfrm>
              <a:off x="1248" y="3120"/>
              <a:ext cx="0" cy="288"/>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Line 30">
              <a:extLst>
                <a:ext uri="{FF2B5EF4-FFF2-40B4-BE49-F238E27FC236}">
                  <a16:creationId xmlns:a16="http://schemas.microsoft.com/office/drawing/2014/main" id="{76F900F6-C14F-4E22-BD94-E2BF5ACE5C22}"/>
                </a:ext>
              </a:extLst>
            </p:cNvPr>
            <p:cNvSpPr>
              <a:spLocks noChangeShapeType="1"/>
            </p:cNvSpPr>
            <p:nvPr/>
          </p:nvSpPr>
          <p:spPr bwMode="auto">
            <a:xfrm>
              <a:off x="1344" y="3120"/>
              <a:ext cx="0" cy="288"/>
            </a:xfrm>
            <a:prstGeom prst="line">
              <a:avLst/>
            </a:prstGeom>
            <a:noFill/>
            <a:ln w="19050">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Line 31">
              <a:extLst>
                <a:ext uri="{FF2B5EF4-FFF2-40B4-BE49-F238E27FC236}">
                  <a16:creationId xmlns:a16="http://schemas.microsoft.com/office/drawing/2014/main" id="{D4CBB4DF-7BC2-4D69-845A-93CA14CC9FA7}"/>
                </a:ext>
              </a:extLst>
            </p:cNvPr>
            <p:cNvSpPr>
              <a:spLocks noChangeShapeType="1"/>
            </p:cNvSpPr>
            <p:nvPr/>
          </p:nvSpPr>
          <p:spPr bwMode="auto">
            <a:xfrm>
              <a:off x="1056" y="3312"/>
              <a:ext cx="192" cy="0"/>
            </a:xfrm>
            <a:prstGeom prst="line">
              <a:avLst/>
            </a:prstGeom>
            <a:noFill/>
            <a:ln w="952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Line 32">
              <a:extLst>
                <a:ext uri="{FF2B5EF4-FFF2-40B4-BE49-F238E27FC236}">
                  <a16:creationId xmlns:a16="http://schemas.microsoft.com/office/drawing/2014/main" id="{0CFD35CF-6EB1-4BD0-A014-DF62AB54517A}"/>
                </a:ext>
              </a:extLst>
            </p:cNvPr>
            <p:cNvSpPr>
              <a:spLocks noChangeShapeType="1"/>
            </p:cNvSpPr>
            <p:nvPr/>
          </p:nvSpPr>
          <p:spPr bwMode="auto">
            <a:xfrm>
              <a:off x="1344" y="3312"/>
              <a:ext cx="288" cy="0"/>
            </a:xfrm>
            <a:prstGeom prst="line">
              <a:avLst/>
            </a:prstGeom>
            <a:noFill/>
            <a:ln w="9525">
              <a:solidFill>
                <a:srgbClr val="FF00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Line 33">
              <a:extLst>
                <a:ext uri="{FF2B5EF4-FFF2-40B4-BE49-F238E27FC236}">
                  <a16:creationId xmlns:a16="http://schemas.microsoft.com/office/drawing/2014/main" id="{9033EF1F-90FF-4D5F-BCAB-BEB691FCA0FB}"/>
                </a:ext>
              </a:extLst>
            </p:cNvPr>
            <p:cNvSpPr>
              <a:spLocks noChangeShapeType="1"/>
            </p:cNvSpPr>
            <p:nvPr/>
          </p:nvSpPr>
          <p:spPr bwMode="auto">
            <a:xfrm>
              <a:off x="624" y="2016"/>
              <a:ext cx="0" cy="1440"/>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0" name="Rectangle 34">
              <a:extLst>
                <a:ext uri="{FF2B5EF4-FFF2-40B4-BE49-F238E27FC236}">
                  <a16:creationId xmlns:a16="http://schemas.microsoft.com/office/drawing/2014/main" id="{8EF32E84-437D-49B2-AC90-C20A7752EE7D}"/>
                </a:ext>
              </a:extLst>
            </p:cNvPr>
            <p:cNvSpPr>
              <a:spLocks noChangeArrowheads="1"/>
            </p:cNvSpPr>
            <p:nvPr/>
          </p:nvSpPr>
          <p:spPr bwMode="auto">
            <a:xfrm>
              <a:off x="1104" y="2352"/>
              <a:ext cx="624" cy="768"/>
            </a:xfrm>
            <a:prstGeom prst="rect">
              <a:avLst/>
            </a:prstGeom>
            <a:noFill/>
            <a:ln w="57150" cmpd="thickThin">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51221" name="Line 35">
              <a:extLst>
                <a:ext uri="{FF2B5EF4-FFF2-40B4-BE49-F238E27FC236}">
                  <a16:creationId xmlns:a16="http://schemas.microsoft.com/office/drawing/2014/main" id="{98C6B119-5C06-42FF-9859-C6AEAF7A1F06}"/>
                </a:ext>
              </a:extLst>
            </p:cNvPr>
            <p:cNvSpPr>
              <a:spLocks noChangeShapeType="1"/>
            </p:cNvSpPr>
            <p:nvPr/>
          </p:nvSpPr>
          <p:spPr bwMode="auto">
            <a:xfrm>
              <a:off x="1728" y="2352"/>
              <a:ext cx="384" cy="0"/>
            </a:xfrm>
            <a:prstGeom prst="line">
              <a:avLst/>
            </a:prstGeom>
            <a:noFill/>
            <a:ln w="19050">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Line 36">
              <a:extLst>
                <a:ext uri="{FF2B5EF4-FFF2-40B4-BE49-F238E27FC236}">
                  <a16:creationId xmlns:a16="http://schemas.microsoft.com/office/drawing/2014/main" id="{761071AD-4659-4F5C-9612-7DC9B6256574}"/>
                </a:ext>
              </a:extLst>
            </p:cNvPr>
            <p:cNvSpPr>
              <a:spLocks noChangeShapeType="1"/>
            </p:cNvSpPr>
            <p:nvPr/>
          </p:nvSpPr>
          <p:spPr bwMode="auto">
            <a:xfrm>
              <a:off x="1728" y="3120"/>
              <a:ext cx="384" cy="0"/>
            </a:xfrm>
            <a:prstGeom prst="line">
              <a:avLst/>
            </a:prstGeom>
            <a:noFill/>
            <a:ln w="19050">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3" name="Line 37">
              <a:extLst>
                <a:ext uri="{FF2B5EF4-FFF2-40B4-BE49-F238E27FC236}">
                  <a16:creationId xmlns:a16="http://schemas.microsoft.com/office/drawing/2014/main" id="{67EA6B36-C16A-47AD-A45C-620030E21D7E}"/>
                </a:ext>
              </a:extLst>
            </p:cNvPr>
            <p:cNvSpPr>
              <a:spLocks noChangeShapeType="1"/>
            </p:cNvSpPr>
            <p:nvPr/>
          </p:nvSpPr>
          <p:spPr bwMode="auto">
            <a:xfrm>
              <a:off x="1968" y="2352"/>
              <a:ext cx="0" cy="768"/>
            </a:xfrm>
            <a:prstGeom prst="line">
              <a:avLst/>
            </a:prstGeom>
            <a:noFill/>
            <a:ln w="1905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Line 38">
              <a:extLst>
                <a:ext uri="{FF2B5EF4-FFF2-40B4-BE49-F238E27FC236}">
                  <a16:creationId xmlns:a16="http://schemas.microsoft.com/office/drawing/2014/main" id="{7D411269-3806-460B-892F-9F0AD9F05C93}"/>
                </a:ext>
              </a:extLst>
            </p:cNvPr>
            <p:cNvSpPr>
              <a:spLocks noChangeShapeType="1"/>
            </p:cNvSpPr>
            <p:nvPr/>
          </p:nvSpPr>
          <p:spPr bwMode="auto">
            <a:xfrm>
              <a:off x="624" y="2976"/>
              <a:ext cx="480" cy="0"/>
            </a:xfrm>
            <a:prstGeom prst="line">
              <a:avLst/>
            </a:prstGeom>
            <a:noFill/>
            <a:ln w="4445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5" name="Line 39">
              <a:extLst>
                <a:ext uri="{FF2B5EF4-FFF2-40B4-BE49-F238E27FC236}">
                  <a16:creationId xmlns:a16="http://schemas.microsoft.com/office/drawing/2014/main" id="{DBEF4994-F0D3-40E6-9C31-53D693D63AF8}"/>
                </a:ext>
              </a:extLst>
            </p:cNvPr>
            <p:cNvSpPr>
              <a:spLocks noChangeShapeType="1"/>
            </p:cNvSpPr>
            <p:nvPr/>
          </p:nvSpPr>
          <p:spPr bwMode="auto">
            <a:xfrm>
              <a:off x="1104" y="2223"/>
              <a:ext cx="624" cy="0"/>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26" name="Object 7">
              <a:extLst>
                <a:ext uri="{FF2B5EF4-FFF2-40B4-BE49-F238E27FC236}">
                  <a16:creationId xmlns:a16="http://schemas.microsoft.com/office/drawing/2014/main" id="{1189FE63-B9C5-46D4-8028-9175954BAE39}"/>
                </a:ext>
              </a:extLst>
            </p:cNvPr>
            <p:cNvGraphicFramePr>
              <a:graphicFrameLocks noChangeAspect="1"/>
            </p:cNvGraphicFramePr>
            <p:nvPr/>
          </p:nvGraphicFramePr>
          <p:xfrm>
            <a:off x="1379" y="1920"/>
            <a:ext cx="253" cy="351"/>
          </p:xfrm>
          <a:graphic>
            <a:graphicData uri="http://schemas.openxmlformats.org/presentationml/2006/ole">
              <mc:AlternateContent xmlns:mc="http://schemas.openxmlformats.org/markup-compatibility/2006">
                <mc:Choice xmlns:v="urn:schemas-microsoft-com:vml" Requires="v">
                  <p:oleObj name="Equation" r:id="rId20" imgW="126725" imgH="177415" progId="Equation.3">
                    <p:embed/>
                  </p:oleObj>
                </mc:Choice>
                <mc:Fallback>
                  <p:oleObj name="Equation" r:id="rId20" imgW="126725" imgH="177415" progId="Equation.3">
                    <p:embed/>
                    <p:pic>
                      <p:nvPicPr>
                        <p:cNvPr id="0" name="Object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79" y="1920"/>
                          <a:ext cx="25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27" name="Object 8">
              <a:extLst>
                <a:ext uri="{FF2B5EF4-FFF2-40B4-BE49-F238E27FC236}">
                  <a16:creationId xmlns:a16="http://schemas.microsoft.com/office/drawing/2014/main" id="{93681286-53D1-482C-ABBE-78CEC6FBC43E}"/>
                </a:ext>
              </a:extLst>
            </p:cNvPr>
            <p:cNvGraphicFramePr>
              <a:graphicFrameLocks noChangeAspect="1"/>
            </p:cNvGraphicFramePr>
            <p:nvPr/>
          </p:nvGraphicFramePr>
          <p:xfrm>
            <a:off x="768" y="2688"/>
            <a:ext cx="228" cy="304"/>
          </p:xfrm>
          <a:graphic>
            <a:graphicData uri="http://schemas.openxmlformats.org/presentationml/2006/ole">
              <mc:AlternateContent xmlns:mc="http://schemas.openxmlformats.org/markup-compatibility/2006">
                <mc:Choice xmlns:v="urn:schemas-microsoft-com:vml" Requires="v">
                  <p:oleObj name="Equation" r:id="rId22" imgW="190417" imgH="253890" progId="Equation.3">
                    <p:embed/>
                  </p:oleObj>
                </mc:Choice>
                <mc:Fallback>
                  <p:oleObj name="Equation" r:id="rId22" imgW="190417" imgH="253890" progId="Equation.3">
                    <p:embed/>
                    <p:pic>
                      <p:nvPicPr>
                        <p:cNvPr id="0" name="Object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8" y="2688"/>
                          <a:ext cx="22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28" name="Object 9">
              <a:extLst>
                <a:ext uri="{FF2B5EF4-FFF2-40B4-BE49-F238E27FC236}">
                  <a16:creationId xmlns:a16="http://schemas.microsoft.com/office/drawing/2014/main" id="{D6B9BB17-4E57-4DE7-BD00-8EFC1F71E4B4}"/>
                </a:ext>
              </a:extLst>
            </p:cNvPr>
            <p:cNvGraphicFramePr>
              <a:graphicFrameLocks noChangeAspect="1"/>
            </p:cNvGraphicFramePr>
            <p:nvPr/>
          </p:nvGraphicFramePr>
          <p:xfrm>
            <a:off x="1869" y="2526"/>
            <a:ext cx="291" cy="354"/>
          </p:xfrm>
          <a:graphic>
            <a:graphicData uri="http://schemas.openxmlformats.org/presentationml/2006/ole">
              <mc:AlternateContent xmlns:mc="http://schemas.openxmlformats.org/markup-compatibility/2006">
                <mc:Choice xmlns:v="urn:schemas-microsoft-com:vml" Requires="v">
                  <p:oleObj name="Equation" r:id="rId24" imgW="88669" imgH="177338" progId="Equation.3">
                    <p:embed/>
                  </p:oleObj>
                </mc:Choice>
                <mc:Fallback>
                  <p:oleObj name="Equation" r:id="rId24" imgW="88669" imgH="177338"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9" y="2526"/>
                          <a:ext cx="29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9" name="Line 43">
              <a:extLst>
                <a:ext uri="{FF2B5EF4-FFF2-40B4-BE49-F238E27FC236}">
                  <a16:creationId xmlns:a16="http://schemas.microsoft.com/office/drawing/2014/main" id="{B4271426-176A-4344-9280-7FA7E46AD8CA}"/>
                </a:ext>
              </a:extLst>
            </p:cNvPr>
            <p:cNvSpPr>
              <a:spLocks noChangeShapeType="1"/>
            </p:cNvSpPr>
            <p:nvPr/>
          </p:nvSpPr>
          <p:spPr bwMode="auto">
            <a:xfrm>
              <a:off x="624" y="3408"/>
              <a:ext cx="0" cy="480"/>
            </a:xfrm>
            <a:prstGeom prst="line">
              <a:avLst/>
            </a:prstGeom>
            <a:noFill/>
            <a:ln w="44450">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230" name="Line 44">
              <a:extLst>
                <a:ext uri="{FF2B5EF4-FFF2-40B4-BE49-F238E27FC236}">
                  <a16:creationId xmlns:a16="http://schemas.microsoft.com/office/drawing/2014/main" id="{7CCA6D36-C62E-4F1E-9E15-79798DC81EF7}"/>
                </a:ext>
              </a:extLst>
            </p:cNvPr>
            <p:cNvSpPr>
              <a:spLocks noChangeShapeType="1"/>
            </p:cNvSpPr>
            <p:nvPr/>
          </p:nvSpPr>
          <p:spPr bwMode="auto">
            <a:xfrm>
              <a:off x="624" y="1824"/>
              <a:ext cx="0" cy="480"/>
            </a:xfrm>
            <a:prstGeom prst="line">
              <a:avLst/>
            </a:prstGeom>
            <a:noFill/>
            <a:ln w="44450">
              <a:solidFill>
                <a:schemeClr val="tx1"/>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231" name="Line 45">
              <a:extLst>
                <a:ext uri="{FF2B5EF4-FFF2-40B4-BE49-F238E27FC236}">
                  <a16:creationId xmlns:a16="http://schemas.microsoft.com/office/drawing/2014/main" id="{F93DB4A0-63C0-42A8-9450-63260A71003B}"/>
                </a:ext>
              </a:extLst>
            </p:cNvPr>
            <p:cNvSpPr>
              <a:spLocks noChangeShapeType="1"/>
            </p:cNvSpPr>
            <p:nvPr/>
          </p:nvSpPr>
          <p:spPr bwMode="auto">
            <a:xfrm>
              <a:off x="624" y="3216"/>
              <a:ext cx="1536" cy="0"/>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232" name="Line 46">
              <a:extLst>
                <a:ext uri="{FF2B5EF4-FFF2-40B4-BE49-F238E27FC236}">
                  <a16:creationId xmlns:a16="http://schemas.microsoft.com/office/drawing/2014/main" id="{D2870326-D2D8-463D-837B-28C3B5D0E584}"/>
                </a:ext>
              </a:extLst>
            </p:cNvPr>
            <p:cNvSpPr>
              <a:spLocks noChangeShapeType="1"/>
            </p:cNvSpPr>
            <p:nvPr/>
          </p:nvSpPr>
          <p:spPr bwMode="auto">
            <a:xfrm>
              <a:off x="624" y="3312"/>
              <a:ext cx="288" cy="0"/>
            </a:xfrm>
            <a:prstGeom prst="line">
              <a:avLst/>
            </a:prstGeom>
            <a:noFill/>
            <a:ln w="9525">
              <a:solidFill>
                <a:srgbClr val="FF00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33" name="Object 10">
              <a:extLst>
                <a:ext uri="{FF2B5EF4-FFF2-40B4-BE49-F238E27FC236}">
                  <a16:creationId xmlns:a16="http://schemas.microsoft.com/office/drawing/2014/main" id="{973DB3DA-BBFF-4B68-87E3-460C6B371F3E}"/>
                </a:ext>
              </a:extLst>
            </p:cNvPr>
            <p:cNvGraphicFramePr>
              <a:graphicFrameLocks noChangeAspect="1"/>
            </p:cNvGraphicFramePr>
            <p:nvPr/>
          </p:nvGraphicFramePr>
          <p:xfrm>
            <a:off x="864" y="3216"/>
            <a:ext cx="219" cy="264"/>
          </p:xfrm>
          <a:graphic>
            <a:graphicData uri="http://schemas.openxmlformats.org/presentationml/2006/ole">
              <mc:AlternateContent xmlns:mc="http://schemas.openxmlformats.org/markup-compatibility/2006">
                <mc:Choice xmlns:v="urn:schemas-microsoft-com:vml" Requires="v">
                  <p:oleObj name="Equation" r:id="rId25" imgW="126835" imgH="139518" progId="Equation.3">
                    <p:embed/>
                  </p:oleObj>
                </mc:Choice>
                <mc:Fallback>
                  <p:oleObj name="Equation" r:id="rId25" imgW="126835" imgH="139518" progId="Equation.3">
                    <p:embed/>
                    <p:pic>
                      <p:nvPicPr>
                        <p:cNvPr id="0" name="Object 1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64" y="3216"/>
                          <a:ext cx="2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4" name="Line 48">
              <a:extLst>
                <a:ext uri="{FF2B5EF4-FFF2-40B4-BE49-F238E27FC236}">
                  <a16:creationId xmlns:a16="http://schemas.microsoft.com/office/drawing/2014/main" id="{D1F0E01C-B187-4D43-97E3-B74D94E26425}"/>
                </a:ext>
              </a:extLst>
            </p:cNvPr>
            <p:cNvSpPr>
              <a:spLocks noChangeShapeType="1"/>
            </p:cNvSpPr>
            <p:nvPr/>
          </p:nvSpPr>
          <p:spPr bwMode="auto">
            <a:xfrm flipV="1">
              <a:off x="1104" y="2160"/>
              <a:ext cx="0" cy="192"/>
            </a:xfrm>
            <a:prstGeom prst="line">
              <a:avLst/>
            </a:prstGeom>
            <a:noFill/>
            <a:ln w="9525">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235" name="Line 49">
              <a:extLst>
                <a:ext uri="{FF2B5EF4-FFF2-40B4-BE49-F238E27FC236}">
                  <a16:creationId xmlns:a16="http://schemas.microsoft.com/office/drawing/2014/main" id="{8AC7693D-EEF9-4EF8-BEF8-289367ED9333}"/>
                </a:ext>
              </a:extLst>
            </p:cNvPr>
            <p:cNvSpPr>
              <a:spLocks noChangeShapeType="1"/>
            </p:cNvSpPr>
            <p:nvPr/>
          </p:nvSpPr>
          <p:spPr bwMode="auto">
            <a:xfrm flipV="1">
              <a:off x="1728" y="2160"/>
              <a:ext cx="0" cy="192"/>
            </a:xfrm>
            <a:prstGeom prst="line">
              <a:avLst/>
            </a:prstGeom>
            <a:noFill/>
            <a:ln w="9525">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51236" name="Group 50">
              <a:extLst>
                <a:ext uri="{FF2B5EF4-FFF2-40B4-BE49-F238E27FC236}">
                  <a16:creationId xmlns:a16="http://schemas.microsoft.com/office/drawing/2014/main" id="{C9E066C3-0F4F-4811-8787-57BE70E1C522}"/>
                </a:ext>
              </a:extLst>
            </p:cNvPr>
            <p:cNvGrpSpPr>
              <a:grpSpLocks/>
            </p:cNvGrpSpPr>
            <p:nvPr/>
          </p:nvGrpSpPr>
          <p:grpSpPr bwMode="auto">
            <a:xfrm>
              <a:off x="384" y="2208"/>
              <a:ext cx="240" cy="240"/>
              <a:chOff x="384" y="1104"/>
              <a:chExt cx="240" cy="240"/>
            </a:xfrm>
          </p:grpSpPr>
          <p:sp>
            <p:nvSpPr>
              <p:cNvPr id="51239" name="Line 51">
                <a:extLst>
                  <a:ext uri="{FF2B5EF4-FFF2-40B4-BE49-F238E27FC236}">
                    <a16:creationId xmlns:a16="http://schemas.microsoft.com/office/drawing/2014/main" id="{C35D5A06-281D-4B78-AA21-682A7F28A363}"/>
                  </a:ext>
                </a:extLst>
              </p:cNvPr>
              <p:cNvSpPr>
                <a:spLocks noChangeShapeType="1"/>
              </p:cNvSpPr>
              <p:nvPr/>
            </p:nvSpPr>
            <p:spPr bwMode="auto">
              <a:xfrm flipV="1">
                <a:off x="624" y="1152"/>
                <a:ext cx="0" cy="144"/>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40" name="Object 13">
                <a:extLst>
                  <a:ext uri="{FF2B5EF4-FFF2-40B4-BE49-F238E27FC236}">
                    <a16:creationId xmlns:a16="http://schemas.microsoft.com/office/drawing/2014/main" id="{213A5F49-03B5-4A3C-A7EB-014D18A39241}"/>
                  </a:ext>
                </a:extLst>
              </p:cNvPr>
              <p:cNvGraphicFramePr>
                <a:graphicFrameLocks noChangeAspect="1"/>
              </p:cNvGraphicFramePr>
              <p:nvPr/>
            </p:nvGraphicFramePr>
            <p:xfrm>
              <a:off x="384" y="1104"/>
              <a:ext cx="173" cy="240"/>
            </p:xfrm>
            <a:graphic>
              <a:graphicData uri="http://schemas.openxmlformats.org/presentationml/2006/ole">
                <mc:AlternateContent xmlns:mc="http://schemas.openxmlformats.org/markup-compatibility/2006">
                  <mc:Choice xmlns:v="urn:schemas-microsoft-com:vml" Requires="v">
                    <p:oleObj name="Equation" r:id="rId27" imgW="165028" imgH="228501" progId="Equation.3">
                      <p:embed/>
                    </p:oleObj>
                  </mc:Choice>
                  <mc:Fallback>
                    <p:oleObj name="Equation" r:id="rId27" imgW="165028" imgH="228501"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 y="1104"/>
                            <a:ext cx="1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1237" name="Object 11">
              <a:extLst>
                <a:ext uri="{FF2B5EF4-FFF2-40B4-BE49-F238E27FC236}">
                  <a16:creationId xmlns:a16="http://schemas.microsoft.com/office/drawing/2014/main" id="{5D055D3A-89AA-4FA3-8814-F17C379DA7FA}"/>
                </a:ext>
              </a:extLst>
            </p:cNvPr>
            <p:cNvGraphicFramePr>
              <a:graphicFrameLocks noChangeAspect="1"/>
            </p:cNvGraphicFramePr>
            <p:nvPr/>
          </p:nvGraphicFramePr>
          <p:xfrm>
            <a:off x="1968" y="3264"/>
            <a:ext cx="219" cy="264"/>
          </p:xfrm>
          <a:graphic>
            <a:graphicData uri="http://schemas.openxmlformats.org/presentationml/2006/ole">
              <mc:AlternateContent xmlns:mc="http://schemas.openxmlformats.org/markup-compatibility/2006">
                <mc:Choice xmlns:v="urn:schemas-microsoft-com:vml" Requires="v">
                  <p:oleObj name="Equation" r:id="rId28" imgW="126835" imgH="139518" progId="Equation.3">
                    <p:embed/>
                  </p:oleObj>
                </mc:Choice>
                <mc:Fallback>
                  <p:oleObj name="Equation" r:id="rId28" imgW="126835" imgH="139518" progId="Equation.3">
                    <p:embed/>
                    <p:pic>
                      <p:nvPicPr>
                        <p:cNvPr id="0" name="Object 1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68" y="3264"/>
                          <a:ext cx="2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8" name="Object 12">
              <a:extLst>
                <a:ext uri="{FF2B5EF4-FFF2-40B4-BE49-F238E27FC236}">
                  <a16:creationId xmlns:a16="http://schemas.microsoft.com/office/drawing/2014/main" id="{BD18D503-AC3D-43D2-8376-804F5BE6E26F}"/>
                </a:ext>
              </a:extLst>
            </p:cNvPr>
            <p:cNvGraphicFramePr>
              <a:graphicFrameLocks noChangeAspect="1"/>
            </p:cNvGraphicFramePr>
            <p:nvPr/>
          </p:nvGraphicFramePr>
          <p:xfrm>
            <a:off x="405" y="3120"/>
            <a:ext cx="219" cy="264"/>
          </p:xfrm>
          <a:graphic>
            <a:graphicData uri="http://schemas.openxmlformats.org/presentationml/2006/ole">
              <mc:AlternateContent xmlns:mc="http://schemas.openxmlformats.org/markup-compatibility/2006">
                <mc:Choice xmlns:v="urn:schemas-microsoft-com:vml" Requires="v">
                  <p:oleObj name="Equation" r:id="rId29" imgW="126835" imgH="139518" progId="Equation.3">
                    <p:embed/>
                  </p:oleObj>
                </mc:Choice>
                <mc:Fallback>
                  <p:oleObj name="Equation" r:id="rId29" imgW="126835" imgH="139518" progId="Equation.3">
                    <p:embed/>
                    <p:pic>
                      <p:nvPicPr>
                        <p:cNvPr id="0" name="Object 1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5" y="3120"/>
                          <a:ext cx="2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1208" name="Group 55">
            <a:extLst>
              <a:ext uri="{FF2B5EF4-FFF2-40B4-BE49-F238E27FC236}">
                <a16:creationId xmlns:a16="http://schemas.microsoft.com/office/drawing/2014/main" id="{5C3A0FFC-55DB-4529-B51A-8FFFBE602CEF}"/>
              </a:ext>
            </a:extLst>
          </p:cNvPr>
          <p:cNvGrpSpPr>
            <a:grpSpLocks/>
          </p:cNvGrpSpPr>
          <p:nvPr/>
        </p:nvGrpSpPr>
        <p:grpSpPr bwMode="auto">
          <a:xfrm>
            <a:off x="4857750" y="5572125"/>
            <a:ext cx="2030413" cy="519113"/>
            <a:chOff x="3246" y="3771"/>
            <a:chExt cx="1279" cy="327"/>
          </a:xfrm>
        </p:grpSpPr>
        <p:graphicFrame>
          <p:nvGraphicFramePr>
            <p:cNvPr id="51210" name="Object 5">
              <a:extLst>
                <a:ext uri="{FF2B5EF4-FFF2-40B4-BE49-F238E27FC236}">
                  <a16:creationId xmlns:a16="http://schemas.microsoft.com/office/drawing/2014/main" id="{FB531825-9431-4967-B6D3-82D2F81367F1}"/>
                </a:ext>
              </a:extLst>
            </p:cNvPr>
            <p:cNvGraphicFramePr>
              <a:graphicFrameLocks noChangeAspect="1"/>
            </p:cNvGraphicFramePr>
            <p:nvPr/>
          </p:nvGraphicFramePr>
          <p:xfrm>
            <a:off x="3786" y="3818"/>
            <a:ext cx="739" cy="279"/>
          </p:xfrm>
          <a:graphic>
            <a:graphicData uri="http://schemas.openxmlformats.org/presentationml/2006/ole">
              <mc:AlternateContent xmlns:mc="http://schemas.openxmlformats.org/markup-compatibility/2006">
                <mc:Choice xmlns:v="urn:schemas-microsoft-com:vml" Requires="v">
                  <p:oleObj name="Equation" r:id="rId31" imgW="444114" imgH="177646" progId="Equation.DSMT4">
                    <p:embed/>
                  </p:oleObj>
                </mc:Choice>
                <mc:Fallback>
                  <p:oleObj name="Equation" r:id="rId31" imgW="444114" imgH="177646" progId="Equation.DSMT4">
                    <p:embed/>
                    <p:pic>
                      <p:nvPicPr>
                        <p:cNvPr id="0" name="Object 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86" y="3818"/>
                          <a:ext cx="73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Text Box 57">
              <a:extLst>
                <a:ext uri="{FF2B5EF4-FFF2-40B4-BE49-F238E27FC236}">
                  <a16:creationId xmlns:a16="http://schemas.microsoft.com/office/drawing/2014/main" id="{C7D64310-04EC-4DCB-A6C1-8A9C3E309312}"/>
                </a:ext>
              </a:extLst>
            </p:cNvPr>
            <p:cNvSpPr txBox="1">
              <a:spLocks noChangeArrowheads="1"/>
            </p:cNvSpPr>
            <p:nvPr/>
          </p:nvSpPr>
          <p:spPr bwMode="auto">
            <a:xfrm>
              <a:off x="3246" y="3771"/>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得</a:t>
              </a:r>
            </a:p>
          </p:txBody>
        </p:sp>
      </p:grpSp>
      <p:sp>
        <p:nvSpPr>
          <p:cNvPr id="58" name="圆角矩形 57">
            <a:extLst>
              <a:ext uri="{FF2B5EF4-FFF2-40B4-BE49-F238E27FC236}">
                <a16:creationId xmlns:a16="http://schemas.microsoft.com/office/drawing/2014/main" id="{A31973D5-1968-48E6-9D2A-E88267FC81DF}"/>
              </a:ext>
            </a:extLst>
          </p:cNvPr>
          <p:cNvSpPr/>
          <p:nvPr/>
        </p:nvSpPr>
        <p:spPr>
          <a:xfrm>
            <a:off x="571500" y="3714750"/>
            <a:ext cx="8072438" cy="142875"/>
          </a:xfrm>
          <a:prstGeom prst="round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C6956802-B5B1-48FF-BDCA-711F68C57C07}"/>
              </a:ext>
            </a:extLst>
          </p:cNvPr>
          <p:cNvGrpSpPr>
            <a:grpSpLocks/>
          </p:cNvGrpSpPr>
          <p:nvPr/>
        </p:nvGrpSpPr>
        <p:grpSpPr bwMode="auto">
          <a:xfrm>
            <a:off x="233363" y="1825625"/>
            <a:ext cx="7924800" cy="3084513"/>
            <a:chOff x="480" y="2160"/>
            <a:chExt cx="4992" cy="1943"/>
          </a:xfrm>
        </p:grpSpPr>
        <p:sp>
          <p:nvSpPr>
            <p:cNvPr id="52229" name="Text Box 3">
              <a:extLst>
                <a:ext uri="{FF2B5EF4-FFF2-40B4-BE49-F238E27FC236}">
                  <a16:creationId xmlns:a16="http://schemas.microsoft.com/office/drawing/2014/main" id="{337279C7-501F-4846-BBFE-755E68AFE4AD}"/>
                </a:ext>
              </a:extLst>
            </p:cNvPr>
            <p:cNvSpPr txBox="1">
              <a:spLocks noChangeArrowheads="1"/>
            </p:cNvSpPr>
            <p:nvPr/>
          </p:nvSpPr>
          <p:spPr bwMode="auto">
            <a:xfrm>
              <a:off x="1920" y="2160"/>
              <a:ext cx="35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0000"/>
                  </a:solidFill>
                  <a:latin typeface="Times New Roman" panose="02020603050405020304" pitchFamily="18" charset="0"/>
                  <a:ea typeface="华文中宋" panose="02010600040101010101" pitchFamily="2" charset="-122"/>
                </a:rPr>
                <a:t>问：</a:t>
              </a:r>
              <a:r>
                <a:rPr kumimoji="1" lang="zh-CN" altLang="en-US" sz="2800">
                  <a:solidFill>
                    <a:srgbClr val="FFFFFF"/>
                  </a:solidFill>
                  <a:latin typeface="Times New Roman" panose="02020603050405020304" pitchFamily="18" charset="0"/>
                  <a:ea typeface="华文中宋" panose="02010600040101010101" pitchFamily="2" charset="-122"/>
                </a:rPr>
                <a:t>下列几种情况</a:t>
              </a:r>
              <a:r>
                <a:rPr kumimoji="1" lang="zh-CN" altLang="en-US" sz="2800">
                  <a:solidFill>
                    <a:srgbClr val="FFFF00"/>
                  </a:solidFill>
                  <a:latin typeface="Times New Roman" panose="02020603050405020304" pitchFamily="18" charset="0"/>
                  <a:ea typeface="华文中宋" panose="02010600040101010101" pitchFamily="2" charset="-122"/>
                </a:rPr>
                <a:t>互感</a:t>
              </a:r>
              <a:r>
                <a:rPr kumimoji="1" lang="zh-CN" altLang="en-US" sz="2800">
                  <a:solidFill>
                    <a:srgbClr val="FFFFFF"/>
                  </a:solidFill>
                  <a:latin typeface="Times New Roman" panose="02020603050405020304" pitchFamily="18" charset="0"/>
                  <a:ea typeface="华文中宋" panose="02010600040101010101" pitchFamily="2" charset="-122"/>
                </a:rPr>
                <a:t>是否变化</a:t>
              </a:r>
              <a:r>
                <a:rPr kumimoji="1" lang="zh-CN" altLang="en-US" sz="2800" b="1">
                  <a:solidFill>
                    <a:srgbClr val="FFFFFF"/>
                  </a:solidFill>
                  <a:latin typeface="Times New Roman" panose="02020603050405020304" pitchFamily="18" charset="0"/>
                  <a:ea typeface="华文中宋" panose="02010600040101010101" pitchFamily="2" charset="-122"/>
                </a:rPr>
                <a:t>？</a:t>
              </a:r>
              <a:r>
                <a:rPr kumimoji="1" lang="zh-CN" altLang="en-US" sz="2800">
                  <a:solidFill>
                    <a:srgbClr val="CC0000"/>
                  </a:solidFill>
                  <a:latin typeface="Times New Roman" panose="02020603050405020304" pitchFamily="18" charset="0"/>
                  <a:ea typeface="华文中宋" panose="02010600040101010101" pitchFamily="2" charset="-122"/>
                </a:rPr>
                <a:t>               </a:t>
              </a:r>
            </a:p>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rPr>
                <a:t>1</a:t>
              </a:r>
              <a:r>
                <a:rPr kumimoji="1" lang="zh-CN" altLang="en-US" sz="2800" b="1">
                  <a:solidFill>
                    <a:srgbClr val="FFFFFF"/>
                  </a:solidFill>
                  <a:latin typeface="Times New Roman" panose="02020603050405020304" pitchFamily="18" charset="0"/>
                  <a:ea typeface="华文中宋" panose="02010600040101010101" pitchFamily="2" charset="-122"/>
                </a:rPr>
                <a:t>）</a:t>
              </a:r>
              <a:r>
                <a:rPr kumimoji="1" lang="zh-CN" altLang="en-US" sz="2800">
                  <a:solidFill>
                    <a:srgbClr val="FFFFFF"/>
                  </a:solidFill>
                  <a:latin typeface="Times New Roman" panose="02020603050405020304" pitchFamily="18" charset="0"/>
                  <a:ea typeface="华文中宋" panose="02010600040101010101" pitchFamily="2" charset="-122"/>
                </a:rPr>
                <a:t>线框平行直导线移动；              </a:t>
              </a:r>
            </a:p>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rPr>
                <a:t>2</a:t>
              </a:r>
              <a:r>
                <a:rPr kumimoji="1" lang="zh-CN" altLang="en-US" sz="2800" b="1">
                  <a:solidFill>
                    <a:srgbClr val="FFFFFF"/>
                  </a:solidFill>
                  <a:latin typeface="Times New Roman" panose="02020603050405020304" pitchFamily="18" charset="0"/>
                  <a:ea typeface="华文中宋" panose="02010600040101010101" pitchFamily="2" charset="-122"/>
                </a:rPr>
                <a:t>）</a:t>
              </a:r>
              <a:r>
                <a:rPr kumimoji="1" lang="zh-CN" altLang="en-US" sz="2800">
                  <a:solidFill>
                    <a:srgbClr val="FFFFFF"/>
                  </a:solidFill>
                  <a:latin typeface="Times New Roman" panose="02020603050405020304" pitchFamily="18" charset="0"/>
                  <a:ea typeface="华文中宋" panose="02010600040101010101" pitchFamily="2" charset="-122"/>
                </a:rPr>
                <a:t>线框垂直于直导线移动；          </a:t>
              </a:r>
            </a:p>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rPr>
                <a:t>3</a:t>
              </a:r>
              <a:r>
                <a:rPr kumimoji="1" lang="zh-CN" altLang="en-US" sz="2800" b="1">
                  <a:solidFill>
                    <a:srgbClr val="FFFFFF"/>
                  </a:solidFill>
                  <a:latin typeface="Times New Roman" panose="02020603050405020304" pitchFamily="18" charset="0"/>
                  <a:ea typeface="华文中宋" panose="02010600040101010101" pitchFamily="2" charset="-122"/>
                </a:rPr>
                <a:t>）</a:t>
              </a:r>
              <a:r>
                <a:rPr kumimoji="1" lang="zh-CN" altLang="en-US" sz="2800">
                  <a:solidFill>
                    <a:srgbClr val="FFFFFF"/>
                  </a:solidFill>
                  <a:latin typeface="Times New Roman" panose="02020603050405020304" pitchFamily="18" charset="0"/>
                  <a:ea typeface="华文中宋" panose="02010600040101010101" pitchFamily="2" charset="-122"/>
                </a:rPr>
                <a:t>线框绕 </a:t>
              </a:r>
              <a:r>
                <a:rPr kumimoji="1" lang="en-US" altLang="zh-CN" sz="2800" b="1" i="1">
                  <a:solidFill>
                    <a:srgbClr val="FFFFFF"/>
                  </a:solidFill>
                  <a:latin typeface="Times New Roman" panose="02020603050405020304" pitchFamily="18" charset="0"/>
                  <a:ea typeface="华文中宋" panose="02010600040101010101" pitchFamily="2" charset="-122"/>
                </a:rPr>
                <a:t>OC</a:t>
              </a:r>
              <a:r>
                <a:rPr kumimoji="1" lang="en-US" altLang="zh-CN" sz="2800">
                  <a:solidFill>
                    <a:srgbClr val="FFFFFF"/>
                  </a:solidFill>
                  <a:latin typeface="Times New Roman" panose="02020603050405020304" pitchFamily="18" charset="0"/>
                  <a:ea typeface="华文中宋" panose="02010600040101010101" pitchFamily="2" charset="-122"/>
                </a:rPr>
                <a:t> </a:t>
              </a:r>
              <a:r>
                <a:rPr kumimoji="1" lang="zh-CN" altLang="en-US" sz="2800">
                  <a:solidFill>
                    <a:srgbClr val="FFFFFF"/>
                  </a:solidFill>
                  <a:latin typeface="Times New Roman" panose="02020603050405020304" pitchFamily="18" charset="0"/>
                  <a:ea typeface="华文中宋" panose="02010600040101010101" pitchFamily="2" charset="-122"/>
                </a:rPr>
                <a:t>轴转动；                      </a:t>
              </a:r>
            </a:p>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rPr>
                <a:t>4</a:t>
              </a:r>
              <a:r>
                <a:rPr kumimoji="1" lang="zh-CN" altLang="en-US" sz="2800" b="1">
                  <a:solidFill>
                    <a:srgbClr val="FFFFFF"/>
                  </a:solidFill>
                  <a:latin typeface="Times New Roman" panose="02020603050405020304" pitchFamily="18" charset="0"/>
                  <a:ea typeface="华文中宋" panose="02010600040101010101" pitchFamily="2" charset="-122"/>
                </a:rPr>
                <a:t>）</a:t>
              </a:r>
              <a:r>
                <a:rPr kumimoji="1" lang="zh-CN" altLang="en-US" sz="2800">
                  <a:solidFill>
                    <a:srgbClr val="FFFFFF"/>
                  </a:solidFill>
                  <a:latin typeface="Times New Roman" panose="02020603050405020304" pitchFamily="18" charset="0"/>
                  <a:ea typeface="华文中宋" panose="02010600040101010101" pitchFamily="2" charset="-122"/>
                </a:rPr>
                <a:t>直导线中电流变化</a:t>
              </a:r>
              <a:r>
                <a:rPr kumimoji="1" lang="en-US" altLang="zh-CN" sz="2800">
                  <a:solidFill>
                    <a:srgbClr val="FFFFFF"/>
                  </a:solidFill>
                  <a:latin typeface="Times New Roman" panose="02020603050405020304" pitchFamily="18" charset="0"/>
                  <a:ea typeface="华文中宋" panose="02010600040101010101" pitchFamily="2" charset="-122"/>
                </a:rPr>
                <a:t>.</a:t>
              </a:r>
            </a:p>
          </p:txBody>
        </p:sp>
        <p:grpSp>
          <p:nvGrpSpPr>
            <p:cNvPr id="52230" name="Group 4">
              <a:extLst>
                <a:ext uri="{FF2B5EF4-FFF2-40B4-BE49-F238E27FC236}">
                  <a16:creationId xmlns:a16="http://schemas.microsoft.com/office/drawing/2014/main" id="{5A9A49A6-5277-4475-8171-F7774477165B}"/>
                </a:ext>
              </a:extLst>
            </p:cNvPr>
            <p:cNvGrpSpPr>
              <a:grpSpLocks/>
            </p:cNvGrpSpPr>
            <p:nvPr/>
          </p:nvGrpSpPr>
          <p:grpSpPr bwMode="auto">
            <a:xfrm>
              <a:off x="480" y="2208"/>
              <a:ext cx="1248" cy="1872"/>
              <a:chOff x="432" y="1872"/>
              <a:chExt cx="1344" cy="2256"/>
            </a:xfrm>
          </p:grpSpPr>
          <p:sp>
            <p:nvSpPr>
              <p:cNvPr id="52231" name="Rectangle 5">
                <a:extLst>
                  <a:ext uri="{FF2B5EF4-FFF2-40B4-BE49-F238E27FC236}">
                    <a16:creationId xmlns:a16="http://schemas.microsoft.com/office/drawing/2014/main" id="{4B943B37-D0A3-4CA8-BC4D-47B701679C50}"/>
                  </a:ext>
                </a:extLst>
              </p:cNvPr>
              <p:cNvSpPr>
                <a:spLocks noChangeArrowheads="1"/>
              </p:cNvSpPr>
              <p:nvPr/>
            </p:nvSpPr>
            <p:spPr bwMode="auto">
              <a:xfrm>
                <a:off x="432" y="1872"/>
                <a:ext cx="1344" cy="22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52232" name="Line 6">
                <a:extLst>
                  <a:ext uri="{FF2B5EF4-FFF2-40B4-BE49-F238E27FC236}">
                    <a16:creationId xmlns:a16="http://schemas.microsoft.com/office/drawing/2014/main" id="{278FD6F5-6C68-457C-8541-4CE4C0567D8F}"/>
                  </a:ext>
                </a:extLst>
              </p:cNvPr>
              <p:cNvSpPr>
                <a:spLocks noChangeShapeType="1"/>
              </p:cNvSpPr>
              <p:nvPr/>
            </p:nvSpPr>
            <p:spPr bwMode="auto">
              <a:xfrm>
                <a:off x="624" y="2256"/>
                <a:ext cx="0" cy="158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3" name="Rectangle 7">
                <a:extLst>
                  <a:ext uri="{FF2B5EF4-FFF2-40B4-BE49-F238E27FC236}">
                    <a16:creationId xmlns:a16="http://schemas.microsoft.com/office/drawing/2014/main" id="{92E45E19-8A92-4E5E-A13D-8E302714EB9B}"/>
                  </a:ext>
                </a:extLst>
              </p:cNvPr>
              <p:cNvSpPr>
                <a:spLocks noChangeArrowheads="1"/>
              </p:cNvSpPr>
              <p:nvPr/>
            </p:nvSpPr>
            <p:spPr bwMode="auto">
              <a:xfrm>
                <a:off x="912" y="2400"/>
                <a:ext cx="720" cy="912"/>
              </a:xfrm>
              <a:prstGeom prst="rect">
                <a:avLst/>
              </a:prstGeom>
              <a:noFill/>
              <a:ln w="38100" cmpd="thickThin">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52234" name="Line 8">
                <a:extLst>
                  <a:ext uri="{FF2B5EF4-FFF2-40B4-BE49-F238E27FC236}">
                    <a16:creationId xmlns:a16="http://schemas.microsoft.com/office/drawing/2014/main" id="{C85D1E8C-74E2-4618-AABC-FA2C176705FD}"/>
                  </a:ext>
                </a:extLst>
              </p:cNvPr>
              <p:cNvSpPr>
                <a:spLocks noChangeShapeType="1"/>
              </p:cNvSpPr>
              <p:nvPr/>
            </p:nvSpPr>
            <p:spPr bwMode="auto">
              <a:xfrm>
                <a:off x="1248" y="2064"/>
                <a:ext cx="0" cy="168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5" name="Text Box 9">
                <a:extLst>
                  <a:ext uri="{FF2B5EF4-FFF2-40B4-BE49-F238E27FC236}">
                    <a16:creationId xmlns:a16="http://schemas.microsoft.com/office/drawing/2014/main" id="{6DEF96CB-DBA8-4911-A4D6-8E9636E36381}"/>
                  </a:ext>
                </a:extLst>
              </p:cNvPr>
              <p:cNvSpPr txBox="1">
                <a:spLocks noChangeArrowheads="1"/>
              </p:cNvSpPr>
              <p:nvPr/>
            </p:nvSpPr>
            <p:spPr bwMode="auto">
              <a:xfrm>
                <a:off x="1248" y="2064"/>
                <a:ext cx="28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i="1">
                    <a:solidFill>
                      <a:srgbClr val="000000"/>
                    </a:solidFill>
                    <a:latin typeface="Times New Roman" panose="02020603050405020304" pitchFamily="18" charset="0"/>
                    <a:ea typeface="华文中宋" panose="02010600040101010101" pitchFamily="2" charset="-122"/>
                  </a:rPr>
                  <a:t>O</a:t>
                </a:r>
              </a:p>
            </p:txBody>
          </p:sp>
          <p:sp>
            <p:nvSpPr>
              <p:cNvPr id="52236" name="Text Box 10">
                <a:extLst>
                  <a:ext uri="{FF2B5EF4-FFF2-40B4-BE49-F238E27FC236}">
                    <a16:creationId xmlns:a16="http://schemas.microsoft.com/office/drawing/2014/main" id="{E32AC049-ABB5-4E6E-85F3-93FE7E43C7E9}"/>
                  </a:ext>
                </a:extLst>
              </p:cNvPr>
              <p:cNvSpPr txBox="1">
                <a:spLocks noChangeArrowheads="1"/>
              </p:cNvSpPr>
              <p:nvPr/>
            </p:nvSpPr>
            <p:spPr bwMode="auto">
              <a:xfrm>
                <a:off x="1248" y="3312"/>
                <a:ext cx="24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i="1">
                    <a:solidFill>
                      <a:srgbClr val="000000"/>
                    </a:solidFill>
                    <a:latin typeface="Times New Roman" panose="02020603050405020304" pitchFamily="18" charset="0"/>
                    <a:ea typeface="华文中宋" panose="02010600040101010101" pitchFamily="2" charset="-122"/>
                  </a:rPr>
                  <a:t>C</a:t>
                </a:r>
              </a:p>
            </p:txBody>
          </p:sp>
          <p:sp>
            <p:nvSpPr>
              <p:cNvPr id="52237" name="Line 11">
                <a:extLst>
                  <a:ext uri="{FF2B5EF4-FFF2-40B4-BE49-F238E27FC236}">
                    <a16:creationId xmlns:a16="http://schemas.microsoft.com/office/drawing/2014/main" id="{58493FC7-0396-4B23-ABEC-10183C2060E1}"/>
                  </a:ext>
                </a:extLst>
              </p:cNvPr>
              <p:cNvSpPr>
                <a:spLocks noChangeShapeType="1"/>
              </p:cNvSpPr>
              <p:nvPr/>
            </p:nvSpPr>
            <p:spPr bwMode="auto">
              <a:xfrm flipV="1">
                <a:off x="624" y="1872"/>
                <a:ext cx="0" cy="384"/>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38" name="Line 12">
                <a:extLst>
                  <a:ext uri="{FF2B5EF4-FFF2-40B4-BE49-F238E27FC236}">
                    <a16:creationId xmlns:a16="http://schemas.microsoft.com/office/drawing/2014/main" id="{2ADF16EC-52C7-4403-8427-F5966005574F}"/>
                  </a:ext>
                </a:extLst>
              </p:cNvPr>
              <p:cNvSpPr>
                <a:spLocks noChangeShapeType="1"/>
              </p:cNvSpPr>
              <p:nvPr/>
            </p:nvSpPr>
            <p:spPr bwMode="auto">
              <a:xfrm flipV="1">
                <a:off x="624" y="3744"/>
                <a:ext cx="0" cy="336"/>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22" name="圆角矩形 21">
            <a:extLst>
              <a:ext uri="{FF2B5EF4-FFF2-40B4-BE49-F238E27FC236}">
                <a16:creationId xmlns:a16="http://schemas.microsoft.com/office/drawing/2014/main" id="{3D42C982-E17B-41E8-A160-F421D49DA2B9}"/>
              </a:ext>
            </a:extLst>
          </p:cNvPr>
          <p:cNvSpPr/>
          <p:nvPr/>
        </p:nvSpPr>
        <p:spPr>
          <a:xfrm>
            <a:off x="233363" y="1481138"/>
            <a:ext cx="7786687" cy="14287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228" name="Text Box 20">
            <a:extLst>
              <a:ext uri="{FF2B5EF4-FFF2-40B4-BE49-F238E27FC236}">
                <a16:creationId xmlns:a16="http://schemas.microsoft.com/office/drawing/2014/main" id="{8157014D-5C1F-434A-A38D-CBE34FEF23D3}"/>
              </a:ext>
            </a:extLst>
          </p:cNvPr>
          <p:cNvSpPr txBox="1">
            <a:spLocks noChangeArrowheads="1"/>
          </p:cNvSpPr>
          <p:nvPr/>
        </p:nvSpPr>
        <p:spPr bwMode="auto">
          <a:xfrm>
            <a:off x="395288" y="347663"/>
            <a:ext cx="29289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SzTx/>
              <a:buFontTx/>
              <a:buNone/>
            </a:pPr>
            <a:r>
              <a:rPr kumimoji="1" lang="zh-CN" altLang="en-US" b="1">
                <a:solidFill>
                  <a:srgbClr val="FFFF66"/>
                </a:solidFill>
                <a:latin typeface="Times New Roman" panose="02020603050405020304" pitchFamily="18" charset="0"/>
                <a:ea typeface="华文中宋" panose="02010600040101010101" pitchFamily="2" charset="-122"/>
              </a:rPr>
              <a:t>思考题</a:t>
            </a:r>
            <a:endParaRPr kumimoji="1" lang="en-US" altLang="zh-CN" b="1">
              <a:solidFill>
                <a:srgbClr val="FFFF66"/>
              </a:solidFill>
              <a:latin typeface="Times New Roman" panose="02020603050405020304" pitchFamily="18" charset="0"/>
              <a:ea typeface="华文中宋" panose="020106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229E8038-5C06-4A80-899D-C1902C6DA58E}"/>
              </a:ext>
            </a:extLst>
          </p:cNvPr>
          <p:cNvSpPr txBox="1">
            <a:spLocks noChangeArrowheads="1"/>
          </p:cNvSpPr>
          <p:nvPr/>
        </p:nvSpPr>
        <p:spPr bwMode="auto">
          <a:xfrm>
            <a:off x="323850" y="620713"/>
            <a:ext cx="38909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600" b="1">
                <a:solidFill>
                  <a:srgbClr val="FFFF66"/>
                </a:solidFill>
                <a:ea typeface="黑体" panose="02010609060101010101" pitchFamily="49" charset="-122"/>
              </a:rPr>
              <a:t>互感现象的应用：</a:t>
            </a:r>
          </a:p>
        </p:txBody>
      </p:sp>
      <p:sp>
        <p:nvSpPr>
          <p:cNvPr id="10243" name="Text Box 3">
            <a:extLst>
              <a:ext uri="{FF2B5EF4-FFF2-40B4-BE49-F238E27FC236}">
                <a16:creationId xmlns:a16="http://schemas.microsoft.com/office/drawing/2014/main" id="{243B8266-0572-4BE2-A5FF-5DC407308458}"/>
              </a:ext>
            </a:extLst>
          </p:cNvPr>
          <p:cNvSpPr txBox="1">
            <a:spLocks noChangeArrowheads="1"/>
          </p:cNvSpPr>
          <p:nvPr/>
        </p:nvSpPr>
        <p:spPr bwMode="auto">
          <a:xfrm>
            <a:off x="323850" y="1341438"/>
            <a:ext cx="8399463" cy="94615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800" b="1">
                <a:solidFill>
                  <a:srgbClr val="000000"/>
                </a:solidFill>
                <a:effectLst>
                  <a:outerShdw blurRad="38100" dist="38100" dir="2700000" algn="tl">
                    <a:srgbClr val="FFFFFF"/>
                  </a:outerShdw>
                </a:effectLst>
                <a:ea typeface="黑体" panose="02010609060101010101" pitchFamily="49" charset="-122"/>
              </a:rPr>
              <a:t>       </a:t>
            </a:r>
            <a:r>
              <a:rPr lang="zh-CN" altLang="en-US" sz="2800" b="1">
                <a:solidFill>
                  <a:srgbClr val="FFFFFF"/>
                </a:solidFill>
                <a:effectLst>
                  <a:outerShdw blurRad="38100" dist="38100" dir="2700000" algn="tl">
                    <a:srgbClr val="000000"/>
                  </a:outerShdw>
                </a:effectLst>
                <a:ea typeface="黑体" panose="02010609060101010101" pitchFamily="49" charset="-122"/>
              </a:rPr>
              <a:t>利用互感现象可以把能量从一个线圈传递到另一</a:t>
            </a:r>
          </a:p>
          <a:p>
            <a:pPr>
              <a:defRPr/>
            </a:pPr>
            <a:r>
              <a:rPr lang="zh-CN" altLang="en-US" sz="2800" b="1">
                <a:solidFill>
                  <a:srgbClr val="FFFFFF"/>
                </a:solidFill>
                <a:effectLst>
                  <a:outerShdw blurRad="38100" dist="38100" dir="2700000" algn="tl">
                    <a:srgbClr val="000000"/>
                  </a:outerShdw>
                </a:effectLst>
                <a:ea typeface="黑体" panose="02010609060101010101" pitchFamily="49" charset="-122"/>
              </a:rPr>
              <a:t>个线圈，因此在电工技术和电子技术中有广泛的应用</a:t>
            </a:r>
          </a:p>
        </p:txBody>
      </p:sp>
      <p:sp>
        <p:nvSpPr>
          <p:cNvPr id="10244" name="Text Box 4">
            <a:extLst>
              <a:ext uri="{FF2B5EF4-FFF2-40B4-BE49-F238E27FC236}">
                <a16:creationId xmlns:a16="http://schemas.microsoft.com/office/drawing/2014/main" id="{E882AC88-B638-4524-906C-61215DD43480}"/>
              </a:ext>
            </a:extLst>
          </p:cNvPr>
          <p:cNvSpPr txBox="1">
            <a:spLocks noChangeArrowheads="1"/>
          </p:cNvSpPr>
          <p:nvPr/>
        </p:nvSpPr>
        <p:spPr bwMode="auto">
          <a:xfrm>
            <a:off x="1023938" y="2439988"/>
            <a:ext cx="1970087" cy="519112"/>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800" b="1">
                <a:solidFill>
                  <a:srgbClr val="FFFFFF"/>
                </a:solidFill>
                <a:effectLst>
                  <a:outerShdw blurRad="38100" dist="38100" dir="2700000" algn="tl">
                    <a:srgbClr val="000000"/>
                  </a:outerShdw>
                </a:effectLst>
                <a:ea typeface="黑体" panose="02010609060101010101" pitchFamily="49" charset="-122"/>
              </a:rPr>
              <a:t>如：变压器</a:t>
            </a:r>
          </a:p>
        </p:txBody>
      </p:sp>
      <p:pic>
        <p:nvPicPr>
          <p:cNvPr id="10245" name="Picture 5" descr="变压器的作用">
            <a:extLst>
              <a:ext uri="{FF2B5EF4-FFF2-40B4-BE49-F238E27FC236}">
                <a16:creationId xmlns:a16="http://schemas.microsoft.com/office/drawing/2014/main" id="{469255C9-7E6F-4F55-8676-2F928DFDC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063" y="2959100"/>
            <a:ext cx="4598987"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三相C型变压器">
            <a:extLst>
              <a:ext uri="{FF2B5EF4-FFF2-40B4-BE49-F238E27FC236}">
                <a16:creationId xmlns:a16="http://schemas.microsoft.com/office/drawing/2014/main" id="{F5CF2FDF-BE45-45E2-978E-C16A51AD1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00400"/>
            <a:ext cx="29527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0" presetClass="entr" presetSubtype="0" fill="hold" grpId="0" nodeType="clickEffect">
                                  <p:stCondLst>
                                    <p:cond delay="0"/>
                                  </p:stCondLst>
                                  <p:iterate type="lt">
                                    <p:tmPct val="10000"/>
                                  </p:iterate>
                                  <p:childTnLst>
                                    <p:set>
                                      <p:cBhvr>
                                        <p:cTn id="11" dur="1" fill="hold">
                                          <p:stCondLst>
                                            <p:cond delay="0"/>
                                          </p:stCondLst>
                                        </p:cTn>
                                        <p:tgtEl>
                                          <p:spTgt spid="10244"/>
                                        </p:tgtEl>
                                        <p:attrNameLst>
                                          <p:attrName>style.visibility</p:attrName>
                                        </p:attrNameLst>
                                      </p:cBhvr>
                                      <p:to>
                                        <p:strVal val="visible"/>
                                      </p:to>
                                    </p:set>
                                    <p:animEffect transition="in" filter="fade">
                                      <p:cBhvr>
                                        <p:cTn id="12" dur="1000"/>
                                        <p:tgtEl>
                                          <p:spTgt spid="10244"/>
                                        </p:tgtEl>
                                      </p:cBhvr>
                                    </p:animEffect>
                                    <p:anim calcmode="lin" valueType="num">
                                      <p:cBhvr>
                                        <p:cTn id="13" dur="1000" fill="hold"/>
                                        <p:tgtEl>
                                          <p:spTgt spid="10244"/>
                                        </p:tgtEl>
                                        <p:attrNameLst>
                                          <p:attrName>ppt_x</p:attrName>
                                        </p:attrNameLst>
                                      </p:cBhvr>
                                      <p:tavLst>
                                        <p:tav tm="0">
                                          <p:val>
                                            <p:strVal val="#ppt_x-.1"/>
                                          </p:val>
                                        </p:tav>
                                        <p:tav tm="100000">
                                          <p:val>
                                            <p:strVal val="#ppt_x"/>
                                          </p:val>
                                        </p:tav>
                                      </p:tavLst>
                                    </p:anim>
                                    <p:anim calcmode="lin" valueType="num">
                                      <p:cBhvr>
                                        <p:cTn id="14" dur="10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wipe(left)">
                                      <p:cBhvr>
                                        <p:cTn id="19" dur="500"/>
                                        <p:tgtEl>
                                          <p:spTgt spid="1024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0245"/>
                                        </p:tgtEl>
                                        <p:attrNameLst>
                                          <p:attrName>style.visibility</p:attrName>
                                        </p:attrNameLst>
                                      </p:cBhvr>
                                      <p:to>
                                        <p:strVal val="visible"/>
                                      </p:to>
                                    </p:set>
                                    <p:animEffect transition="in" filter="blinds(horizontal)">
                                      <p:cBhvr>
                                        <p:cTn id="24"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P spid="1024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20090409_6ed57545c013d8b334bavfcrcYteKa1J">
            <a:extLst>
              <a:ext uri="{FF2B5EF4-FFF2-40B4-BE49-F238E27FC236}">
                <a16:creationId xmlns:a16="http://schemas.microsoft.com/office/drawing/2014/main" id="{4964C877-7B8F-4717-AFDA-53FC6E71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84338"/>
            <a:ext cx="7058025"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4">
            <a:extLst>
              <a:ext uri="{FF2B5EF4-FFF2-40B4-BE49-F238E27FC236}">
                <a16:creationId xmlns:a16="http://schemas.microsoft.com/office/drawing/2014/main" id="{977D1C7B-CC9A-42B3-B86C-8B624844528B}"/>
              </a:ext>
            </a:extLst>
          </p:cNvPr>
          <p:cNvSpPr>
            <a:spLocks noChangeArrowheads="1"/>
          </p:cNvSpPr>
          <p:nvPr/>
        </p:nvSpPr>
        <p:spPr bwMode="auto">
          <a:xfrm>
            <a:off x="2838450" y="6007100"/>
            <a:ext cx="3649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66"/>
                </a:solidFill>
                <a:latin typeface="Verdana" panose="020B0604030504040204" pitchFamily="34" charset="0"/>
              </a:rPr>
              <a:t>收音机里的磁性天线</a:t>
            </a:r>
            <a:r>
              <a:rPr lang="en-US" altLang="zh-CN" sz="2800" b="1">
                <a:solidFill>
                  <a:srgbClr val="FFFF66"/>
                </a:solidFill>
                <a:latin typeface="Verdana" panose="020B0604030504040204" pitchFamily="34" charset="0"/>
              </a:rPr>
              <a:t>. </a:t>
            </a:r>
          </a:p>
        </p:txBody>
      </p:sp>
      <p:sp>
        <p:nvSpPr>
          <p:cNvPr id="54276" name="Text Box 5">
            <a:extLst>
              <a:ext uri="{FF2B5EF4-FFF2-40B4-BE49-F238E27FC236}">
                <a16:creationId xmlns:a16="http://schemas.microsoft.com/office/drawing/2014/main" id="{9E244886-C6AB-4831-99CD-91970EF1C3AD}"/>
              </a:ext>
            </a:extLst>
          </p:cNvPr>
          <p:cNvSpPr txBox="1">
            <a:spLocks noChangeArrowheads="1"/>
          </p:cNvSpPr>
          <p:nvPr/>
        </p:nvSpPr>
        <p:spPr bwMode="auto">
          <a:xfrm>
            <a:off x="609600" y="487363"/>
            <a:ext cx="81073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FFFF"/>
                </a:solidFill>
              </a:rPr>
              <a:t>收音机里的</a:t>
            </a:r>
            <a:r>
              <a:rPr lang="zh-CN" altLang="en-US" sz="2800" b="1">
                <a:solidFill>
                  <a:srgbClr val="FFFF66"/>
                </a:solidFill>
              </a:rPr>
              <a:t>“磁性天线”</a:t>
            </a:r>
            <a:r>
              <a:rPr lang="zh-CN" altLang="en-US" sz="2800" b="1">
                <a:solidFill>
                  <a:srgbClr val="FFFFFF"/>
                </a:solidFill>
              </a:rPr>
              <a:t>利用互感现象可以把信号从一个线圈传递到另一个线圈。</a:t>
            </a:r>
            <a:endParaRPr lang="zh-CN" altLang="en-US" sz="28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AE7345-7E5F-4BB5-B166-F01E6C9CA8D5}"/>
              </a:ext>
            </a:extLst>
          </p:cNvPr>
          <p:cNvSpPr txBox="1"/>
          <p:nvPr/>
        </p:nvSpPr>
        <p:spPr>
          <a:xfrm>
            <a:off x="0" y="0"/>
            <a:ext cx="7429500" cy="769938"/>
          </a:xfrm>
          <a:prstGeom prst="rect">
            <a:avLst/>
          </a:prstGeom>
          <a:noFill/>
        </p:spPr>
        <p:txBody>
          <a:bodyPr>
            <a:spAutoFit/>
          </a:bodyPr>
          <a:lstStyle/>
          <a:p>
            <a:pPr fontAlgn="auto">
              <a:spcBef>
                <a:spcPts val="0"/>
              </a:spcBef>
              <a:spcAft>
                <a:spcPts val="0"/>
              </a:spcAft>
              <a:defRPr/>
            </a:pPr>
            <a:r>
              <a:rPr lang="en-US" altLang="zh-CN" sz="4000" b="1" dirty="0">
                <a:solidFill>
                  <a:srgbClr val="FFFF66"/>
                </a:solidFill>
                <a:latin typeface="+mn-lt"/>
                <a:ea typeface="+mj-ea"/>
              </a:rPr>
              <a:t>8.3.2</a:t>
            </a:r>
            <a:r>
              <a:rPr lang="en-US" altLang="zh-CN" sz="4000" dirty="0">
                <a:solidFill>
                  <a:srgbClr val="FFFF66"/>
                </a:solidFill>
                <a:latin typeface="+mj-ea"/>
                <a:ea typeface="+mj-ea"/>
              </a:rPr>
              <a:t> </a:t>
            </a:r>
            <a:r>
              <a:rPr lang="en-US" altLang="zh-CN" sz="4400" dirty="0">
                <a:solidFill>
                  <a:srgbClr val="FFFF66"/>
                </a:solidFill>
                <a:latin typeface="+mj-ea"/>
                <a:ea typeface="+mj-ea"/>
              </a:rPr>
              <a:t> </a:t>
            </a:r>
            <a:r>
              <a:rPr lang="zh-CN" altLang="en-US" sz="4400" b="1" dirty="0">
                <a:solidFill>
                  <a:srgbClr val="FFFF66"/>
                </a:solidFill>
                <a:latin typeface="黑体" pitchFamily="2" charset="-122"/>
                <a:ea typeface="黑体" pitchFamily="2" charset="-122"/>
              </a:rPr>
              <a:t>自感现象与自感系数</a:t>
            </a:r>
          </a:p>
        </p:txBody>
      </p:sp>
      <p:grpSp>
        <p:nvGrpSpPr>
          <p:cNvPr id="55299" name="Group 15">
            <a:extLst>
              <a:ext uri="{FF2B5EF4-FFF2-40B4-BE49-F238E27FC236}">
                <a16:creationId xmlns:a16="http://schemas.microsoft.com/office/drawing/2014/main" id="{6528C3CF-F3E7-4754-9D55-0478673AE47D}"/>
              </a:ext>
            </a:extLst>
          </p:cNvPr>
          <p:cNvGrpSpPr>
            <a:grpSpLocks/>
          </p:cNvGrpSpPr>
          <p:nvPr/>
        </p:nvGrpSpPr>
        <p:grpSpPr bwMode="auto">
          <a:xfrm>
            <a:off x="1928813" y="1111250"/>
            <a:ext cx="4419600" cy="1993900"/>
            <a:chOff x="2688" y="528"/>
            <a:chExt cx="2784" cy="1256"/>
          </a:xfrm>
        </p:grpSpPr>
        <p:grpSp>
          <p:nvGrpSpPr>
            <p:cNvPr id="55305" name="Group 16">
              <a:extLst>
                <a:ext uri="{FF2B5EF4-FFF2-40B4-BE49-F238E27FC236}">
                  <a16:creationId xmlns:a16="http://schemas.microsoft.com/office/drawing/2014/main" id="{B4ED9F22-D7CB-43D9-9C54-E4C855127585}"/>
                </a:ext>
              </a:extLst>
            </p:cNvPr>
            <p:cNvGrpSpPr>
              <a:grpSpLocks/>
            </p:cNvGrpSpPr>
            <p:nvPr/>
          </p:nvGrpSpPr>
          <p:grpSpPr bwMode="auto">
            <a:xfrm>
              <a:off x="2736" y="528"/>
              <a:ext cx="2624" cy="1256"/>
              <a:chOff x="2688" y="624"/>
              <a:chExt cx="2624" cy="1256"/>
            </a:xfrm>
          </p:grpSpPr>
          <p:sp>
            <p:nvSpPr>
              <p:cNvPr id="55307" name="Line 17">
                <a:extLst>
                  <a:ext uri="{FF2B5EF4-FFF2-40B4-BE49-F238E27FC236}">
                    <a16:creationId xmlns:a16="http://schemas.microsoft.com/office/drawing/2014/main" id="{BD9B8A43-F3B8-4108-B126-6583E7574E4E}"/>
                  </a:ext>
                </a:extLst>
              </p:cNvPr>
              <p:cNvSpPr>
                <a:spLocks noChangeShapeType="1"/>
              </p:cNvSpPr>
              <p:nvPr/>
            </p:nvSpPr>
            <p:spPr bwMode="auto">
              <a:xfrm flipH="1">
                <a:off x="2688" y="1246"/>
                <a:ext cx="872" cy="2"/>
              </a:xfrm>
              <a:prstGeom prst="line">
                <a:avLst/>
              </a:prstGeom>
              <a:noFill/>
              <a:ln w="28575">
                <a:solidFill>
                  <a:srgbClr val="FFFF00"/>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8" name="Arc 18">
                <a:extLst>
                  <a:ext uri="{FF2B5EF4-FFF2-40B4-BE49-F238E27FC236}">
                    <a16:creationId xmlns:a16="http://schemas.microsoft.com/office/drawing/2014/main" id="{5F670209-BE49-44B9-B4CB-024ADE380ACA}"/>
                  </a:ext>
                </a:extLst>
              </p:cNvPr>
              <p:cNvSpPr>
                <a:spLocks/>
              </p:cNvSpPr>
              <p:nvPr/>
            </p:nvSpPr>
            <p:spPr bwMode="auto">
              <a:xfrm flipH="1">
                <a:off x="2928" y="1392"/>
                <a:ext cx="760" cy="391"/>
              </a:xfrm>
              <a:custGeom>
                <a:avLst/>
                <a:gdLst>
                  <a:gd name="T0" fmla="*/ 0 w 21600"/>
                  <a:gd name="T1" fmla="*/ 0 h 21526"/>
                  <a:gd name="T2" fmla="*/ 0 w 21600"/>
                  <a:gd name="T3" fmla="*/ 0 h 21526"/>
                  <a:gd name="T4" fmla="*/ 0 w 21600"/>
                  <a:gd name="T5" fmla="*/ 0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lnTo>
                      <a:pt x="1790" y="0"/>
                    </a:lnTo>
                    <a:close/>
                  </a:path>
                </a:pathLst>
              </a:custGeom>
              <a:noFill/>
              <a:ln w="28575">
                <a:solidFill>
                  <a:srgbClr val="FFFF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9" name="Arc 19">
                <a:extLst>
                  <a:ext uri="{FF2B5EF4-FFF2-40B4-BE49-F238E27FC236}">
                    <a16:creationId xmlns:a16="http://schemas.microsoft.com/office/drawing/2014/main" id="{2F802129-30B5-4BF8-AA16-94CEC12778AC}"/>
                  </a:ext>
                </a:extLst>
              </p:cNvPr>
              <p:cNvSpPr>
                <a:spLocks/>
              </p:cNvSpPr>
              <p:nvPr/>
            </p:nvSpPr>
            <p:spPr bwMode="auto">
              <a:xfrm flipH="1" flipV="1">
                <a:off x="2880" y="768"/>
                <a:ext cx="760" cy="336"/>
              </a:xfrm>
              <a:custGeom>
                <a:avLst/>
                <a:gdLst>
                  <a:gd name="T0" fmla="*/ 0 w 21600"/>
                  <a:gd name="T1" fmla="*/ 0 h 21526"/>
                  <a:gd name="T2" fmla="*/ 0 w 21600"/>
                  <a:gd name="T3" fmla="*/ 0 h 21526"/>
                  <a:gd name="T4" fmla="*/ 0 w 21600"/>
                  <a:gd name="T5" fmla="*/ 0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lnTo>
                      <a:pt x="1790" y="0"/>
                    </a:lnTo>
                    <a:close/>
                  </a:path>
                </a:pathLst>
              </a:custGeom>
              <a:noFill/>
              <a:ln w="28575">
                <a:solidFill>
                  <a:srgbClr val="FFFF00"/>
                </a:solidFill>
                <a:round/>
                <a:headEnd/>
                <a:tailEnd type="none" w="sm" len="lg"/>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55310" name="AutoShape 20">
                <a:extLst>
                  <a:ext uri="{FF2B5EF4-FFF2-40B4-BE49-F238E27FC236}">
                    <a16:creationId xmlns:a16="http://schemas.microsoft.com/office/drawing/2014/main" id="{394A9D93-815A-46EB-87FB-B5A18FA9DE05}"/>
                  </a:ext>
                </a:extLst>
              </p:cNvPr>
              <p:cNvSpPr>
                <a:spLocks noChangeArrowheads="1"/>
              </p:cNvSpPr>
              <p:nvPr/>
            </p:nvSpPr>
            <p:spPr bwMode="auto">
              <a:xfrm>
                <a:off x="3552" y="939"/>
                <a:ext cx="336" cy="6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66 h 21600"/>
                  <a:gd name="T26" fmla="*/ 18450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64" y="10800"/>
                    </a:moveTo>
                    <a:cubicBezTo>
                      <a:pt x="1864" y="15735"/>
                      <a:pt x="5865" y="19736"/>
                      <a:pt x="10800" y="19736"/>
                    </a:cubicBezTo>
                    <a:cubicBezTo>
                      <a:pt x="15735" y="19736"/>
                      <a:pt x="19736" y="15735"/>
                      <a:pt x="19736" y="10800"/>
                    </a:cubicBezTo>
                    <a:cubicBezTo>
                      <a:pt x="19736" y="5865"/>
                      <a:pt x="15735" y="1864"/>
                      <a:pt x="10800" y="1864"/>
                    </a:cubicBezTo>
                    <a:cubicBezTo>
                      <a:pt x="5865" y="1864"/>
                      <a:pt x="1864" y="5865"/>
                      <a:pt x="1864" y="10800"/>
                    </a:cubicBezTo>
                    <a:close/>
                  </a:path>
                </a:pathLst>
              </a:custGeom>
              <a:gradFill rotWithShape="0">
                <a:gsLst>
                  <a:gs pos="0">
                    <a:srgbClr val="A467C2"/>
                  </a:gs>
                  <a:gs pos="50000">
                    <a:srgbClr val="D787FF"/>
                  </a:gs>
                  <a:gs pos="100000">
                    <a:srgbClr val="A467C2"/>
                  </a:gs>
                </a:gsLst>
                <a:lin ang="5400000" scaled="1"/>
              </a:gradFill>
              <a:ln w="9525">
                <a:solidFill>
                  <a:srgbClr val="000000"/>
                </a:solidFill>
                <a:round/>
                <a:headEnd/>
                <a:tailEnd/>
              </a:ln>
            </p:spPr>
            <p:txBody>
              <a:bodyPr wrap="none" anchor="ctr"/>
              <a:lstStyle/>
              <a:p>
                <a:endParaRPr lang="zh-CN" altLang="en-US"/>
              </a:p>
            </p:txBody>
          </p:sp>
          <p:sp>
            <p:nvSpPr>
              <p:cNvPr id="55311" name="Line 21">
                <a:extLst>
                  <a:ext uri="{FF2B5EF4-FFF2-40B4-BE49-F238E27FC236}">
                    <a16:creationId xmlns:a16="http://schemas.microsoft.com/office/drawing/2014/main" id="{5B9F0B01-C0BE-4BA7-A63B-61F73FB6D168}"/>
                  </a:ext>
                </a:extLst>
              </p:cNvPr>
              <p:cNvSpPr>
                <a:spLocks noChangeShapeType="1"/>
              </p:cNvSpPr>
              <p:nvPr/>
            </p:nvSpPr>
            <p:spPr bwMode="auto">
              <a:xfrm>
                <a:off x="3744" y="1246"/>
                <a:ext cx="576" cy="2"/>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2" name="Arc 22">
                <a:extLst>
                  <a:ext uri="{FF2B5EF4-FFF2-40B4-BE49-F238E27FC236}">
                    <a16:creationId xmlns:a16="http://schemas.microsoft.com/office/drawing/2014/main" id="{DC488DF9-D652-4072-8F7A-35B276793B8B}"/>
                  </a:ext>
                </a:extLst>
              </p:cNvPr>
              <p:cNvSpPr>
                <a:spLocks/>
              </p:cNvSpPr>
              <p:nvPr/>
            </p:nvSpPr>
            <p:spPr bwMode="auto">
              <a:xfrm>
                <a:off x="3648" y="1392"/>
                <a:ext cx="952" cy="488"/>
              </a:xfrm>
              <a:custGeom>
                <a:avLst/>
                <a:gdLst>
                  <a:gd name="T0" fmla="*/ 0 w 21422"/>
                  <a:gd name="T1" fmla="*/ 0 h 21526"/>
                  <a:gd name="T2" fmla="*/ 0 w 21422"/>
                  <a:gd name="T3" fmla="*/ 0 h 21526"/>
                  <a:gd name="T4" fmla="*/ 0 w 21422"/>
                  <a:gd name="T5" fmla="*/ 0 h 21526"/>
                  <a:gd name="T6" fmla="*/ 0 60000 65536"/>
                  <a:gd name="T7" fmla="*/ 0 60000 65536"/>
                  <a:gd name="T8" fmla="*/ 0 60000 65536"/>
                  <a:gd name="T9" fmla="*/ 0 w 21422"/>
                  <a:gd name="T10" fmla="*/ 0 h 21526"/>
                  <a:gd name="T11" fmla="*/ 21422 w 21422"/>
                  <a:gd name="T12" fmla="*/ 21526 h 21526"/>
                </a:gdLst>
                <a:ahLst/>
                <a:cxnLst>
                  <a:cxn ang="T6">
                    <a:pos x="T0" y="T1"/>
                  </a:cxn>
                  <a:cxn ang="T7">
                    <a:pos x="T2" y="T3"/>
                  </a:cxn>
                  <a:cxn ang="T8">
                    <a:pos x="T4" y="T5"/>
                  </a:cxn>
                </a:cxnLst>
                <a:rect l="T9" t="T10" r="T11" b="T12"/>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lnTo>
                      <a:pt x="1790" y="0"/>
                    </a:lnTo>
                    <a:close/>
                  </a:path>
                </a:pathLst>
              </a:custGeom>
              <a:noFill/>
              <a:ln w="28575">
                <a:solidFill>
                  <a:srgbClr val="FFFF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3" name="Arc 23">
                <a:extLst>
                  <a:ext uri="{FF2B5EF4-FFF2-40B4-BE49-F238E27FC236}">
                    <a16:creationId xmlns:a16="http://schemas.microsoft.com/office/drawing/2014/main" id="{27D4E39B-93BA-4CAF-AFD1-211C42C79470}"/>
                  </a:ext>
                </a:extLst>
              </p:cNvPr>
              <p:cNvSpPr>
                <a:spLocks/>
              </p:cNvSpPr>
              <p:nvPr/>
            </p:nvSpPr>
            <p:spPr bwMode="auto">
              <a:xfrm flipV="1">
                <a:off x="3648" y="624"/>
                <a:ext cx="904" cy="484"/>
              </a:xfrm>
              <a:custGeom>
                <a:avLst/>
                <a:gdLst>
                  <a:gd name="T0" fmla="*/ 0 w 21422"/>
                  <a:gd name="T1" fmla="*/ 0 h 21526"/>
                  <a:gd name="T2" fmla="*/ 0 w 21422"/>
                  <a:gd name="T3" fmla="*/ 0 h 21526"/>
                  <a:gd name="T4" fmla="*/ 0 w 21422"/>
                  <a:gd name="T5" fmla="*/ 0 h 21526"/>
                  <a:gd name="T6" fmla="*/ 0 60000 65536"/>
                  <a:gd name="T7" fmla="*/ 0 60000 65536"/>
                  <a:gd name="T8" fmla="*/ 0 60000 65536"/>
                  <a:gd name="T9" fmla="*/ 0 w 21422"/>
                  <a:gd name="T10" fmla="*/ 0 h 21526"/>
                  <a:gd name="T11" fmla="*/ 21422 w 21422"/>
                  <a:gd name="T12" fmla="*/ 21526 h 21526"/>
                </a:gdLst>
                <a:ahLst/>
                <a:cxnLst>
                  <a:cxn ang="T6">
                    <a:pos x="T0" y="T1"/>
                  </a:cxn>
                  <a:cxn ang="T7">
                    <a:pos x="T2" y="T3"/>
                  </a:cxn>
                  <a:cxn ang="T8">
                    <a:pos x="T4" y="T5"/>
                  </a:cxn>
                </a:cxnLst>
                <a:rect l="T9" t="T10" r="T11" b="T12"/>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lnTo>
                      <a:pt x="1790" y="0"/>
                    </a:lnTo>
                    <a:close/>
                  </a:path>
                </a:pathLst>
              </a:custGeom>
              <a:noFill/>
              <a:ln w="28575">
                <a:solidFill>
                  <a:srgbClr val="FFFF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5314" name="Object 45">
                <a:extLst>
                  <a:ext uri="{FF2B5EF4-FFF2-40B4-BE49-F238E27FC236}">
                    <a16:creationId xmlns:a16="http://schemas.microsoft.com/office/drawing/2014/main" id="{0A88622E-5CFC-4BBA-A10B-B96F733571B1}"/>
                  </a:ext>
                </a:extLst>
              </p:cNvPr>
              <p:cNvGraphicFramePr>
                <a:graphicFrameLocks noChangeAspect="1"/>
              </p:cNvGraphicFramePr>
              <p:nvPr/>
            </p:nvGraphicFramePr>
            <p:xfrm>
              <a:off x="2736" y="912"/>
              <a:ext cx="219" cy="336"/>
            </p:xfrm>
            <a:graphic>
              <a:graphicData uri="http://schemas.openxmlformats.org/presentationml/2006/ole">
                <mc:AlternateContent xmlns:mc="http://schemas.openxmlformats.org/markup-compatibility/2006">
                  <mc:Choice xmlns:v="urn:schemas-microsoft-com:vml" Requires="v">
                    <p:oleObj name="公式" r:id="rId2" imgW="241195" imgH="330057" progId="Equation.3">
                      <p:embed/>
                    </p:oleObj>
                  </mc:Choice>
                  <mc:Fallback>
                    <p:oleObj name="公式" r:id="rId2" imgW="241195" imgH="330057" progId="Equation.3">
                      <p:embed/>
                      <p:pic>
                        <p:nvPicPr>
                          <p:cNvPr id="0" name="Object 45"/>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736" y="912"/>
                            <a:ext cx="21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15" name="AutoShape 25">
                <a:extLst>
                  <a:ext uri="{FF2B5EF4-FFF2-40B4-BE49-F238E27FC236}">
                    <a16:creationId xmlns:a16="http://schemas.microsoft.com/office/drawing/2014/main" id="{AE5BFB20-1FCA-45F1-A4D1-EE7CDBBD9F80}"/>
                  </a:ext>
                </a:extLst>
              </p:cNvPr>
              <p:cNvSpPr>
                <a:spLocks noChangeArrowheads="1"/>
              </p:cNvSpPr>
              <p:nvPr/>
            </p:nvSpPr>
            <p:spPr bwMode="auto">
              <a:xfrm>
                <a:off x="4320" y="960"/>
                <a:ext cx="336" cy="6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64" y="10800"/>
                    </a:moveTo>
                    <a:cubicBezTo>
                      <a:pt x="1864" y="15735"/>
                      <a:pt x="5865" y="19736"/>
                      <a:pt x="10800" y="19736"/>
                    </a:cubicBezTo>
                    <a:cubicBezTo>
                      <a:pt x="15735" y="19736"/>
                      <a:pt x="19736" y="15735"/>
                      <a:pt x="19736" y="10800"/>
                    </a:cubicBezTo>
                    <a:cubicBezTo>
                      <a:pt x="19736" y="5865"/>
                      <a:pt x="15735" y="1864"/>
                      <a:pt x="10800" y="1864"/>
                    </a:cubicBezTo>
                    <a:cubicBezTo>
                      <a:pt x="5865" y="1864"/>
                      <a:pt x="1864" y="5865"/>
                      <a:pt x="1864" y="10800"/>
                    </a:cubicBezTo>
                    <a:close/>
                  </a:path>
                </a:pathLst>
              </a:custGeom>
              <a:gradFill rotWithShape="0">
                <a:gsLst>
                  <a:gs pos="0">
                    <a:srgbClr val="A9A900"/>
                  </a:gs>
                  <a:gs pos="50000">
                    <a:srgbClr val="FFFF00"/>
                  </a:gs>
                  <a:gs pos="100000">
                    <a:srgbClr val="A9A900"/>
                  </a:gs>
                </a:gsLst>
                <a:lin ang="5400000" scaled="1"/>
              </a:gradFill>
              <a:ln w="9525">
                <a:solidFill>
                  <a:srgbClr val="000000"/>
                </a:solidFill>
                <a:round/>
                <a:headEnd/>
                <a:tailEnd/>
              </a:ln>
            </p:spPr>
            <p:txBody>
              <a:bodyPr wrap="none" anchor="ctr"/>
              <a:lstStyle/>
              <a:p>
                <a:endParaRPr lang="zh-CN" altLang="en-US"/>
              </a:p>
            </p:txBody>
          </p:sp>
          <p:graphicFrame>
            <p:nvGraphicFramePr>
              <p:cNvPr id="55316" name="Object 47">
                <a:extLst>
                  <a:ext uri="{FF2B5EF4-FFF2-40B4-BE49-F238E27FC236}">
                    <a16:creationId xmlns:a16="http://schemas.microsoft.com/office/drawing/2014/main" id="{7326B7DA-6A01-4A0B-A1D9-C7B0955395F4}"/>
                  </a:ext>
                </a:extLst>
              </p:cNvPr>
              <p:cNvGraphicFramePr>
                <a:graphicFrameLocks noChangeAspect="1"/>
              </p:cNvGraphicFramePr>
              <p:nvPr/>
            </p:nvGraphicFramePr>
            <p:xfrm>
              <a:off x="4944" y="624"/>
              <a:ext cx="237" cy="344"/>
            </p:xfrm>
            <a:graphic>
              <a:graphicData uri="http://schemas.openxmlformats.org/presentationml/2006/ole">
                <mc:AlternateContent xmlns:mc="http://schemas.openxmlformats.org/markup-compatibility/2006">
                  <mc:Choice xmlns:v="urn:schemas-microsoft-com:vml" Requires="v">
                    <p:oleObj name="公式" r:id="rId4" imgW="266584" imgH="330057" progId="Equation.3">
                      <p:embed/>
                    </p:oleObj>
                  </mc:Choice>
                  <mc:Fallback>
                    <p:oleObj name="公式" r:id="rId4" imgW="266584" imgH="330057" progId="Equation.3">
                      <p:embed/>
                      <p:pic>
                        <p:nvPicPr>
                          <p:cNvPr id="0" name="Object 47"/>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944" y="624"/>
                            <a:ext cx="23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Line 27">
                <a:extLst>
                  <a:ext uri="{FF2B5EF4-FFF2-40B4-BE49-F238E27FC236}">
                    <a16:creationId xmlns:a16="http://schemas.microsoft.com/office/drawing/2014/main" id="{998E4F41-80E0-4376-8190-F4A5DA2BEE47}"/>
                  </a:ext>
                </a:extLst>
              </p:cNvPr>
              <p:cNvSpPr>
                <a:spLocks noChangeShapeType="1"/>
              </p:cNvSpPr>
              <p:nvPr/>
            </p:nvSpPr>
            <p:spPr bwMode="auto">
              <a:xfrm flipH="1">
                <a:off x="3696" y="1344"/>
                <a:ext cx="632" cy="0"/>
              </a:xfrm>
              <a:prstGeom prst="line">
                <a:avLst/>
              </a:prstGeom>
              <a:noFill/>
              <a:ln w="28575">
                <a:solidFill>
                  <a:schemeClr val="accent1">
                    <a:lumMod val="40000"/>
                    <a:lumOff val="60000"/>
                  </a:schemeClr>
                </a:solidFill>
                <a:round/>
                <a:headEnd/>
                <a:tailEnd type="triangl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19" name="Line 28">
                <a:extLst>
                  <a:ext uri="{FF2B5EF4-FFF2-40B4-BE49-F238E27FC236}">
                    <a16:creationId xmlns:a16="http://schemas.microsoft.com/office/drawing/2014/main" id="{BBC7C6E0-1B53-47CF-9F8C-97A91BB6F5DA}"/>
                  </a:ext>
                </a:extLst>
              </p:cNvPr>
              <p:cNvSpPr>
                <a:spLocks noChangeShapeType="1"/>
              </p:cNvSpPr>
              <p:nvPr/>
            </p:nvSpPr>
            <p:spPr bwMode="auto">
              <a:xfrm>
                <a:off x="4512" y="1344"/>
                <a:ext cx="800" cy="0"/>
              </a:xfrm>
              <a:prstGeom prst="line">
                <a:avLst/>
              </a:prstGeom>
              <a:noFill/>
              <a:ln w="28575">
                <a:solidFill>
                  <a:schemeClr val="accent1">
                    <a:lumMod val="40000"/>
                    <a:lumOff val="60000"/>
                  </a:schemeClr>
                </a:solidFill>
                <a:round/>
                <a:headEnd/>
                <a:tailEnd type="non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0" name="Arc 29">
                <a:extLst>
                  <a:ext uri="{FF2B5EF4-FFF2-40B4-BE49-F238E27FC236}">
                    <a16:creationId xmlns:a16="http://schemas.microsoft.com/office/drawing/2014/main" id="{D33C59FA-03D6-40C7-ACE9-C3AA0360E2E9}"/>
                  </a:ext>
                </a:extLst>
              </p:cNvPr>
              <p:cNvSpPr>
                <a:spLocks/>
              </p:cNvSpPr>
              <p:nvPr/>
            </p:nvSpPr>
            <p:spPr bwMode="auto">
              <a:xfrm flipH="1">
                <a:off x="3600" y="1496"/>
                <a:ext cx="856" cy="376"/>
              </a:xfrm>
              <a:custGeom>
                <a:avLst/>
                <a:gdLst>
                  <a:gd name="G0" fmla="+- 0 0 0"/>
                  <a:gd name="G1" fmla="+- 21526 0 0"/>
                  <a:gd name="G2" fmla="+- 21600 0 0"/>
                  <a:gd name="T0" fmla="*/ 1791 w 21600"/>
                  <a:gd name="T1" fmla="*/ 0 h 21526"/>
                  <a:gd name="T2" fmla="*/ 21600 w 21600"/>
                  <a:gd name="T3" fmla="*/ 21526 h 21526"/>
                  <a:gd name="T4" fmla="*/ 0 w 21600"/>
                  <a:gd name="T5" fmla="*/ 21526 h 21526"/>
                </a:gdLst>
                <a:ahLst/>
                <a:cxnLst>
                  <a:cxn ang="0">
                    <a:pos x="T0" y="T1"/>
                  </a:cxn>
                  <a:cxn ang="0">
                    <a:pos x="T2" y="T3"/>
                  </a:cxn>
                  <a:cxn ang="0">
                    <a:pos x="T4" y="T5"/>
                  </a:cxn>
                </a:cxnLst>
                <a:rect l="0" t="0" r="r" b="b"/>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close/>
                  </a:path>
                </a:pathLst>
              </a:custGeom>
              <a:noFill/>
              <a:ln w="28575">
                <a:solidFill>
                  <a:schemeClr val="accent1">
                    <a:lumMod val="40000"/>
                    <a:lumOff val="60000"/>
                  </a:schemeClr>
                </a:solidFill>
                <a:round/>
                <a:headEnd/>
                <a:tailEnd type="triangl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1" name="Arc 30">
                <a:extLst>
                  <a:ext uri="{FF2B5EF4-FFF2-40B4-BE49-F238E27FC236}">
                    <a16:creationId xmlns:a16="http://schemas.microsoft.com/office/drawing/2014/main" id="{B44F30D7-BA5B-45F1-ABF9-3F150BA74C58}"/>
                  </a:ext>
                </a:extLst>
              </p:cNvPr>
              <p:cNvSpPr>
                <a:spLocks/>
              </p:cNvSpPr>
              <p:nvPr/>
            </p:nvSpPr>
            <p:spPr bwMode="auto">
              <a:xfrm flipH="1" flipV="1">
                <a:off x="3696" y="720"/>
                <a:ext cx="760" cy="474"/>
              </a:xfrm>
              <a:custGeom>
                <a:avLst/>
                <a:gdLst>
                  <a:gd name="G0" fmla="+- 0 0 0"/>
                  <a:gd name="G1" fmla="+- 21526 0 0"/>
                  <a:gd name="G2" fmla="+- 21600 0 0"/>
                  <a:gd name="T0" fmla="*/ 1791 w 21600"/>
                  <a:gd name="T1" fmla="*/ 0 h 21526"/>
                  <a:gd name="T2" fmla="*/ 21600 w 21600"/>
                  <a:gd name="T3" fmla="*/ 21526 h 21526"/>
                  <a:gd name="T4" fmla="*/ 0 w 21600"/>
                  <a:gd name="T5" fmla="*/ 21526 h 21526"/>
                </a:gdLst>
                <a:ahLst/>
                <a:cxnLst>
                  <a:cxn ang="0">
                    <a:pos x="T0" y="T1"/>
                  </a:cxn>
                  <a:cxn ang="0">
                    <a:pos x="T2" y="T3"/>
                  </a:cxn>
                  <a:cxn ang="0">
                    <a:pos x="T4" y="T5"/>
                  </a:cxn>
                </a:cxnLst>
                <a:rect l="0" t="0" r="r" b="b"/>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close/>
                  </a:path>
                </a:pathLst>
              </a:custGeom>
              <a:noFill/>
              <a:ln w="28575">
                <a:solidFill>
                  <a:schemeClr val="accent1">
                    <a:lumMod val="40000"/>
                    <a:lumOff val="60000"/>
                  </a:schemeClr>
                </a:solidFill>
                <a:round/>
                <a:headEnd/>
                <a:tailEnd type="triangl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2" name="Arc 31">
                <a:extLst>
                  <a:ext uri="{FF2B5EF4-FFF2-40B4-BE49-F238E27FC236}">
                    <a16:creationId xmlns:a16="http://schemas.microsoft.com/office/drawing/2014/main" id="{FD579EDA-9093-4847-A95F-A01CDC953A9A}"/>
                  </a:ext>
                </a:extLst>
              </p:cNvPr>
              <p:cNvSpPr>
                <a:spLocks/>
              </p:cNvSpPr>
              <p:nvPr/>
            </p:nvSpPr>
            <p:spPr bwMode="auto">
              <a:xfrm>
                <a:off x="4416" y="1488"/>
                <a:ext cx="864" cy="376"/>
              </a:xfrm>
              <a:custGeom>
                <a:avLst/>
                <a:gdLst>
                  <a:gd name="G0" fmla="+- 0 0 0"/>
                  <a:gd name="G1" fmla="+- 21526 0 0"/>
                  <a:gd name="G2" fmla="+- 21600 0 0"/>
                  <a:gd name="T0" fmla="*/ 1791 w 21422"/>
                  <a:gd name="T1" fmla="*/ 0 h 21526"/>
                  <a:gd name="T2" fmla="*/ 21422 w 21422"/>
                  <a:gd name="T3" fmla="*/ 18757 h 21526"/>
                  <a:gd name="T4" fmla="*/ 0 w 21422"/>
                  <a:gd name="T5" fmla="*/ 21526 h 21526"/>
                </a:gdLst>
                <a:ahLst/>
                <a:cxnLst>
                  <a:cxn ang="0">
                    <a:pos x="T0" y="T1"/>
                  </a:cxn>
                  <a:cxn ang="0">
                    <a:pos x="T2" y="T3"/>
                  </a:cxn>
                  <a:cxn ang="0">
                    <a:pos x="T4" y="T5"/>
                  </a:cxn>
                </a:cxnLst>
                <a:rect l="0" t="0" r="r" b="b"/>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close/>
                  </a:path>
                </a:pathLst>
              </a:custGeom>
              <a:noFill/>
              <a:ln w="28575">
                <a:solidFill>
                  <a:schemeClr val="accent1">
                    <a:lumMod val="40000"/>
                    <a:lumOff val="60000"/>
                  </a:schemeClr>
                </a:solidFill>
                <a:round/>
                <a:headEnd/>
                <a:tailEnd type="non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23" name="Arc 32">
                <a:extLst>
                  <a:ext uri="{FF2B5EF4-FFF2-40B4-BE49-F238E27FC236}">
                    <a16:creationId xmlns:a16="http://schemas.microsoft.com/office/drawing/2014/main" id="{F3E656F9-A8F2-44E2-912F-3D732B9789A7}"/>
                  </a:ext>
                </a:extLst>
              </p:cNvPr>
              <p:cNvSpPr>
                <a:spLocks/>
              </p:cNvSpPr>
              <p:nvPr/>
            </p:nvSpPr>
            <p:spPr bwMode="auto">
              <a:xfrm flipV="1">
                <a:off x="4416" y="816"/>
                <a:ext cx="792" cy="378"/>
              </a:xfrm>
              <a:custGeom>
                <a:avLst/>
                <a:gdLst>
                  <a:gd name="G0" fmla="+- 0 0 0"/>
                  <a:gd name="G1" fmla="+- 21526 0 0"/>
                  <a:gd name="G2" fmla="+- 21600 0 0"/>
                  <a:gd name="T0" fmla="*/ 1791 w 21422"/>
                  <a:gd name="T1" fmla="*/ 0 h 21526"/>
                  <a:gd name="T2" fmla="*/ 21422 w 21422"/>
                  <a:gd name="T3" fmla="*/ 18757 h 21526"/>
                  <a:gd name="T4" fmla="*/ 0 w 21422"/>
                  <a:gd name="T5" fmla="*/ 21526 h 21526"/>
                </a:gdLst>
                <a:ahLst/>
                <a:cxnLst>
                  <a:cxn ang="0">
                    <a:pos x="T0" y="T1"/>
                  </a:cxn>
                  <a:cxn ang="0">
                    <a:pos x="T2" y="T3"/>
                  </a:cxn>
                  <a:cxn ang="0">
                    <a:pos x="T4" y="T5"/>
                  </a:cxn>
                </a:cxnLst>
                <a:rect l="0" t="0" r="r" b="b"/>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close/>
                  </a:path>
                </a:pathLst>
              </a:custGeom>
              <a:noFill/>
              <a:ln w="28575">
                <a:solidFill>
                  <a:schemeClr val="accent1">
                    <a:lumMod val="40000"/>
                    <a:lumOff val="60000"/>
                  </a:schemeClr>
                </a:solidFill>
                <a:round/>
                <a:headEnd/>
                <a:tailEnd type="non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55323" name="Freeform 33">
                <a:extLst>
                  <a:ext uri="{FF2B5EF4-FFF2-40B4-BE49-F238E27FC236}">
                    <a16:creationId xmlns:a16="http://schemas.microsoft.com/office/drawing/2014/main" id="{919257E5-41E7-4ACD-9BFB-E347CA8A41BB}"/>
                  </a:ext>
                </a:extLst>
              </p:cNvPr>
              <p:cNvSpPr>
                <a:spLocks/>
              </p:cNvSpPr>
              <p:nvPr/>
            </p:nvSpPr>
            <p:spPr bwMode="auto">
              <a:xfrm>
                <a:off x="4320" y="1632"/>
                <a:ext cx="288" cy="112"/>
              </a:xfrm>
              <a:custGeom>
                <a:avLst/>
                <a:gdLst>
                  <a:gd name="T0" fmla="*/ 122 w 384"/>
                  <a:gd name="T1" fmla="*/ 48 h 112"/>
                  <a:gd name="T2" fmla="*/ 92 w 384"/>
                  <a:gd name="T3" fmla="*/ 96 h 112"/>
                  <a:gd name="T4" fmla="*/ 46 w 384"/>
                  <a:gd name="T5" fmla="*/ 96 h 112"/>
                  <a:gd name="T6" fmla="*/ 0 w 384"/>
                  <a:gd name="T7" fmla="*/ 0 h 112"/>
                  <a:gd name="T8" fmla="*/ 0 60000 65536"/>
                  <a:gd name="T9" fmla="*/ 0 60000 65536"/>
                  <a:gd name="T10" fmla="*/ 0 60000 65536"/>
                  <a:gd name="T11" fmla="*/ 0 60000 65536"/>
                  <a:gd name="T12" fmla="*/ 0 w 384"/>
                  <a:gd name="T13" fmla="*/ 0 h 112"/>
                  <a:gd name="T14" fmla="*/ 384 w 384"/>
                  <a:gd name="T15" fmla="*/ 112 h 112"/>
                </a:gdLst>
                <a:ahLst/>
                <a:cxnLst>
                  <a:cxn ang="T8">
                    <a:pos x="T0" y="T1"/>
                  </a:cxn>
                  <a:cxn ang="T9">
                    <a:pos x="T2" y="T3"/>
                  </a:cxn>
                  <a:cxn ang="T10">
                    <a:pos x="T4" y="T5"/>
                  </a:cxn>
                  <a:cxn ang="T11">
                    <a:pos x="T6" y="T7"/>
                  </a:cxn>
                </a:cxnLst>
                <a:rect l="T12" t="T13" r="T14" b="T15"/>
                <a:pathLst>
                  <a:path w="384" h="112">
                    <a:moveTo>
                      <a:pt x="384" y="48"/>
                    </a:moveTo>
                    <a:cubicBezTo>
                      <a:pt x="356" y="68"/>
                      <a:pt x="328" y="88"/>
                      <a:pt x="288" y="96"/>
                    </a:cubicBezTo>
                    <a:cubicBezTo>
                      <a:pt x="248" y="104"/>
                      <a:pt x="192" y="112"/>
                      <a:pt x="144" y="96"/>
                    </a:cubicBezTo>
                    <a:cubicBezTo>
                      <a:pt x="96" y="80"/>
                      <a:pt x="24" y="16"/>
                      <a:pt x="0" y="0"/>
                    </a:cubicBezTo>
                  </a:path>
                </a:pathLst>
              </a:custGeom>
              <a:noFill/>
              <a:ln w="38100" cap="flat" cmpd="sng">
                <a:solidFill>
                  <a:srgbClr val="FF0000"/>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5324" name="Object 55">
                <a:extLst>
                  <a:ext uri="{FF2B5EF4-FFF2-40B4-BE49-F238E27FC236}">
                    <a16:creationId xmlns:a16="http://schemas.microsoft.com/office/drawing/2014/main" id="{94AB9FE0-3DB3-4812-A839-31855B0F1FAE}"/>
                  </a:ext>
                </a:extLst>
              </p:cNvPr>
              <p:cNvGraphicFramePr>
                <a:graphicFrameLocks noChangeAspect="1"/>
              </p:cNvGraphicFramePr>
              <p:nvPr/>
            </p:nvGraphicFramePr>
            <p:xfrm>
              <a:off x="4128" y="1536"/>
              <a:ext cx="191" cy="329"/>
            </p:xfrm>
            <a:graphic>
              <a:graphicData uri="http://schemas.openxmlformats.org/presentationml/2006/ole">
                <mc:AlternateContent xmlns:mc="http://schemas.openxmlformats.org/markup-compatibility/2006">
                  <mc:Choice xmlns:v="urn:schemas-microsoft-com:vml" Requires="v">
                    <p:oleObj name="公式" r:id="rId6" imgW="181084" imgH="276238" progId="Equation.3">
                      <p:embed/>
                    </p:oleObj>
                  </mc:Choice>
                  <mc:Fallback>
                    <p:oleObj name="公式" r:id="rId6" imgW="181084" imgH="276238" progId="Equation.3">
                      <p:embed/>
                      <p:pic>
                        <p:nvPicPr>
                          <p:cNvPr id="0" name="Object 55"/>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128" y="1536"/>
                            <a:ext cx="19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25" name="Object 56">
                <a:extLst>
                  <a:ext uri="{FF2B5EF4-FFF2-40B4-BE49-F238E27FC236}">
                    <a16:creationId xmlns:a16="http://schemas.microsoft.com/office/drawing/2014/main" id="{F6307688-1508-4A87-971F-23D7F1913B43}"/>
                  </a:ext>
                </a:extLst>
              </p:cNvPr>
              <p:cNvGraphicFramePr>
                <a:graphicFrameLocks noChangeAspect="1"/>
              </p:cNvGraphicFramePr>
              <p:nvPr/>
            </p:nvGraphicFramePr>
            <p:xfrm>
              <a:off x="3360" y="720"/>
              <a:ext cx="180" cy="329"/>
            </p:xfrm>
            <a:graphic>
              <a:graphicData uri="http://schemas.openxmlformats.org/presentationml/2006/ole">
                <mc:AlternateContent xmlns:mc="http://schemas.openxmlformats.org/markup-compatibility/2006">
                  <mc:Choice xmlns:v="urn:schemas-microsoft-com:vml" Requires="v">
                    <p:oleObj name="公式" r:id="rId8" imgW="162041" imgH="276238" progId="Equation.3">
                      <p:embed/>
                    </p:oleObj>
                  </mc:Choice>
                  <mc:Fallback>
                    <p:oleObj name="公式" r:id="rId8" imgW="162041" imgH="276238" progId="Equation.3">
                      <p:embed/>
                      <p:pic>
                        <p:nvPicPr>
                          <p:cNvPr id="0" name="Object 56"/>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3360" y="720"/>
                            <a:ext cx="18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26" name="Freeform 36">
                <a:extLst>
                  <a:ext uri="{FF2B5EF4-FFF2-40B4-BE49-F238E27FC236}">
                    <a16:creationId xmlns:a16="http://schemas.microsoft.com/office/drawing/2014/main" id="{B037BC64-2B74-4098-A973-5E5CD68DF2EC}"/>
                  </a:ext>
                </a:extLst>
              </p:cNvPr>
              <p:cNvSpPr>
                <a:spLocks/>
              </p:cNvSpPr>
              <p:nvPr/>
            </p:nvSpPr>
            <p:spPr bwMode="auto">
              <a:xfrm flipV="1">
                <a:off x="3552" y="816"/>
                <a:ext cx="288" cy="144"/>
              </a:xfrm>
              <a:custGeom>
                <a:avLst/>
                <a:gdLst>
                  <a:gd name="T0" fmla="*/ 122 w 384"/>
                  <a:gd name="T1" fmla="*/ 132 h 112"/>
                  <a:gd name="T2" fmla="*/ 92 w 384"/>
                  <a:gd name="T3" fmla="*/ 261 h 112"/>
                  <a:gd name="T4" fmla="*/ 46 w 384"/>
                  <a:gd name="T5" fmla="*/ 261 h 112"/>
                  <a:gd name="T6" fmla="*/ 0 w 384"/>
                  <a:gd name="T7" fmla="*/ 0 h 112"/>
                  <a:gd name="T8" fmla="*/ 0 60000 65536"/>
                  <a:gd name="T9" fmla="*/ 0 60000 65536"/>
                  <a:gd name="T10" fmla="*/ 0 60000 65536"/>
                  <a:gd name="T11" fmla="*/ 0 60000 65536"/>
                  <a:gd name="T12" fmla="*/ 0 w 384"/>
                  <a:gd name="T13" fmla="*/ 0 h 112"/>
                  <a:gd name="T14" fmla="*/ 384 w 384"/>
                  <a:gd name="T15" fmla="*/ 112 h 112"/>
                </a:gdLst>
                <a:ahLst/>
                <a:cxnLst>
                  <a:cxn ang="T8">
                    <a:pos x="T0" y="T1"/>
                  </a:cxn>
                  <a:cxn ang="T9">
                    <a:pos x="T2" y="T3"/>
                  </a:cxn>
                  <a:cxn ang="T10">
                    <a:pos x="T4" y="T5"/>
                  </a:cxn>
                  <a:cxn ang="T11">
                    <a:pos x="T6" y="T7"/>
                  </a:cxn>
                </a:cxnLst>
                <a:rect l="T12" t="T13" r="T14" b="T15"/>
                <a:pathLst>
                  <a:path w="384" h="112">
                    <a:moveTo>
                      <a:pt x="384" y="48"/>
                    </a:moveTo>
                    <a:cubicBezTo>
                      <a:pt x="356" y="68"/>
                      <a:pt x="328" y="88"/>
                      <a:pt x="288" y="96"/>
                    </a:cubicBezTo>
                    <a:cubicBezTo>
                      <a:pt x="248" y="104"/>
                      <a:pt x="192" y="112"/>
                      <a:pt x="144" y="96"/>
                    </a:cubicBezTo>
                    <a:cubicBezTo>
                      <a:pt x="96" y="80"/>
                      <a:pt x="24" y="16"/>
                      <a:pt x="0" y="0"/>
                    </a:cubicBezTo>
                  </a:path>
                </a:pathLst>
              </a:custGeom>
              <a:noFill/>
              <a:ln w="38100" cap="flat" cmpd="sng">
                <a:solidFill>
                  <a:srgbClr val="FF0000"/>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Line 37">
                <a:extLst>
                  <a:ext uri="{FF2B5EF4-FFF2-40B4-BE49-F238E27FC236}">
                    <a16:creationId xmlns:a16="http://schemas.microsoft.com/office/drawing/2014/main" id="{595E79C8-20EE-4D78-93AB-3EF1DE576DF0}"/>
                  </a:ext>
                </a:extLst>
              </p:cNvPr>
              <p:cNvSpPr>
                <a:spLocks noChangeShapeType="1"/>
              </p:cNvSpPr>
              <p:nvPr/>
            </p:nvSpPr>
            <p:spPr bwMode="auto">
              <a:xfrm flipH="1">
                <a:off x="2928" y="1344"/>
                <a:ext cx="632" cy="0"/>
              </a:xfrm>
              <a:prstGeom prst="line">
                <a:avLst/>
              </a:prstGeom>
              <a:noFill/>
              <a:ln w="28575">
                <a:solidFill>
                  <a:schemeClr val="accent1">
                    <a:lumMod val="40000"/>
                    <a:lumOff val="60000"/>
                  </a:schemeClr>
                </a:solidFill>
                <a:round/>
                <a:headEnd/>
                <a:tailEnd type="triangle" w="sm" len="lg"/>
              </a:ln>
              <a:effectLst/>
            </p:spPr>
            <p:txBody>
              <a:bodyPr wrap="none" anchor="ctr"/>
              <a:lstStyle/>
              <a:p>
                <a:pPr>
                  <a:defRPr/>
                </a:pPr>
                <a:endParaRPr lang="zh-CN" altLang="en-US" sz="2800">
                  <a:latin typeface="Times New Roman" pitchFamily="18" charset="0"/>
                  <a:ea typeface="华文中宋" pitchFamily="2" charset="-122"/>
                </a:endParaRPr>
              </a:p>
            </p:txBody>
          </p:sp>
          <p:sp>
            <p:nvSpPr>
              <p:cNvPr id="55328" name="Line 38">
                <a:extLst>
                  <a:ext uri="{FF2B5EF4-FFF2-40B4-BE49-F238E27FC236}">
                    <a16:creationId xmlns:a16="http://schemas.microsoft.com/office/drawing/2014/main" id="{68EE38A1-B3FA-4113-8406-60E943320E87}"/>
                  </a:ext>
                </a:extLst>
              </p:cNvPr>
              <p:cNvSpPr>
                <a:spLocks noChangeShapeType="1"/>
              </p:cNvSpPr>
              <p:nvPr/>
            </p:nvSpPr>
            <p:spPr bwMode="auto">
              <a:xfrm>
                <a:off x="4464" y="1248"/>
                <a:ext cx="624" cy="0"/>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06" name="Rectangle 39">
              <a:extLst>
                <a:ext uri="{FF2B5EF4-FFF2-40B4-BE49-F238E27FC236}">
                  <a16:creationId xmlns:a16="http://schemas.microsoft.com/office/drawing/2014/main" id="{23BD7775-91D9-42F5-9001-08ECE2B26744}"/>
                </a:ext>
              </a:extLst>
            </p:cNvPr>
            <p:cNvSpPr>
              <a:spLocks noChangeArrowheads="1"/>
            </p:cNvSpPr>
            <p:nvPr/>
          </p:nvSpPr>
          <p:spPr bwMode="auto">
            <a:xfrm>
              <a:off x="2688" y="528"/>
              <a:ext cx="2784"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graphicFrame>
        <p:nvGraphicFramePr>
          <p:cNvPr id="55300" name="Object 61">
            <a:extLst>
              <a:ext uri="{FF2B5EF4-FFF2-40B4-BE49-F238E27FC236}">
                <a16:creationId xmlns:a16="http://schemas.microsoft.com/office/drawing/2014/main" id="{B1AA9622-ECBA-4125-AB05-3682416216B9}"/>
              </a:ext>
            </a:extLst>
          </p:cNvPr>
          <p:cNvGraphicFramePr>
            <a:graphicFrameLocks noChangeAspect="1"/>
          </p:cNvGraphicFramePr>
          <p:nvPr/>
        </p:nvGraphicFramePr>
        <p:xfrm>
          <a:off x="1760538" y="3303588"/>
          <a:ext cx="4649787" cy="1052512"/>
        </p:xfrm>
        <a:graphic>
          <a:graphicData uri="http://schemas.openxmlformats.org/presentationml/2006/ole">
            <mc:AlternateContent xmlns:mc="http://schemas.openxmlformats.org/markup-compatibility/2006">
              <mc:Choice xmlns:v="urn:schemas-microsoft-com:vml" Requires="v">
                <p:oleObj name="Equation" r:id="rId10" imgW="1726451" imgH="393529" progId="Equation.DSMT4">
                  <p:embed/>
                </p:oleObj>
              </mc:Choice>
              <mc:Fallback>
                <p:oleObj name="Equation" r:id="rId10" imgW="1726451" imgH="393529" progId="Equation.DSMT4">
                  <p:embed/>
                  <p:pic>
                    <p:nvPicPr>
                      <p:cNvPr id="0"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0538" y="3303588"/>
                        <a:ext cx="4649787" cy="1052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1" name="Object 62">
            <a:extLst>
              <a:ext uri="{FF2B5EF4-FFF2-40B4-BE49-F238E27FC236}">
                <a16:creationId xmlns:a16="http://schemas.microsoft.com/office/drawing/2014/main" id="{6F8E68EE-7285-4A9E-B981-6D1CAB33B6DA}"/>
              </a:ext>
            </a:extLst>
          </p:cNvPr>
          <p:cNvGraphicFramePr>
            <a:graphicFrameLocks noChangeAspect="1"/>
          </p:cNvGraphicFramePr>
          <p:nvPr/>
        </p:nvGraphicFramePr>
        <p:xfrm>
          <a:off x="1725613" y="4691063"/>
          <a:ext cx="4718050" cy="1052512"/>
        </p:xfrm>
        <a:graphic>
          <a:graphicData uri="http://schemas.openxmlformats.org/presentationml/2006/ole">
            <mc:AlternateContent xmlns:mc="http://schemas.openxmlformats.org/markup-compatibility/2006">
              <mc:Choice xmlns:v="urn:schemas-microsoft-com:vml" Requires="v">
                <p:oleObj name="Equation" r:id="rId12" imgW="1752600" imgH="393700" progId="Equation.DSMT4">
                  <p:embed/>
                </p:oleObj>
              </mc:Choice>
              <mc:Fallback>
                <p:oleObj name="Equation" r:id="rId12" imgW="1752600" imgH="393700" progId="Equation.DSMT4">
                  <p:embed/>
                  <p:pic>
                    <p:nvPicPr>
                      <p:cNvPr id="0" name="Object 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5613" y="4691063"/>
                        <a:ext cx="4718050" cy="1052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2" name="TextBox 31">
            <a:extLst>
              <a:ext uri="{FF2B5EF4-FFF2-40B4-BE49-F238E27FC236}">
                <a16:creationId xmlns:a16="http://schemas.microsoft.com/office/drawing/2014/main" id="{BA6AFAE1-50A2-48C7-8A8C-CE615CE0246E}"/>
              </a:ext>
            </a:extLst>
          </p:cNvPr>
          <p:cNvSpPr txBox="1">
            <a:spLocks noChangeArrowheads="1"/>
          </p:cNvSpPr>
          <p:nvPr/>
        </p:nvSpPr>
        <p:spPr bwMode="auto">
          <a:xfrm>
            <a:off x="244475" y="6116638"/>
            <a:ext cx="3905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solidFill>
                  <a:srgbClr val="FFFFFF"/>
                </a:solidFill>
              </a:rPr>
              <a:t>系数</a:t>
            </a:r>
            <a:r>
              <a:rPr lang="en-US" altLang="zh-CN" sz="2400">
                <a:solidFill>
                  <a:srgbClr val="FFFFFF"/>
                </a:solidFill>
                <a:latin typeface="Times New Roman" panose="02020603050405020304" pitchFamily="18" charset="0"/>
              </a:rPr>
              <a:t>M</a:t>
            </a:r>
            <a:r>
              <a:rPr lang="en-US" altLang="zh-CN" sz="2400" baseline="-25000">
                <a:solidFill>
                  <a:srgbClr val="FFFFFF"/>
                </a:solidFill>
                <a:latin typeface="Times New Roman" panose="02020603050405020304" pitchFamily="18" charset="0"/>
              </a:rPr>
              <a:t>11</a:t>
            </a:r>
            <a:r>
              <a:rPr lang="zh-CN" altLang="en-US" sz="2400">
                <a:solidFill>
                  <a:srgbClr val="FFFFFF"/>
                </a:solidFill>
                <a:latin typeface="Times New Roman" panose="02020603050405020304" pitchFamily="18" charset="0"/>
              </a:rPr>
              <a:t>和</a:t>
            </a:r>
            <a:r>
              <a:rPr lang="en-US" altLang="zh-CN" sz="2400">
                <a:solidFill>
                  <a:srgbClr val="FFFFFF"/>
                </a:solidFill>
                <a:latin typeface="Times New Roman" panose="02020603050405020304" pitchFamily="18" charset="0"/>
              </a:rPr>
              <a:t>M</a:t>
            </a:r>
            <a:r>
              <a:rPr lang="en-US" altLang="zh-CN" sz="2400" baseline="-25000">
                <a:solidFill>
                  <a:srgbClr val="FFFFFF"/>
                </a:solidFill>
                <a:latin typeface="Times New Roman" panose="02020603050405020304" pitchFamily="18" charset="0"/>
              </a:rPr>
              <a:t>22</a:t>
            </a:r>
            <a:r>
              <a:rPr lang="zh-CN" altLang="en-US" sz="2400">
                <a:solidFill>
                  <a:srgbClr val="FFFFFF"/>
                </a:solidFill>
                <a:latin typeface="Times New Roman" panose="02020603050405020304" pitchFamily="18" charset="0"/>
              </a:rPr>
              <a:t>永远是负数</a:t>
            </a:r>
            <a:r>
              <a:rPr lang="zh-CN" altLang="en-US" sz="2400">
                <a:solidFill>
                  <a:srgbClr val="FFFFFF"/>
                </a:solidFill>
              </a:rPr>
              <a:t>：</a:t>
            </a:r>
          </a:p>
        </p:txBody>
      </p:sp>
      <p:graphicFrame>
        <p:nvGraphicFramePr>
          <p:cNvPr id="55303" name="Object 64">
            <a:extLst>
              <a:ext uri="{FF2B5EF4-FFF2-40B4-BE49-F238E27FC236}">
                <a16:creationId xmlns:a16="http://schemas.microsoft.com/office/drawing/2014/main" id="{223A4CD5-37A0-4911-9CC8-862E718E9B5C}"/>
              </a:ext>
            </a:extLst>
          </p:cNvPr>
          <p:cNvGraphicFramePr>
            <a:graphicFrameLocks noChangeAspect="1"/>
          </p:cNvGraphicFramePr>
          <p:nvPr/>
        </p:nvGraphicFramePr>
        <p:xfrm>
          <a:off x="4013200" y="6022975"/>
          <a:ext cx="3657600" cy="577850"/>
        </p:xfrm>
        <a:graphic>
          <a:graphicData uri="http://schemas.openxmlformats.org/presentationml/2006/ole">
            <mc:AlternateContent xmlns:mc="http://schemas.openxmlformats.org/markup-compatibility/2006">
              <mc:Choice xmlns:v="urn:schemas-microsoft-com:vml" Requires="v">
                <p:oleObj name="Equation" r:id="rId14" imgW="1358310" imgH="215806" progId="Equation.3">
                  <p:embed/>
                </p:oleObj>
              </mc:Choice>
              <mc:Fallback>
                <p:oleObj name="Equation" r:id="rId14" imgW="1358310" imgH="215806" progId="Equation.3">
                  <p:embed/>
                  <p:pic>
                    <p:nvPicPr>
                      <p:cNvPr id="0" name="Object 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13200" y="6022975"/>
                        <a:ext cx="3657600" cy="577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4" name="TextBox 33">
            <a:extLst>
              <a:ext uri="{FF2B5EF4-FFF2-40B4-BE49-F238E27FC236}">
                <a16:creationId xmlns:a16="http://schemas.microsoft.com/office/drawing/2014/main" id="{22C722A7-1780-4A73-9E21-35519AAD20E8}"/>
              </a:ext>
            </a:extLst>
          </p:cNvPr>
          <p:cNvSpPr txBox="1">
            <a:spLocks noChangeArrowheads="1"/>
          </p:cNvSpPr>
          <p:nvPr/>
        </p:nvSpPr>
        <p:spPr bwMode="auto">
          <a:xfrm>
            <a:off x="7727950" y="61166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solidFill>
                  <a:srgbClr val="FFFF00"/>
                </a:solidFill>
              </a:rPr>
              <a:t>反电动势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F13FE32B-89AC-453A-ADF3-1285BE57A988}"/>
              </a:ext>
            </a:extLst>
          </p:cNvPr>
          <p:cNvSpPr>
            <a:spLocks noChangeArrowheads="1"/>
          </p:cNvSpPr>
          <p:nvPr/>
        </p:nvSpPr>
        <p:spPr bwMode="auto">
          <a:xfrm>
            <a:off x="292100" y="19050"/>
            <a:ext cx="8497888" cy="638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b="1" dirty="0">
                <a:solidFill>
                  <a:srgbClr val="FFFF00"/>
                </a:solidFill>
                <a:latin typeface="仿宋_GB2312" pitchFamily="49" charset="-122"/>
                <a:ea typeface="仿宋_GB2312" pitchFamily="49" charset="-122"/>
              </a:rPr>
              <a:t>主要工作</a:t>
            </a:r>
          </a:p>
          <a:p>
            <a:pPr>
              <a:buClrTx/>
              <a:buSzTx/>
              <a:buFontTx/>
              <a:buNone/>
            </a:pPr>
            <a:r>
              <a:rPr lang="en-US" altLang="zh-CN" sz="2800" b="1" dirty="0">
                <a:solidFill>
                  <a:srgbClr val="FFFFFF"/>
                </a:solidFill>
                <a:latin typeface="仿宋_GB2312" pitchFamily="49" charset="-122"/>
                <a:ea typeface="仿宋_GB2312" pitchFamily="49" charset="-122"/>
              </a:rPr>
              <a:t>1821</a:t>
            </a:r>
            <a:r>
              <a:rPr lang="zh-CN" altLang="en-US" sz="2800" b="1" dirty="0">
                <a:solidFill>
                  <a:srgbClr val="FFFFFF"/>
                </a:solidFill>
                <a:latin typeface="仿宋_GB2312" pitchFamily="49" charset="-122"/>
                <a:ea typeface="仿宋_GB2312" pitchFamily="49" charset="-122"/>
              </a:rPr>
              <a:t>年法拉第读到了奥斯特关于电流磁效应的论文</a:t>
            </a:r>
            <a:r>
              <a:rPr lang="en-US" altLang="zh-CN" sz="2800" b="1" dirty="0">
                <a:solidFill>
                  <a:srgbClr val="FFFFFF"/>
                </a:solidFill>
                <a:latin typeface="仿宋_GB2312" pitchFamily="49" charset="-122"/>
                <a:ea typeface="仿宋_GB2312" pitchFamily="49" charset="-122"/>
              </a:rPr>
              <a:t>《</a:t>
            </a:r>
            <a:r>
              <a:rPr lang="zh-CN" altLang="en-US" sz="2800" b="1" dirty="0">
                <a:solidFill>
                  <a:srgbClr val="FFFFFF"/>
                </a:solidFill>
                <a:latin typeface="仿宋_GB2312" pitchFamily="49" charset="-122"/>
                <a:ea typeface="仿宋_GB2312" pitchFamily="49" charset="-122"/>
              </a:rPr>
              <a:t>关于磁针上的电碰撞的实验</a:t>
            </a:r>
            <a:r>
              <a:rPr lang="en-US" altLang="zh-CN" sz="2800" b="1" dirty="0">
                <a:solidFill>
                  <a:srgbClr val="FFFFFF"/>
                </a:solidFill>
                <a:latin typeface="仿宋_GB2312" pitchFamily="49" charset="-122"/>
                <a:ea typeface="仿宋_GB2312" pitchFamily="49" charset="-122"/>
              </a:rPr>
              <a:t>》</a:t>
            </a:r>
            <a:r>
              <a:rPr lang="zh-CN" altLang="en-US" sz="2800" b="1" dirty="0">
                <a:solidFill>
                  <a:srgbClr val="FFFFFF"/>
                </a:solidFill>
                <a:latin typeface="仿宋_GB2312" pitchFamily="49" charset="-122"/>
                <a:ea typeface="仿宋_GB2312" pitchFamily="49" charset="-122"/>
              </a:rPr>
              <a:t>。该文给了他很大的启发，使他开始研究电磁现象。经过十年的实验研究（中间曾因研究合金和光学玻璃等而中断过），在</a:t>
            </a:r>
            <a:r>
              <a:rPr lang="en-US" altLang="zh-CN" sz="2800" b="1" dirty="0">
                <a:solidFill>
                  <a:srgbClr val="FFFFFF"/>
                </a:solidFill>
                <a:latin typeface="仿宋_GB2312" pitchFamily="49" charset="-122"/>
                <a:ea typeface="仿宋_GB2312" pitchFamily="49" charset="-122"/>
              </a:rPr>
              <a:t>1831</a:t>
            </a:r>
            <a:r>
              <a:rPr lang="zh-CN" altLang="en-US" sz="2800" b="1" dirty="0">
                <a:solidFill>
                  <a:srgbClr val="FFFFFF"/>
                </a:solidFill>
                <a:latin typeface="仿宋_GB2312" pitchFamily="49" charset="-122"/>
                <a:ea typeface="仿宋_GB2312" pitchFamily="49" charset="-122"/>
              </a:rPr>
              <a:t>年，他终于发现了</a:t>
            </a:r>
            <a:r>
              <a:rPr lang="zh-CN" altLang="en-US" sz="2800" b="1" dirty="0">
                <a:solidFill>
                  <a:srgbClr val="FF0000"/>
                </a:solidFill>
                <a:latin typeface="仿宋_GB2312" pitchFamily="49" charset="-122"/>
                <a:ea typeface="仿宋_GB2312" pitchFamily="49" charset="-122"/>
              </a:rPr>
              <a:t>电磁感应现象</a:t>
            </a:r>
            <a:r>
              <a:rPr lang="zh-CN" altLang="en-US" sz="2800" b="1" dirty="0">
                <a:solidFill>
                  <a:srgbClr val="FFFFFF"/>
                </a:solidFill>
                <a:latin typeface="仿宋_GB2312" pitchFamily="49" charset="-122"/>
                <a:ea typeface="仿宋_GB2312" pitchFamily="49" charset="-122"/>
              </a:rPr>
              <a:t>。</a:t>
            </a:r>
          </a:p>
          <a:p>
            <a:pPr>
              <a:buClrTx/>
              <a:buSzTx/>
              <a:buFontTx/>
              <a:buNone/>
            </a:pPr>
            <a:r>
              <a:rPr lang="en-US" altLang="zh-CN" sz="2800" b="1" dirty="0">
                <a:solidFill>
                  <a:srgbClr val="FFFFFF"/>
                </a:solidFill>
                <a:latin typeface="仿宋_GB2312" pitchFamily="49" charset="-122"/>
                <a:ea typeface="仿宋_GB2312" pitchFamily="49" charset="-122"/>
              </a:rPr>
              <a:t>1833</a:t>
            </a:r>
            <a:r>
              <a:rPr lang="zh-CN" altLang="en-US" sz="2800" b="1" dirty="0">
                <a:solidFill>
                  <a:srgbClr val="FFFFFF"/>
                </a:solidFill>
                <a:latin typeface="仿宋_GB2312" pitchFamily="49" charset="-122"/>
                <a:ea typeface="仿宋_GB2312" pitchFamily="49" charset="-122"/>
              </a:rPr>
              <a:t>年，法拉第发现了</a:t>
            </a:r>
            <a:r>
              <a:rPr lang="zh-CN" altLang="en-US" sz="2800" b="1" dirty="0">
                <a:solidFill>
                  <a:srgbClr val="FFC000"/>
                </a:solidFill>
                <a:latin typeface="仿宋_GB2312" pitchFamily="49" charset="-122"/>
                <a:ea typeface="仿宋_GB2312" pitchFamily="49" charset="-122"/>
              </a:rPr>
              <a:t>电解定律</a:t>
            </a:r>
            <a:r>
              <a:rPr lang="zh-CN" altLang="en-US" sz="2800" b="1" dirty="0">
                <a:solidFill>
                  <a:srgbClr val="FFFFFF"/>
                </a:solidFill>
                <a:latin typeface="仿宋_GB2312" pitchFamily="49" charset="-122"/>
                <a:ea typeface="仿宋_GB2312" pitchFamily="49" charset="-122"/>
              </a:rPr>
              <a:t>，</a:t>
            </a:r>
            <a:r>
              <a:rPr lang="en-US" altLang="zh-CN" sz="2800" b="1" dirty="0">
                <a:solidFill>
                  <a:srgbClr val="FFFFFF"/>
                </a:solidFill>
                <a:latin typeface="仿宋_GB2312" pitchFamily="49" charset="-122"/>
                <a:ea typeface="仿宋_GB2312" pitchFamily="49" charset="-122"/>
              </a:rPr>
              <a:t>1837</a:t>
            </a:r>
            <a:r>
              <a:rPr lang="zh-CN" altLang="en-US" sz="2800" b="1" dirty="0">
                <a:solidFill>
                  <a:srgbClr val="FFFFFF"/>
                </a:solidFill>
                <a:latin typeface="仿宋_GB2312" pitchFamily="49" charset="-122"/>
                <a:ea typeface="仿宋_GB2312" pitchFamily="49" charset="-122"/>
              </a:rPr>
              <a:t>年发现了电解质对电容的影响，引入了</a:t>
            </a:r>
            <a:r>
              <a:rPr lang="zh-CN" altLang="en-US" sz="2800" b="1" dirty="0">
                <a:solidFill>
                  <a:srgbClr val="FFC000"/>
                </a:solidFill>
                <a:latin typeface="仿宋_GB2312" pitchFamily="49" charset="-122"/>
                <a:ea typeface="仿宋_GB2312" pitchFamily="49" charset="-122"/>
              </a:rPr>
              <a:t>电容率</a:t>
            </a:r>
            <a:r>
              <a:rPr lang="zh-CN" altLang="en-US" sz="2800" b="1" dirty="0">
                <a:solidFill>
                  <a:srgbClr val="FFFFFF"/>
                </a:solidFill>
                <a:latin typeface="仿宋_GB2312" pitchFamily="49" charset="-122"/>
                <a:ea typeface="仿宋_GB2312" pitchFamily="49" charset="-122"/>
              </a:rPr>
              <a:t>概念。</a:t>
            </a:r>
            <a:r>
              <a:rPr lang="en-US" altLang="zh-CN" sz="2800" b="1" dirty="0">
                <a:solidFill>
                  <a:srgbClr val="FFFFFF"/>
                </a:solidFill>
                <a:latin typeface="仿宋_GB2312" pitchFamily="49" charset="-122"/>
                <a:ea typeface="仿宋_GB2312" pitchFamily="49" charset="-122"/>
              </a:rPr>
              <a:t>1845</a:t>
            </a:r>
            <a:r>
              <a:rPr lang="zh-CN" altLang="en-US" sz="2800" b="1" dirty="0">
                <a:solidFill>
                  <a:srgbClr val="FFFFFF"/>
                </a:solidFill>
                <a:latin typeface="仿宋_GB2312" pitchFamily="49" charset="-122"/>
                <a:ea typeface="仿宋_GB2312" pitchFamily="49" charset="-122"/>
              </a:rPr>
              <a:t>年发现了</a:t>
            </a:r>
            <a:r>
              <a:rPr lang="zh-CN" altLang="en-US" sz="2800" b="1" dirty="0">
                <a:solidFill>
                  <a:srgbClr val="FFC000"/>
                </a:solidFill>
                <a:latin typeface="仿宋_GB2312" pitchFamily="49" charset="-122"/>
                <a:ea typeface="仿宋_GB2312" pitchFamily="49" charset="-122"/>
              </a:rPr>
              <a:t>磁光效应</a:t>
            </a:r>
            <a:r>
              <a:rPr lang="zh-CN" altLang="en-US" sz="2800" b="1" dirty="0">
                <a:solidFill>
                  <a:srgbClr val="FFFFFF"/>
                </a:solidFill>
                <a:latin typeface="仿宋_GB2312" pitchFamily="49" charset="-122"/>
                <a:ea typeface="仿宋_GB2312" pitchFamily="49" charset="-122"/>
              </a:rPr>
              <a:t>，后又发现物质可分为</a:t>
            </a:r>
            <a:r>
              <a:rPr lang="zh-CN" altLang="en-US" sz="2800" b="1" dirty="0">
                <a:solidFill>
                  <a:srgbClr val="FFC000"/>
                </a:solidFill>
                <a:latin typeface="仿宋_GB2312" pitchFamily="49" charset="-122"/>
                <a:ea typeface="仿宋_GB2312" pitchFamily="49" charset="-122"/>
              </a:rPr>
              <a:t>顺磁质和</a:t>
            </a:r>
            <a:r>
              <a:rPr lang="zh-CN" altLang="en-US" sz="2800" b="1">
                <a:solidFill>
                  <a:srgbClr val="FFC000"/>
                </a:solidFill>
                <a:latin typeface="仿宋_GB2312" pitchFamily="49" charset="-122"/>
                <a:ea typeface="仿宋_GB2312" pitchFamily="49" charset="-122"/>
              </a:rPr>
              <a:t>抗磁质</a:t>
            </a:r>
            <a:r>
              <a:rPr lang="zh-CN" altLang="en-US" sz="2800" b="1">
                <a:solidFill>
                  <a:srgbClr val="FFFFFF"/>
                </a:solidFill>
                <a:latin typeface="仿宋_GB2312" pitchFamily="49" charset="-122"/>
                <a:ea typeface="仿宋_GB2312" pitchFamily="49" charset="-122"/>
              </a:rPr>
              <a:t>等。</a:t>
            </a:r>
            <a:endParaRPr lang="zh-CN" altLang="en-US" sz="2800" b="1" dirty="0">
              <a:solidFill>
                <a:srgbClr val="FFFFFF"/>
              </a:solidFill>
              <a:latin typeface="仿宋_GB2312" pitchFamily="49" charset="-122"/>
              <a:ea typeface="仿宋_GB2312" pitchFamily="49" charset="-122"/>
            </a:endParaRPr>
          </a:p>
          <a:p>
            <a:pPr>
              <a:buClrTx/>
              <a:buSzTx/>
              <a:buFontTx/>
              <a:buNone/>
            </a:pPr>
            <a:r>
              <a:rPr lang="zh-CN" altLang="en-US" sz="2800" b="1" dirty="0">
                <a:solidFill>
                  <a:srgbClr val="FFFFFF"/>
                </a:solidFill>
                <a:latin typeface="仿宋_GB2312" pitchFamily="49" charset="-122"/>
                <a:ea typeface="仿宋_GB2312" pitchFamily="49" charset="-122"/>
              </a:rPr>
              <a:t>由于法拉第的工作，导致了电动机和发电机的发展以及电学技术的繁荣。法拉第相信自然界力的统一，在大量实验基础上创建了力线的思想和场的概念，为麦克斯韦电磁场理论奠定了基础。</a:t>
            </a:r>
          </a:p>
        </p:txBody>
      </p:sp>
      <p:pic>
        <p:nvPicPr>
          <p:cNvPr id="10243" name="Picture 5" descr="ColorLine">
            <a:extLst>
              <a:ext uri="{FF2B5EF4-FFF2-40B4-BE49-F238E27FC236}">
                <a16:creationId xmlns:a16="http://schemas.microsoft.com/office/drawing/2014/main" id="{50CAB32E-62F1-43D4-B541-293CE530098F}"/>
              </a:ext>
            </a:extLst>
          </p:cNvPr>
          <p:cNvPicPr preferRelativeResize="0">
            <a:picLocks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6416675"/>
            <a:ext cx="899795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left)">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wipe(left)">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wipe(left)">
                                      <p:cBhvr>
                                        <p:cTn id="2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3">
            <a:extLst>
              <a:ext uri="{FF2B5EF4-FFF2-40B4-BE49-F238E27FC236}">
                <a16:creationId xmlns:a16="http://schemas.microsoft.com/office/drawing/2014/main" id="{8A20E3B6-FB90-4028-9562-9BDB8585E414}"/>
              </a:ext>
            </a:extLst>
          </p:cNvPr>
          <p:cNvGrpSpPr>
            <a:grpSpLocks/>
          </p:cNvGrpSpPr>
          <p:nvPr/>
        </p:nvGrpSpPr>
        <p:grpSpPr bwMode="auto">
          <a:xfrm>
            <a:off x="1071563" y="2003425"/>
            <a:ext cx="5727700" cy="519113"/>
            <a:chOff x="672" y="816"/>
            <a:chExt cx="3608" cy="327"/>
          </a:xfrm>
        </p:grpSpPr>
        <p:sp>
          <p:nvSpPr>
            <p:cNvPr id="56351" name="Text Box 4">
              <a:extLst>
                <a:ext uri="{FF2B5EF4-FFF2-40B4-BE49-F238E27FC236}">
                  <a16:creationId xmlns:a16="http://schemas.microsoft.com/office/drawing/2014/main" id="{5E758667-6372-42D9-A0DC-D8983932E957}"/>
                </a:ext>
              </a:extLst>
            </p:cNvPr>
            <p:cNvSpPr txBox="1">
              <a:spLocks noChangeArrowheads="1"/>
            </p:cNvSpPr>
            <p:nvPr/>
          </p:nvSpPr>
          <p:spPr bwMode="auto">
            <a:xfrm>
              <a:off x="672" y="816"/>
              <a:ext cx="3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穿过闭合电流回路的磁通量</a:t>
              </a:r>
            </a:p>
          </p:txBody>
        </p:sp>
        <p:graphicFrame>
          <p:nvGraphicFramePr>
            <p:cNvPr id="56352" name="Object 37">
              <a:extLst>
                <a:ext uri="{FF2B5EF4-FFF2-40B4-BE49-F238E27FC236}">
                  <a16:creationId xmlns:a16="http://schemas.microsoft.com/office/drawing/2014/main" id="{9980E0B2-577C-4661-AF74-B03175E5D3A9}"/>
                </a:ext>
              </a:extLst>
            </p:cNvPr>
            <p:cNvGraphicFramePr>
              <a:graphicFrameLocks/>
            </p:cNvGraphicFramePr>
            <p:nvPr/>
          </p:nvGraphicFramePr>
          <p:xfrm>
            <a:off x="3500" y="855"/>
            <a:ext cx="780" cy="258"/>
          </p:xfrm>
          <a:graphic>
            <a:graphicData uri="http://schemas.openxmlformats.org/presentationml/2006/ole">
              <mc:AlternateContent xmlns:mc="http://schemas.openxmlformats.org/markup-compatibility/2006">
                <mc:Choice xmlns:v="urn:schemas-microsoft-com:vml" Requires="v">
                  <p:oleObj name="Equation" r:id="rId2" imgW="494870" imgH="164957" progId="Equation.DSMT4">
                    <p:embed/>
                  </p:oleObj>
                </mc:Choice>
                <mc:Fallback>
                  <p:oleObj name="Equation" r:id="rId2" imgW="494870" imgH="164957" progId="Equation.DSMT4">
                    <p:embed/>
                    <p:pic>
                      <p:nvPicPr>
                        <p:cNvPr id="0" name="Object 37"/>
                        <p:cNvPicPr>
                          <a:picLocks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3500" y="855"/>
                          <a:ext cx="78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6323" name="Group 6">
            <a:extLst>
              <a:ext uri="{FF2B5EF4-FFF2-40B4-BE49-F238E27FC236}">
                <a16:creationId xmlns:a16="http://schemas.microsoft.com/office/drawing/2014/main" id="{46DDCB4D-061A-46EB-BD90-9B510F28172D}"/>
              </a:ext>
            </a:extLst>
          </p:cNvPr>
          <p:cNvGrpSpPr>
            <a:grpSpLocks/>
          </p:cNvGrpSpPr>
          <p:nvPr/>
        </p:nvGrpSpPr>
        <p:grpSpPr bwMode="auto">
          <a:xfrm>
            <a:off x="357188" y="2747963"/>
            <a:ext cx="3941762" cy="566737"/>
            <a:chOff x="384" y="1488"/>
            <a:chExt cx="2483" cy="357"/>
          </a:xfrm>
        </p:grpSpPr>
        <p:sp>
          <p:nvSpPr>
            <p:cNvPr id="56349" name="Text Box 7">
              <a:extLst>
                <a:ext uri="{FF2B5EF4-FFF2-40B4-BE49-F238E27FC236}">
                  <a16:creationId xmlns:a16="http://schemas.microsoft.com/office/drawing/2014/main" id="{B6BD3446-8381-4F56-A718-BEA9DD120847}"/>
                </a:ext>
              </a:extLst>
            </p:cNvPr>
            <p:cNvSpPr txBox="1">
              <a:spLocks noChangeArrowheads="1"/>
            </p:cNvSpPr>
            <p:nvPr/>
          </p:nvSpPr>
          <p:spPr bwMode="auto">
            <a:xfrm>
              <a:off x="384" y="1488"/>
              <a:ext cx="15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00"/>
                  </a:solidFill>
                  <a:latin typeface="Times New Roman" panose="02020603050405020304" pitchFamily="18" charset="0"/>
                  <a:ea typeface="华文中宋" panose="02010600040101010101" pitchFamily="2" charset="-122"/>
                </a:rPr>
                <a:t>1. </a:t>
              </a:r>
              <a:r>
                <a:rPr kumimoji="1" lang="zh-CN" altLang="en-US" sz="2800" b="1">
                  <a:solidFill>
                    <a:srgbClr val="FFFF00"/>
                  </a:solidFill>
                  <a:latin typeface="Times New Roman" panose="02020603050405020304" pitchFamily="18" charset="0"/>
                  <a:ea typeface="华文中宋" panose="02010600040101010101" pitchFamily="2" charset="-122"/>
                </a:rPr>
                <a:t>自感</a:t>
              </a:r>
              <a:r>
                <a:rPr kumimoji="1" lang="zh-CN" altLang="en-US" sz="2800">
                  <a:solidFill>
                    <a:srgbClr val="FFFFFF"/>
                  </a:solidFill>
                  <a:latin typeface="Times New Roman" panose="02020603050405020304" pitchFamily="18" charset="0"/>
                  <a:ea typeface="华文中宋" panose="02010600040101010101" pitchFamily="2" charset="-122"/>
                </a:rPr>
                <a:t>定义</a:t>
              </a:r>
              <a:r>
                <a:rPr kumimoji="1" lang="en-US" altLang="zh-CN" sz="2800" b="1">
                  <a:solidFill>
                    <a:srgbClr val="FFFFFF"/>
                  </a:solidFill>
                  <a:latin typeface="Times New Roman" panose="02020603050405020304" pitchFamily="18" charset="0"/>
                  <a:ea typeface="华文中宋" panose="02010600040101010101" pitchFamily="2" charset="-122"/>
                </a:rPr>
                <a:t>1</a:t>
              </a:r>
              <a:r>
                <a:rPr kumimoji="1" lang="en-US" altLang="zh-CN" sz="2800" b="1">
                  <a:solidFill>
                    <a:srgbClr val="0070C0"/>
                  </a:solidFill>
                  <a:latin typeface="Times New Roman" panose="02020603050405020304" pitchFamily="18" charset="0"/>
                  <a:ea typeface="华文中宋" panose="02010600040101010101" pitchFamily="2" charset="-122"/>
                </a:rPr>
                <a:t> </a:t>
              </a:r>
            </a:p>
          </p:txBody>
        </p:sp>
        <p:graphicFrame>
          <p:nvGraphicFramePr>
            <p:cNvPr id="56350" name="Object 40">
              <a:extLst>
                <a:ext uri="{FF2B5EF4-FFF2-40B4-BE49-F238E27FC236}">
                  <a16:creationId xmlns:a16="http://schemas.microsoft.com/office/drawing/2014/main" id="{4C19ECA7-E6C1-418A-A354-A4A168A9EDAB}"/>
                </a:ext>
              </a:extLst>
            </p:cNvPr>
            <p:cNvGraphicFramePr>
              <a:graphicFrameLocks noChangeAspect="1"/>
            </p:cNvGraphicFramePr>
            <p:nvPr/>
          </p:nvGraphicFramePr>
          <p:xfrm>
            <a:off x="1899" y="1505"/>
            <a:ext cx="968" cy="340"/>
          </p:xfrm>
          <a:graphic>
            <a:graphicData uri="http://schemas.openxmlformats.org/presentationml/2006/ole">
              <mc:AlternateContent xmlns:mc="http://schemas.openxmlformats.org/markup-compatibility/2006">
                <mc:Choice xmlns:v="urn:schemas-microsoft-com:vml" Requires="v">
                  <p:oleObj name="Equation" r:id="rId4" imgW="571252" imgH="215806" progId="Equation.DSMT4">
                    <p:embed/>
                  </p:oleObj>
                </mc:Choice>
                <mc:Fallback>
                  <p:oleObj name="Equation" r:id="rId4" imgW="571252" imgH="215806" progId="Equation.DSMT4">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 y="1505"/>
                          <a:ext cx="968" cy="340"/>
                        </a:xfrm>
                        <a:prstGeom prst="rect">
                          <a:avLst/>
                        </a:pr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28575">
                              <a:solidFill>
                                <a:srgbClr val="CC0000"/>
                              </a:solidFill>
                              <a:miter lim="800000"/>
                              <a:headEnd/>
                              <a:tailEnd/>
                            </a14:hiddenLine>
                          </a:ext>
                        </a:extLst>
                      </p:spPr>
                    </p:pic>
                  </p:oleObj>
                </mc:Fallback>
              </mc:AlternateContent>
            </a:graphicData>
          </a:graphic>
        </p:graphicFrame>
      </p:grpSp>
      <p:sp>
        <p:nvSpPr>
          <p:cNvPr id="56324" name="Text Box 9">
            <a:extLst>
              <a:ext uri="{FF2B5EF4-FFF2-40B4-BE49-F238E27FC236}">
                <a16:creationId xmlns:a16="http://schemas.microsoft.com/office/drawing/2014/main" id="{08EB0844-4FAF-4423-84CA-FEDD43F941E7}"/>
              </a:ext>
            </a:extLst>
          </p:cNvPr>
          <p:cNvSpPr txBox="1">
            <a:spLocks noChangeArrowheads="1"/>
          </p:cNvSpPr>
          <p:nvPr/>
        </p:nvSpPr>
        <p:spPr bwMode="auto">
          <a:xfrm>
            <a:off x="714375" y="3500438"/>
            <a:ext cx="272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若线圈有 </a:t>
            </a:r>
            <a:r>
              <a:rPr kumimoji="1" lang="en-US" altLang="zh-CN" sz="2800" b="1" i="1">
                <a:solidFill>
                  <a:srgbClr val="FFFFFF"/>
                </a:solidFill>
                <a:latin typeface="Times New Roman" panose="02020603050405020304" pitchFamily="18" charset="0"/>
                <a:ea typeface="华文中宋" panose="02010600040101010101" pitchFamily="2" charset="-122"/>
              </a:rPr>
              <a:t>N</a:t>
            </a:r>
            <a:r>
              <a:rPr kumimoji="1" lang="en-US" altLang="zh-CN" sz="2800">
                <a:solidFill>
                  <a:srgbClr val="FFFFFF"/>
                </a:solidFill>
                <a:latin typeface="Times New Roman" panose="02020603050405020304" pitchFamily="18" charset="0"/>
                <a:ea typeface="华文中宋" panose="02010600040101010101" pitchFamily="2" charset="-122"/>
              </a:rPr>
              <a:t> </a:t>
            </a:r>
            <a:r>
              <a:rPr kumimoji="1" lang="zh-CN" altLang="en-US" sz="2800">
                <a:solidFill>
                  <a:srgbClr val="FFFFFF"/>
                </a:solidFill>
                <a:latin typeface="Times New Roman" panose="02020603050405020304" pitchFamily="18" charset="0"/>
                <a:ea typeface="华文中宋" panose="02010600040101010101" pitchFamily="2" charset="-122"/>
              </a:rPr>
              <a:t>匝</a:t>
            </a:r>
          </a:p>
        </p:txBody>
      </p:sp>
      <p:grpSp>
        <p:nvGrpSpPr>
          <p:cNvPr id="56325" name="组合 35">
            <a:extLst>
              <a:ext uri="{FF2B5EF4-FFF2-40B4-BE49-F238E27FC236}">
                <a16:creationId xmlns:a16="http://schemas.microsoft.com/office/drawing/2014/main" id="{04C3BCFB-9075-4D11-8FA0-3A2E6EACECD0}"/>
              </a:ext>
            </a:extLst>
          </p:cNvPr>
          <p:cNvGrpSpPr>
            <a:grpSpLocks/>
          </p:cNvGrpSpPr>
          <p:nvPr/>
        </p:nvGrpSpPr>
        <p:grpSpPr bwMode="auto">
          <a:xfrm>
            <a:off x="1285875" y="4214813"/>
            <a:ext cx="3049588" cy="590550"/>
            <a:chOff x="990600" y="4267200"/>
            <a:chExt cx="3049574" cy="590560"/>
          </a:xfrm>
        </p:grpSpPr>
        <p:graphicFrame>
          <p:nvGraphicFramePr>
            <p:cNvPr id="56347" name="Object 43">
              <a:extLst>
                <a:ext uri="{FF2B5EF4-FFF2-40B4-BE49-F238E27FC236}">
                  <a16:creationId xmlns:a16="http://schemas.microsoft.com/office/drawing/2014/main" id="{0264733E-F9C5-44FA-9CAC-0E6F6D7BAF9F}"/>
                </a:ext>
              </a:extLst>
            </p:cNvPr>
            <p:cNvGraphicFramePr>
              <a:graphicFrameLocks/>
            </p:cNvGraphicFramePr>
            <p:nvPr/>
          </p:nvGraphicFramePr>
          <p:xfrm>
            <a:off x="2643174" y="4349760"/>
            <a:ext cx="1397000" cy="508000"/>
          </p:xfrm>
          <a:graphic>
            <a:graphicData uri="http://schemas.openxmlformats.org/presentationml/2006/ole">
              <mc:AlternateContent xmlns:mc="http://schemas.openxmlformats.org/markup-compatibility/2006">
                <mc:Choice xmlns:v="urn:schemas-microsoft-com:vml" Requires="v">
                  <p:oleObj name="Equation" r:id="rId6" imgW="558558" imgH="203112" progId="Equation.DSMT4">
                    <p:embed/>
                  </p:oleObj>
                </mc:Choice>
                <mc:Fallback>
                  <p:oleObj name="Equation" r:id="rId6" imgW="558558" imgH="203112" progId="Equation.DSMT4">
                    <p:embed/>
                    <p:pic>
                      <p:nvPicPr>
                        <p:cNvPr id="0" name="Object 43"/>
                        <p:cNvPicPr>
                          <a:picLocks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643174" y="4349760"/>
                          <a:ext cx="1397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48" name="Text Box 14">
              <a:extLst>
                <a:ext uri="{FF2B5EF4-FFF2-40B4-BE49-F238E27FC236}">
                  <a16:creationId xmlns:a16="http://schemas.microsoft.com/office/drawing/2014/main" id="{08BA5800-F653-4557-8036-8B57BEBD5EF6}"/>
                </a:ext>
              </a:extLst>
            </p:cNvPr>
            <p:cNvSpPr txBox="1">
              <a:spLocks noChangeArrowheads="1"/>
            </p:cNvSpPr>
            <p:nvPr/>
          </p:nvSpPr>
          <p:spPr bwMode="auto">
            <a:xfrm>
              <a:off x="990600" y="426720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磁通匝数</a:t>
              </a:r>
            </a:p>
          </p:txBody>
        </p:sp>
      </p:grpSp>
      <p:grpSp>
        <p:nvGrpSpPr>
          <p:cNvPr id="56326" name="Group 15">
            <a:extLst>
              <a:ext uri="{FF2B5EF4-FFF2-40B4-BE49-F238E27FC236}">
                <a16:creationId xmlns:a16="http://schemas.microsoft.com/office/drawing/2014/main" id="{C711879B-4F35-47C2-9EB4-522D5A40191F}"/>
              </a:ext>
            </a:extLst>
          </p:cNvPr>
          <p:cNvGrpSpPr>
            <a:grpSpLocks/>
          </p:cNvGrpSpPr>
          <p:nvPr/>
        </p:nvGrpSpPr>
        <p:grpSpPr bwMode="auto">
          <a:xfrm>
            <a:off x="3213100" y="0"/>
            <a:ext cx="2667000" cy="2133600"/>
            <a:chOff x="3600" y="1248"/>
            <a:chExt cx="1680" cy="1344"/>
          </a:xfrm>
        </p:grpSpPr>
        <p:grpSp>
          <p:nvGrpSpPr>
            <p:cNvPr id="56335" name="Group 16">
              <a:extLst>
                <a:ext uri="{FF2B5EF4-FFF2-40B4-BE49-F238E27FC236}">
                  <a16:creationId xmlns:a16="http://schemas.microsoft.com/office/drawing/2014/main" id="{81296A01-5BFC-4058-B924-C4671C097EE0}"/>
                </a:ext>
              </a:extLst>
            </p:cNvPr>
            <p:cNvGrpSpPr>
              <a:grpSpLocks/>
            </p:cNvGrpSpPr>
            <p:nvPr/>
          </p:nvGrpSpPr>
          <p:grpSpPr bwMode="auto">
            <a:xfrm>
              <a:off x="3696" y="1344"/>
              <a:ext cx="1488" cy="1104"/>
              <a:chOff x="3840" y="960"/>
              <a:chExt cx="1680" cy="1104"/>
            </a:xfrm>
          </p:grpSpPr>
          <p:sp>
            <p:nvSpPr>
              <p:cNvPr id="56337" name="Oval 17">
                <a:extLst>
                  <a:ext uri="{FF2B5EF4-FFF2-40B4-BE49-F238E27FC236}">
                    <a16:creationId xmlns:a16="http://schemas.microsoft.com/office/drawing/2014/main" id="{A9F6026B-94E6-410C-8D55-74032B5F452A}"/>
                  </a:ext>
                </a:extLst>
              </p:cNvPr>
              <p:cNvSpPr>
                <a:spLocks noChangeArrowheads="1"/>
              </p:cNvSpPr>
              <p:nvPr/>
            </p:nvSpPr>
            <p:spPr bwMode="auto">
              <a:xfrm>
                <a:off x="4545" y="1146"/>
                <a:ext cx="320" cy="711"/>
              </a:xfrm>
              <a:prstGeom prst="ellipse">
                <a:avLst/>
              </a:prstGeom>
              <a:noFill/>
              <a:ln w="571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56338" name="Line 18">
                <a:extLst>
                  <a:ext uri="{FF2B5EF4-FFF2-40B4-BE49-F238E27FC236}">
                    <a16:creationId xmlns:a16="http://schemas.microsoft.com/office/drawing/2014/main" id="{951CCB31-244A-4696-89C1-BB0FF76F0286}"/>
                  </a:ext>
                </a:extLst>
              </p:cNvPr>
              <p:cNvSpPr>
                <a:spLocks noChangeShapeType="1"/>
              </p:cNvSpPr>
              <p:nvPr/>
            </p:nvSpPr>
            <p:spPr bwMode="auto">
              <a:xfrm flipV="1">
                <a:off x="4560" y="1473"/>
                <a:ext cx="0" cy="159"/>
              </a:xfrm>
              <a:prstGeom prst="line">
                <a:avLst/>
              </a:prstGeom>
              <a:noFill/>
              <a:ln w="57150">
                <a:solidFill>
                  <a:srgbClr val="F4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9" name="Line 19">
                <a:extLst>
                  <a:ext uri="{FF2B5EF4-FFF2-40B4-BE49-F238E27FC236}">
                    <a16:creationId xmlns:a16="http://schemas.microsoft.com/office/drawing/2014/main" id="{8C2F40E1-BF2C-4264-81DE-A53EB7993A55}"/>
                  </a:ext>
                </a:extLst>
              </p:cNvPr>
              <p:cNvSpPr>
                <a:spLocks noChangeShapeType="1"/>
              </p:cNvSpPr>
              <p:nvPr/>
            </p:nvSpPr>
            <p:spPr bwMode="auto">
              <a:xfrm flipH="1">
                <a:off x="3840" y="1513"/>
                <a:ext cx="680" cy="0"/>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0" name="Line 20">
                <a:extLst>
                  <a:ext uri="{FF2B5EF4-FFF2-40B4-BE49-F238E27FC236}">
                    <a16:creationId xmlns:a16="http://schemas.microsoft.com/office/drawing/2014/main" id="{0E2DF723-C8B6-432B-8AB8-DFB3DC5566D1}"/>
                  </a:ext>
                </a:extLst>
              </p:cNvPr>
              <p:cNvSpPr>
                <a:spLocks noChangeShapeType="1"/>
              </p:cNvSpPr>
              <p:nvPr/>
            </p:nvSpPr>
            <p:spPr bwMode="auto">
              <a:xfrm>
                <a:off x="4720" y="1513"/>
                <a:ext cx="800" cy="0"/>
              </a:xfrm>
              <a:prstGeom prst="line">
                <a:avLst/>
              </a:prstGeom>
              <a:noFill/>
              <a:ln w="28575">
                <a:solidFill>
                  <a:srgbClr val="FFFF00"/>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1" name="Arc 21">
                <a:extLst>
                  <a:ext uri="{FF2B5EF4-FFF2-40B4-BE49-F238E27FC236}">
                    <a16:creationId xmlns:a16="http://schemas.microsoft.com/office/drawing/2014/main" id="{2FC006B1-3D0E-4ED8-B562-FD3AEADDDFA2}"/>
                  </a:ext>
                </a:extLst>
              </p:cNvPr>
              <p:cNvSpPr>
                <a:spLocks/>
              </p:cNvSpPr>
              <p:nvPr/>
            </p:nvSpPr>
            <p:spPr bwMode="auto">
              <a:xfrm flipH="1">
                <a:off x="4040" y="1671"/>
                <a:ext cx="560" cy="393"/>
              </a:xfrm>
              <a:custGeom>
                <a:avLst/>
                <a:gdLst>
                  <a:gd name="T0" fmla="*/ 0 w 21600"/>
                  <a:gd name="T1" fmla="*/ 0 h 21526"/>
                  <a:gd name="T2" fmla="*/ 0 w 21600"/>
                  <a:gd name="T3" fmla="*/ 0 h 21526"/>
                  <a:gd name="T4" fmla="*/ 0 w 21600"/>
                  <a:gd name="T5" fmla="*/ 0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lnTo>
                      <a:pt x="1790" y="0"/>
                    </a:lnTo>
                    <a:close/>
                  </a:path>
                </a:pathLst>
              </a:custGeom>
              <a:noFill/>
              <a:ln w="28575">
                <a:solidFill>
                  <a:srgbClr val="FFFF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2" name="Arc 22">
                <a:extLst>
                  <a:ext uri="{FF2B5EF4-FFF2-40B4-BE49-F238E27FC236}">
                    <a16:creationId xmlns:a16="http://schemas.microsoft.com/office/drawing/2014/main" id="{871787CC-B60B-4AFA-AECF-E51641F15711}"/>
                  </a:ext>
                </a:extLst>
              </p:cNvPr>
              <p:cNvSpPr>
                <a:spLocks/>
              </p:cNvSpPr>
              <p:nvPr/>
            </p:nvSpPr>
            <p:spPr bwMode="auto">
              <a:xfrm flipH="1" flipV="1">
                <a:off x="4040" y="999"/>
                <a:ext cx="560" cy="356"/>
              </a:xfrm>
              <a:custGeom>
                <a:avLst/>
                <a:gdLst>
                  <a:gd name="T0" fmla="*/ 0 w 21600"/>
                  <a:gd name="T1" fmla="*/ 0 h 21526"/>
                  <a:gd name="T2" fmla="*/ 0 w 21600"/>
                  <a:gd name="T3" fmla="*/ 0 h 21526"/>
                  <a:gd name="T4" fmla="*/ 0 w 21600"/>
                  <a:gd name="T5" fmla="*/ 0 h 21526"/>
                  <a:gd name="T6" fmla="*/ 0 60000 65536"/>
                  <a:gd name="T7" fmla="*/ 0 60000 65536"/>
                  <a:gd name="T8" fmla="*/ 0 60000 65536"/>
                  <a:gd name="T9" fmla="*/ 0 w 21600"/>
                  <a:gd name="T10" fmla="*/ 0 h 21526"/>
                  <a:gd name="T11" fmla="*/ 21600 w 21600"/>
                  <a:gd name="T12" fmla="*/ 21526 h 21526"/>
                </a:gdLst>
                <a:ahLst/>
                <a:cxnLst>
                  <a:cxn ang="T6">
                    <a:pos x="T0" y="T1"/>
                  </a:cxn>
                  <a:cxn ang="T7">
                    <a:pos x="T2" y="T3"/>
                  </a:cxn>
                  <a:cxn ang="T8">
                    <a:pos x="T4" y="T5"/>
                  </a:cxn>
                </a:cxnLst>
                <a:rect l="T9" t="T10" r="T11" b="T12"/>
                <a:pathLst>
                  <a:path w="21600" h="21526" fill="none" extrusionOk="0">
                    <a:moveTo>
                      <a:pt x="1790" y="0"/>
                    </a:moveTo>
                    <a:cubicBezTo>
                      <a:pt x="12987" y="931"/>
                      <a:pt x="21600" y="10291"/>
                      <a:pt x="21600" y="21526"/>
                    </a:cubicBezTo>
                  </a:path>
                  <a:path w="21600" h="21526" stroke="0" extrusionOk="0">
                    <a:moveTo>
                      <a:pt x="1790" y="0"/>
                    </a:moveTo>
                    <a:cubicBezTo>
                      <a:pt x="12987" y="931"/>
                      <a:pt x="21600" y="10291"/>
                      <a:pt x="21600" y="21526"/>
                    </a:cubicBezTo>
                    <a:lnTo>
                      <a:pt x="0" y="21526"/>
                    </a:lnTo>
                    <a:lnTo>
                      <a:pt x="1790" y="0"/>
                    </a:lnTo>
                    <a:close/>
                  </a:path>
                </a:pathLst>
              </a:custGeom>
              <a:noFill/>
              <a:ln w="28575">
                <a:solidFill>
                  <a:srgbClr val="FFFF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3" name="Arc 23">
                <a:extLst>
                  <a:ext uri="{FF2B5EF4-FFF2-40B4-BE49-F238E27FC236}">
                    <a16:creationId xmlns:a16="http://schemas.microsoft.com/office/drawing/2014/main" id="{47052424-76A0-4209-99DA-3F0AFCBE54D1}"/>
                  </a:ext>
                </a:extLst>
              </p:cNvPr>
              <p:cNvSpPr>
                <a:spLocks/>
              </p:cNvSpPr>
              <p:nvPr/>
            </p:nvSpPr>
            <p:spPr bwMode="auto">
              <a:xfrm>
                <a:off x="4680" y="1671"/>
                <a:ext cx="635" cy="393"/>
              </a:xfrm>
              <a:custGeom>
                <a:avLst/>
                <a:gdLst>
                  <a:gd name="T0" fmla="*/ 0 w 21422"/>
                  <a:gd name="T1" fmla="*/ 0 h 21526"/>
                  <a:gd name="T2" fmla="*/ 0 w 21422"/>
                  <a:gd name="T3" fmla="*/ 0 h 21526"/>
                  <a:gd name="T4" fmla="*/ 0 w 21422"/>
                  <a:gd name="T5" fmla="*/ 0 h 21526"/>
                  <a:gd name="T6" fmla="*/ 0 60000 65536"/>
                  <a:gd name="T7" fmla="*/ 0 60000 65536"/>
                  <a:gd name="T8" fmla="*/ 0 60000 65536"/>
                  <a:gd name="T9" fmla="*/ 0 w 21422"/>
                  <a:gd name="T10" fmla="*/ 0 h 21526"/>
                  <a:gd name="T11" fmla="*/ 21422 w 21422"/>
                  <a:gd name="T12" fmla="*/ 21526 h 21526"/>
                </a:gdLst>
                <a:ahLst/>
                <a:cxnLst>
                  <a:cxn ang="T6">
                    <a:pos x="T0" y="T1"/>
                  </a:cxn>
                  <a:cxn ang="T7">
                    <a:pos x="T2" y="T3"/>
                  </a:cxn>
                  <a:cxn ang="T8">
                    <a:pos x="T4" y="T5"/>
                  </a:cxn>
                </a:cxnLst>
                <a:rect l="T9" t="T10" r="T11" b="T12"/>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lnTo>
                      <a:pt x="1790" y="0"/>
                    </a:lnTo>
                    <a:close/>
                  </a:path>
                </a:pathLst>
              </a:custGeom>
              <a:noFill/>
              <a:ln w="28575">
                <a:solidFill>
                  <a:srgbClr val="FFFF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4" name="Arc 24">
                <a:extLst>
                  <a:ext uri="{FF2B5EF4-FFF2-40B4-BE49-F238E27FC236}">
                    <a16:creationId xmlns:a16="http://schemas.microsoft.com/office/drawing/2014/main" id="{C41EE7CD-13B7-4037-9A06-C1A721041960}"/>
                  </a:ext>
                </a:extLst>
              </p:cNvPr>
              <p:cNvSpPr>
                <a:spLocks/>
              </p:cNvSpPr>
              <p:nvPr/>
            </p:nvSpPr>
            <p:spPr bwMode="auto">
              <a:xfrm flipV="1">
                <a:off x="4680" y="960"/>
                <a:ext cx="635" cy="395"/>
              </a:xfrm>
              <a:custGeom>
                <a:avLst/>
                <a:gdLst>
                  <a:gd name="T0" fmla="*/ 0 w 21422"/>
                  <a:gd name="T1" fmla="*/ 0 h 21526"/>
                  <a:gd name="T2" fmla="*/ 0 w 21422"/>
                  <a:gd name="T3" fmla="*/ 0 h 21526"/>
                  <a:gd name="T4" fmla="*/ 0 w 21422"/>
                  <a:gd name="T5" fmla="*/ 0 h 21526"/>
                  <a:gd name="T6" fmla="*/ 0 60000 65536"/>
                  <a:gd name="T7" fmla="*/ 0 60000 65536"/>
                  <a:gd name="T8" fmla="*/ 0 60000 65536"/>
                  <a:gd name="T9" fmla="*/ 0 w 21422"/>
                  <a:gd name="T10" fmla="*/ 0 h 21526"/>
                  <a:gd name="T11" fmla="*/ 21422 w 21422"/>
                  <a:gd name="T12" fmla="*/ 21526 h 21526"/>
                </a:gdLst>
                <a:ahLst/>
                <a:cxnLst>
                  <a:cxn ang="T6">
                    <a:pos x="T0" y="T1"/>
                  </a:cxn>
                  <a:cxn ang="T7">
                    <a:pos x="T2" y="T3"/>
                  </a:cxn>
                  <a:cxn ang="T8">
                    <a:pos x="T4" y="T5"/>
                  </a:cxn>
                </a:cxnLst>
                <a:rect l="T9" t="T10" r="T11" b="T12"/>
                <a:pathLst>
                  <a:path w="21422" h="21526" fill="none" extrusionOk="0">
                    <a:moveTo>
                      <a:pt x="1790" y="0"/>
                    </a:moveTo>
                    <a:cubicBezTo>
                      <a:pt x="11937" y="844"/>
                      <a:pt x="20116" y="8659"/>
                      <a:pt x="21421" y="18757"/>
                    </a:cubicBezTo>
                  </a:path>
                  <a:path w="21422" h="21526" stroke="0" extrusionOk="0">
                    <a:moveTo>
                      <a:pt x="1790" y="0"/>
                    </a:moveTo>
                    <a:cubicBezTo>
                      <a:pt x="11937" y="844"/>
                      <a:pt x="20116" y="8659"/>
                      <a:pt x="21421" y="18757"/>
                    </a:cubicBezTo>
                    <a:lnTo>
                      <a:pt x="0" y="21526"/>
                    </a:lnTo>
                    <a:lnTo>
                      <a:pt x="1790" y="0"/>
                    </a:lnTo>
                    <a:close/>
                  </a:path>
                </a:pathLst>
              </a:custGeom>
              <a:noFill/>
              <a:ln w="28575">
                <a:solidFill>
                  <a:srgbClr val="FFFF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6345" name="Object 55">
                <a:extLst>
                  <a:ext uri="{FF2B5EF4-FFF2-40B4-BE49-F238E27FC236}">
                    <a16:creationId xmlns:a16="http://schemas.microsoft.com/office/drawing/2014/main" id="{15B17AA0-4BE7-4F8D-9AD4-81A37F59F9B9}"/>
                  </a:ext>
                </a:extLst>
              </p:cNvPr>
              <p:cNvGraphicFramePr>
                <a:graphicFrameLocks noChangeAspect="1"/>
              </p:cNvGraphicFramePr>
              <p:nvPr/>
            </p:nvGraphicFramePr>
            <p:xfrm>
              <a:off x="5205" y="1191"/>
              <a:ext cx="253" cy="312"/>
            </p:xfrm>
            <a:graphic>
              <a:graphicData uri="http://schemas.openxmlformats.org/presentationml/2006/ole">
                <mc:AlternateContent xmlns:mc="http://schemas.openxmlformats.org/markup-compatibility/2006">
                  <mc:Choice xmlns:v="urn:schemas-microsoft-com:vml" Requires="v">
                    <p:oleObj name="Equation" r:id="rId8" imgW="215619" imgH="266353" progId="Equation.3">
                      <p:embed/>
                    </p:oleObj>
                  </mc:Choice>
                  <mc:Fallback>
                    <p:oleObj name="Equation" r:id="rId8" imgW="215619" imgH="266353" progId="Equation.3">
                      <p:embed/>
                      <p:pic>
                        <p:nvPicPr>
                          <p:cNvPr id="0" name="Object 55"/>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5205" y="1191"/>
                            <a:ext cx="25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46" name="Object 56">
                <a:extLst>
                  <a:ext uri="{FF2B5EF4-FFF2-40B4-BE49-F238E27FC236}">
                    <a16:creationId xmlns:a16="http://schemas.microsoft.com/office/drawing/2014/main" id="{7A9438DD-A5CA-4DE0-8D41-0837EE45A8F9}"/>
                  </a:ext>
                </a:extLst>
              </p:cNvPr>
              <p:cNvGraphicFramePr>
                <a:graphicFrameLocks noChangeAspect="1"/>
              </p:cNvGraphicFramePr>
              <p:nvPr/>
            </p:nvGraphicFramePr>
            <p:xfrm>
              <a:off x="4595" y="1371"/>
              <a:ext cx="191" cy="264"/>
            </p:xfrm>
            <a:graphic>
              <a:graphicData uri="http://schemas.openxmlformats.org/presentationml/2006/ole">
                <mc:AlternateContent xmlns:mc="http://schemas.openxmlformats.org/markup-compatibility/2006">
                  <mc:Choice xmlns:v="urn:schemas-microsoft-com:vml" Requires="v">
                    <p:oleObj name="Equation" r:id="rId10" imgW="165028" imgH="228501" progId="Equation.3">
                      <p:embed/>
                    </p:oleObj>
                  </mc:Choice>
                  <mc:Fallback>
                    <p:oleObj name="Equation" r:id="rId10" imgW="165028" imgH="228501" progId="Equation.3">
                      <p:embed/>
                      <p:pic>
                        <p:nvPicPr>
                          <p:cNvPr id="0" name="Object 56"/>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4595" y="1371"/>
                            <a:ext cx="19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336" name="Rectangle 27">
              <a:extLst>
                <a:ext uri="{FF2B5EF4-FFF2-40B4-BE49-F238E27FC236}">
                  <a16:creationId xmlns:a16="http://schemas.microsoft.com/office/drawing/2014/main" id="{9DCDBF07-BEE1-4429-835B-28E15094C9D1}"/>
                </a:ext>
              </a:extLst>
            </p:cNvPr>
            <p:cNvSpPr>
              <a:spLocks noChangeArrowheads="1"/>
            </p:cNvSpPr>
            <p:nvPr/>
          </p:nvSpPr>
          <p:spPr bwMode="auto">
            <a:xfrm>
              <a:off x="3600" y="1248"/>
              <a:ext cx="1680"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grpSp>
        <p:nvGrpSpPr>
          <p:cNvPr id="56327" name="Group 28">
            <a:extLst>
              <a:ext uri="{FF2B5EF4-FFF2-40B4-BE49-F238E27FC236}">
                <a16:creationId xmlns:a16="http://schemas.microsoft.com/office/drawing/2014/main" id="{260A4A61-457F-4D32-882B-796AD473E89F}"/>
              </a:ext>
            </a:extLst>
          </p:cNvPr>
          <p:cNvGrpSpPr>
            <a:grpSpLocks/>
          </p:cNvGrpSpPr>
          <p:nvPr/>
        </p:nvGrpSpPr>
        <p:grpSpPr bwMode="auto">
          <a:xfrm>
            <a:off x="428625" y="5665788"/>
            <a:ext cx="8358188" cy="1089025"/>
            <a:chOff x="144" y="3072"/>
            <a:chExt cx="5265" cy="686"/>
          </a:xfrm>
        </p:grpSpPr>
        <p:sp>
          <p:nvSpPr>
            <p:cNvPr id="56331" name="Text Box 29">
              <a:extLst>
                <a:ext uri="{FF2B5EF4-FFF2-40B4-BE49-F238E27FC236}">
                  <a16:creationId xmlns:a16="http://schemas.microsoft.com/office/drawing/2014/main" id="{4A7B255D-7D43-4DD6-95FD-FAF5861285AE}"/>
                </a:ext>
              </a:extLst>
            </p:cNvPr>
            <p:cNvSpPr txBox="1">
              <a:spLocks noChangeArrowheads="1"/>
            </p:cNvSpPr>
            <p:nvPr/>
          </p:nvSpPr>
          <p:spPr bwMode="auto">
            <a:xfrm>
              <a:off x="1404" y="3162"/>
              <a:ext cx="400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000000"/>
                  </a:solidFill>
                  <a:ea typeface="华文中宋" panose="02010600040101010101" pitchFamily="2" charset="-122"/>
                </a:rPr>
                <a:t>  </a:t>
              </a:r>
              <a:r>
                <a:rPr kumimoji="1" lang="zh-CN" altLang="en-US" sz="2800">
                  <a:solidFill>
                    <a:srgbClr val="FFFFFF"/>
                  </a:solidFill>
                  <a:ea typeface="华文中宋" panose="02010600040101010101" pitchFamily="2" charset="-122"/>
                </a:rPr>
                <a:t>无铁磁质时，自感仅与线圈形状、磁介质及</a:t>
              </a:r>
              <a:r>
                <a:rPr kumimoji="1" lang="zh-CN" altLang="en-US" sz="2800" b="1" i="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800" b="1" i="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N</a:t>
              </a:r>
              <a:r>
                <a:rPr kumimoji="1" lang="en-US" altLang="zh-CN" sz="2800" i="1">
                  <a:solidFill>
                    <a:srgbClr val="FFFFFF"/>
                  </a:solidFill>
                  <a:ea typeface="华文中宋" panose="02010600040101010101" pitchFamily="2" charset="-122"/>
                </a:rPr>
                <a:t> </a:t>
              </a:r>
              <a:r>
                <a:rPr kumimoji="1" lang="zh-CN" altLang="en-US" sz="2800">
                  <a:solidFill>
                    <a:srgbClr val="FFFFFF"/>
                  </a:solidFill>
                  <a:ea typeface="华文中宋" panose="02010600040101010101" pitchFamily="2" charset="-122"/>
                </a:rPr>
                <a:t>有关</a:t>
              </a:r>
              <a:r>
                <a:rPr kumimoji="1" lang="en-US" altLang="zh-CN" sz="2800">
                  <a:solidFill>
                    <a:srgbClr val="FFFFFF"/>
                  </a:solidFill>
                  <a:ea typeface="华文中宋" panose="02010600040101010101" pitchFamily="2" charset="-122"/>
                </a:rPr>
                <a:t>.</a:t>
              </a:r>
            </a:p>
          </p:txBody>
        </p:sp>
        <p:grpSp>
          <p:nvGrpSpPr>
            <p:cNvPr id="56332" name="Group 30">
              <a:extLst>
                <a:ext uri="{FF2B5EF4-FFF2-40B4-BE49-F238E27FC236}">
                  <a16:creationId xmlns:a16="http://schemas.microsoft.com/office/drawing/2014/main" id="{D20B6E71-0B7C-4BEC-983D-73743D1FF632}"/>
                </a:ext>
              </a:extLst>
            </p:cNvPr>
            <p:cNvGrpSpPr>
              <a:grpSpLocks/>
            </p:cNvGrpSpPr>
            <p:nvPr/>
          </p:nvGrpSpPr>
          <p:grpSpPr bwMode="auto">
            <a:xfrm>
              <a:off x="144" y="3072"/>
              <a:ext cx="1248" cy="672"/>
              <a:chOff x="816" y="528"/>
              <a:chExt cx="1104" cy="672"/>
            </a:xfrm>
          </p:grpSpPr>
          <p:sp>
            <p:nvSpPr>
              <p:cNvPr id="56333" name="AutoShape 31">
                <a:extLst>
                  <a:ext uri="{FF2B5EF4-FFF2-40B4-BE49-F238E27FC236}">
                    <a16:creationId xmlns:a16="http://schemas.microsoft.com/office/drawing/2014/main" id="{CEFA81F6-E515-45AF-97E4-BE9DE66C3454}"/>
                  </a:ext>
                </a:extLst>
              </p:cNvPr>
              <p:cNvSpPr>
                <a:spLocks noChangeArrowheads="1"/>
              </p:cNvSpPr>
              <p:nvPr/>
            </p:nvSpPr>
            <p:spPr bwMode="auto">
              <a:xfrm>
                <a:off x="816" y="528"/>
                <a:ext cx="1104" cy="672"/>
              </a:xfrm>
              <a:prstGeom prst="irregularSeal1">
                <a:avLst/>
              </a:prstGeom>
              <a:solidFill>
                <a:srgbClr val="FF99FF"/>
              </a:solidFill>
              <a:ln w="19050">
                <a:solidFill>
                  <a:srgbClr val="FF00FF"/>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p>
            </p:txBody>
          </p:sp>
          <p:sp>
            <p:nvSpPr>
              <p:cNvPr id="56334" name="Text Box 32">
                <a:extLst>
                  <a:ext uri="{FF2B5EF4-FFF2-40B4-BE49-F238E27FC236}">
                    <a16:creationId xmlns:a16="http://schemas.microsoft.com/office/drawing/2014/main" id="{71531887-DAAB-4B54-9A7A-ED1C95CCA936}"/>
                  </a:ext>
                </a:extLst>
              </p:cNvPr>
              <p:cNvSpPr txBox="1">
                <a:spLocks noChangeArrowheads="1"/>
              </p:cNvSpPr>
              <p:nvPr/>
            </p:nvSpPr>
            <p:spPr bwMode="auto">
              <a:xfrm>
                <a:off x="1092" y="682"/>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00FF"/>
                    </a:solidFill>
                    <a:latin typeface="方正姚体" panose="02010601030101010101" pitchFamily="2" charset="-122"/>
                    <a:ea typeface="方正姚体" panose="02010601030101010101" pitchFamily="2" charset="-122"/>
                  </a:rPr>
                  <a:t>注意</a:t>
                </a:r>
              </a:p>
            </p:txBody>
          </p:sp>
        </p:grpSp>
      </p:grpSp>
      <p:grpSp>
        <p:nvGrpSpPr>
          <p:cNvPr id="56328" name="组合 36">
            <a:extLst>
              <a:ext uri="{FF2B5EF4-FFF2-40B4-BE49-F238E27FC236}">
                <a16:creationId xmlns:a16="http://schemas.microsoft.com/office/drawing/2014/main" id="{C8B0E6EA-6627-40E3-B798-B37320A4622C}"/>
              </a:ext>
            </a:extLst>
          </p:cNvPr>
          <p:cNvGrpSpPr>
            <a:grpSpLocks/>
          </p:cNvGrpSpPr>
          <p:nvPr/>
        </p:nvGrpSpPr>
        <p:grpSpPr bwMode="auto">
          <a:xfrm>
            <a:off x="1285875" y="4886325"/>
            <a:ext cx="2332038" cy="576263"/>
            <a:chOff x="4953000" y="4281488"/>
            <a:chExt cx="2332046" cy="576272"/>
          </a:xfrm>
        </p:grpSpPr>
        <p:sp>
          <p:nvSpPr>
            <p:cNvPr id="56329" name="Text Box 13">
              <a:extLst>
                <a:ext uri="{FF2B5EF4-FFF2-40B4-BE49-F238E27FC236}">
                  <a16:creationId xmlns:a16="http://schemas.microsoft.com/office/drawing/2014/main" id="{8DF392F6-F9FD-49DB-A6DB-923C9AE66A5B}"/>
                </a:ext>
              </a:extLst>
            </p:cNvPr>
            <p:cNvSpPr txBox="1">
              <a:spLocks noChangeArrowheads="1"/>
            </p:cNvSpPr>
            <p:nvPr/>
          </p:nvSpPr>
          <p:spPr bwMode="auto">
            <a:xfrm>
              <a:off x="4953000" y="4281488"/>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00"/>
                  </a:solidFill>
                  <a:latin typeface="Times New Roman" panose="02020603050405020304" pitchFamily="18" charset="0"/>
                  <a:ea typeface="华文中宋" panose="02010600040101010101" pitchFamily="2" charset="-122"/>
                </a:rPr>
                <a:t>自感</a:t>
              </a:r>
              <a:r>
                <a:rPr kumimoji="1" lang="zh-CN" altLang="en-US" sz="2800">
                  <a:solidFill>
                    <a:srgbClr val="F40000"/>
                  </a:solidFill>
                  <a:latin typeface="Times New Roman" panose="02020603050405020304" pitchFamily="18" charset="0"/>
                  <a:ea typeface="华文中宋" panose="02010600040101010101" pitchFamily="2" charset="-122"/>
                </a:rPr>
                <a:t> </a:t>
              </a:r>
            </a:p>
          </p:txBody>
        </p:sp>
        <p:graphicFrame>
          <p:nvGraphicFramePr>
            <p:cNvPr id="56330" name="Object 65">
              <a:extLst>
                <a:ext uri="{FF2B5EF4-FFF2-40B4-BE49-F238E27FC236}">
                  <a16:creationId xmlns:a16="http://schemas.microsoft.com/office/drawing/2014/main" id="{C62DC860-B238-4C65-96F3-AA2DC6DF1D65}"/>
                </a:ext>
              </a:extLst>
            </p:cNvPr>
            <p:cNvGraphicFramePr>
              <a:graphicFrameLocks/>
            </p:cNvGraphicFramePr>
            <p:nvPr/>
          </p:nvGraphicFramePr>
          <p:xfrm>
            <a:off x="5857884" y="4319597"/>
            <a:ext cx="1427162" cy="538163"/>
          </p:xfrm>
          <a:graphic>
            <a:graphicData uri="http://schemas.openxmlformats.org/presentationml/2006/ole">
              <mc:AlternateContent xmlns:mc="http://schemas.openxmlformats.org/markup-compatibility/2006">
                <mc:Choice xmlns:v="urn:schemas-microsoft-com:vml" Requires="v">
                  <p:oleObj name="Equation" r:id="rId12" imgW="571252" imgH="215806" progId="Equation.DSMT4">
                    <p:embed/>
                  </p:oleObj>
                </mc:Choice>
                <mc:Fallback>
                  <p:oleObj name="Equation" r:id="rId12" imgW="571252" imgH="215806" progId="Equation.DSMT4">
                    <p:embed/>
                    <p:pic>
                      <p:nvPicPr>
                        <p:cNvPr id="0" name="Object 65"/>
                        <p:cNvPicPr>
                          <a:picLocks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5857884" y="4319597"/>
                          <a:ext cx="142716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E997DD0-4BD1-49C5-A2A2-079EC18623C1}"/>
              </a:ext>
            </a:extLst>
          </p:cNvPr>
          <p:cNvGrpSpPr>
            <a:grpSpLocks/>
          </p:cNvGrpSpPr>
          <p:nvPr/>
        </p:nvGrpSpPr>
        <p:grpSpPr bwMode="auto">
          <a:xfrm>
            <a:off x="2643188" y="2000250"/>
            <a:ext cx="4292600" cy="1028700"/>
            <a:chOff x="720" y="1428"/>
            <a:chExt cx="2704" cy="648"/>
          </a:xfrm>
        </p:grpSpPr>
        <p:graphicFrame>
          <p:nvGraphicFramePr>
            <p:cNvPr id="57356" name="Object 19">
              <a:extLst>
                <a:ext uri="{FF2B5EF4-FFF2-40B4-BE49-F238E27FC236}">
                  <a16:creationId xmlns:a16="http://schemas.microsoft.com/office/drawing/2014/main" id="{786F428E-1B6A-4614-9E0D-85BC27156ED2}"/>
                </a:ext>
              </a:extLst>
            </p:cNvPr>
            <p:cNvGraphicFramePr>
              <a:graphicFrameLocks/>
            </p:cNvGraphicFramePr>
            <p:nvPr/>
          </p:nvGraphicFramePr>
          <p:xfrm>
            <a:off x="1015" y="1437"/>
            <a:ext cx="740" cy="639"/>
          </p:xfrm>
          <a:graphic>
            <a:graphicData uri="http://schemas.openxmlformats.org/presentationml/2006/ole">
              <mc:AlternateContent xmlns:mc="http://schemas.openxmlformats.org/markup-compatibility/2006">
                <mc:Choice xmlns:v="urn:schemas-microsoft-com:vml" Requires="v">
                  <p:oleObj name="Equation" r:id="rId2" imgW="469696" imgH="406224" progId="Equation.DSMT4">
                    <p:embed/>
                  </p:oleObj>
                </mc:Choice>
                <mc:Fallback>
                  <p:oleObj name="Equation" r:id="rId2" imgW="469696" imgH="406224" progId="Equation.DSMT4">
                    <p:embed/>
                    <p:pic>
                      <p:nvPicPr>
                        <p:cNvPr id="0" name="Object 19"/>
                        <p:cNvPicPr>
                          <a:picLocks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015" y="1437"/>
                          <a:ext cx="740"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7" name="Text Box 4">
              <a:extLst>
                <a:ext uri="{FF2B5EF4-FFF2-40B4-BE49-F238E27FC236}">
                  <a16:creationId xmlns:a16="http://schemas.microsoft.com/office/drawing/2014/main" id="{E9790A9B-6AA7-4F26-ADAC-4999B2E40F77}"/>
                </a:ext>
              </a:extLst>
            </p:cNvPr>
            <p:cNvSpPr txBox="1">
              <a:spLocks noChangeArrowheads="1"/>
            </p:cNvSpPr>
            <p:nvPr/>
          </p:nvSpPr>
          <p:spPr bwMode="auto">
            <a:xfrm>
              <a:off x="720" y="1584"/>
              <a:ext cx="3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当</a:t>
              </a:r>
            </a:p>
          </p:txBody>
        </p:sp>
        <p:sp>
          <p:nvSpPr>
            <p:cNvPr id="57358" name="Text Box 5">
              <a:extLst>
                <a:ext uri="{FF2B5EF4-FFF2-40B4-BE49-F238E27FC236}">
                  <a16:creationId xmlns:a16="http://schemas.microsoft.com/office/drawing/2014/main" id="{943BC0E2-204D-43A8-AA3C-E7E7A442367F}"/>
                </a:ext>
              </a:extLst>
            </p:cNvPr>
            <p:cNvSpPr txBox="1">
              <a:spLocks noChangeArrowheads="1"/>
            </p:cNvSpPr>
            <p:nvPr/>
          </p:nvSpPr>
          <p:spPr bwMode="auto">
            <a:xfrm>
              <a:off x="1710" y="1575"/>
              <a:ext cx="5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时，</a:t>
              </a:r>
            </a:p>
          </p:txBody>
        </p:sp>
        <p:graphicFrame>
          <p:nvGraphicFramePr>
            <p:cNvPr id="57359" name="Object 22">
              <a:extLst>
                <a:ext uri="{FF2B5EF4-FFF2-40B4-BE49-F238E27FC236}">
                  <a16:creationId xmlns:a16="http://schemas.microsoft.com/office/drawing/2014/main" id="{25BC9988-017D-406E-AF4C-2EEED0542E8A}"/>
                </a:ext>
              </a:extLst>
            </p:cNvPr>
            <p:cNvGraphicFramePr>
              <a:graphicFrameLocks/>
            </p:cNvGraphicFramePr>
            <p:nvPr/>
          </p:nvGraphicFramePr>
          <p:xfrm>
            <a:off x="2205" y="1428"/>
            <a:ext cx="1219" cy="639"/>
          </p:xfrm>
          <a:graphic>
            <a:graphicData uri="http://schemas.openxmlformats.org/presentationml/2006/ole">
              <mc:AlternateContent xmlns:mc="http://schemas.openxmlformats.org/markup-compatibility/2006">
                <mc:Choice xmlns:v="urn:schemas-microsoft-com:vml" Requires="v">
                  <p:oleObj name="Equation" r:id="rId4" imgW="774364" imgH="406224" progId="Equation.DSMT4">
                    <p:embed/>
                  </p:oleObj>
                </mc:Choice>
                <mc:Fallback>
                  <p:oleObj name="Equation" r:id="rId4" imgW="774364" imgH="406224" progId="Equation.DSMT4">
                    <p:embed/>
                    <p:pic>
                      <p:nvPicPr>
                        <p:cNvPr id="0" name="Object 22"/>
                        <p:cNvPicPr>
                          <a:picLocks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205" y="1428"/>
                          <a:ext cx="1219" cy="63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pSp>
      <p:graphicFrame>
        <p:nvGraphicFramePr>
          <p:cNvPr id="218119" name="Object 23">
            <a:extLst>
              <a:ext uri="{FF2B5EF4-FFF2-40B4-BE49-F238E27FC236}">
                <a16:creationId xmlns:a16="http://schemas.microsoft.com/office/drawing/2014/main" id="{8890FB40-54CD-4444-8BD7-42661B54DBAE}"/>
              </a:ext>
            </a:extLst>
          </p:cNvPr>
          <p:cNvGraphicFramePr>
            <a:graphicFrameLocks noChangeAspect="1"/>
          </p:cNvGraphicFramePr>
          <p:nvPr/>
        </p:nvGraphicFramePr>
        <p:xfrm>
          <a:off x="2011363" y="785813"/>
          <a:ext cx="5735637" cy="1092200"/>
        </p:xfrm>
        <a:graphic>
          <a:graphicData uri="http://schemas.openxmlformats.org/presentationml/2006/ole">
            <mc:AlternateContent xmlns:mc="http://schemas.openxmlformats.org/markup-compatibility/2006">
              <mc:Choice xmlns:v="urn:schemas-microsoft-com:vml" Requires="v">
                <p:oleObj name="Equation" r:id="rId6" imgW="1815312" imgH="406224" progId="Equation.DSMT4">
                  <p:embed/>
                </p:oleObj>
              </mc:Choice>
              <mc:Fallback>
                <p:oleObj name="Equation" r:id="rId6" imgW="1815312" imgH="406224" progId="Equation.DSMT4">
                  <p:embed/>
                  <p:pic>
                    <p:nvPicPr>
                      <p:cNvPr id="0" name="Object 23"/>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011363" y="785813"/>
                        <a:ext cx="573563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Text Box 8">
            <a:extLst>
              <a:ext uri="{FF2B5EF4-FFF2-40B4-BE49-F238E27FC236}">
                <a16:creationId xmlns:a16="http://schemas.microsoft.com/office/drawing/2014/main" id="{DCB775F8-CDD7-45A0-9DD3-BEC11D7DFDA0}"/>
              </a:ext>
            </a:extLst>
          </p:cNvPr>
          <p:cNvSpPr txBox="1">
            <a:spLocks noChangeArrowheads="1"/>
          </p:cNvSpPr>
          <p:nvPr/>
        </p:nvSpPr>
        <p:spPr bwMode="auto">
          <a:xfrm>
            <a:off x="214313" y="28575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00"/>
                </a:solidFill>
                <a:latin typeface="Times New Roman" panose="02020603050405020304" pitchFamily="18" charset="0"/>
                <a:ea typeface="华文中宋" panose="02010600040101010101" pitchFamily="2" charset="-122"/>
              </a:rPr>
              <a:t>2. </a:t>
            </a:r>
            <a:r>
              <a:rPr kumimoji="1" lang="zh-CN" altLang="en-US" sz="2800">
                <a:solidFill>
                  <a:srgbClr val="FFFF00"/>
                </a:solidFill>
                <a:latin typeface="Times New Roman" panose="02020603050405020304" pitchFamily="18" charset="0"/>
                <a:ea typeface="华文中宋" panose="02010600040101010101" pitchFamily="2" charset="-122"/>
              </a:rPr>
              <a:t>自感电动势 </a:t>
            </a:r>
          </a:p>
        </p:txBody>
      </p:sp>
      <p:sp>
        <p:nvSpPr>
          <p:cNvPr id="218121" name="Text Box 9">
            <a:extLst>
              <a:ext uri="{FF2B5EF4-FFF2-40B4-BE49-F238E27FC236}">
                <a16:creationId xmlns:a16="http://schemas.microsoft.com/office/drawing/2014/main" id="{19ABED90-BD3C-45E5-A377-9C8A24001726}"/>
              </a:ext>
            </a:extLst>
          </p:cNvPr>
          <p:cNvSpPr txBox="1">
            <a:spLocks noChangeArrowheads="1"/>
          </p:cNvSpPr>
          <p:nvPr/>
        </p:nvSpPr>
        <p:spPr bwMode="auto">
          <a:xfrm>
            <a:off x="571500" y="4481513"/>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单位：</a:t>
            </a:r>
            <a:r>
              <a:rPr kumimoji="1" lang="en-US" altLang="zh-CN" sz="2800">
                <a:solidFill>
                  <a:srgbClr val="FFFFFF"/>
                </a:solidFill>
                <a:latin typeface="Times New Roman" panose="02020603050405020304" pitchFamily="18" charset="0"/>
                <a:ea typeface="华文中宋" panose="02010600040101010101" pitchFamily="2" charset="-122"/>
              </a:rPr>
              <a:t>1 </a:t>
            </a:r>
            <a:r>
              <a:rPr kumimoji="1" lang="zh-CN" altLang="en-US" sz="2800">
                <a:solidFill>
                  <a:srgbClr val="FFFFFF"/>
                </a:solidFill>
                <a:latin typeface="Times New Roman" panose="02020603050405020304" pitchFamily="18" charset="0"/>
                <a:ea typeface="华文中宋" panose="02010600040101010101" pitchFamily="2" charset="-122"/>
              </a:rPr>
              <a:t>亨利 （ </a:t>
            </a:r>
            <a:r>
              <a:rPr kumimoji="1" lang="en-US" altLang="zh-CN" sz="2800">
                <a:solidFill>
                  <a:srgbClr val="FFFFFF"/>
                </a:solidFill>
                <a:latin typeface="Times New Roman" panose="02020603050405020304" pitchFamily="18" charset="0"/>
                <a:ea typeface="华文中宋" panose="02010600040101010101" pitchFamily="2" charset="-122"/>
              </a:rPr>
              <a:t>H </a:t>
            </a:r>
            <a:r>
              <a:rPr kumimoji="1" lang="zh-CN" altLang="en-US" sz="2800">
                <a:solidFill>
                  <a:srgbClr val="FFFFFF"/>
                </a:solidFill>
                <a:latin typeface="Times New Roman" panose="02020603050405020304" pitchFamily="18" charset="0"/>
                <a:ea typeface="华文中宋" panose="02010600040101010101" pitchFamily="2" charset="-122"/>
              </a:rPr>
              <a:t>）</a:t>
            </a:r>
            <a:r>
              <a:rPr kumimoji="1" lang="en-US" altLang="zh-CN" sz="2800">
                <a:solidFill>
                  <a:srgbClr val="FFFFFF"/>
                </a:solidFill>
                <a:latin typeface="Times New Roman" panose="02020603050405020304" pitchFamily="18" charset="0"/>
                <a:ea typeface="华文中宋" panose="02010600040101010101" pitchFamily="2" charset="-122"/>
              </a:rPr>
              <a:t>= 1 </a:t>
            </a:r>
            <a:r>
              <a:rPr kumimoji="1" lang="zh-CN" altLang="en-US" sz="2800">
                <a:solidFill>
                  <a:srgbClr val="FFFFFF"/>
                </a:solidFill>
                <a:latin typeface="Times New Roman" panose="02020603050405020304" pitchFamily="18" charset="0"/>
                <a:ea typeface="华文中宋" panose="02010600040101010101" pitchFamily="2" charset="-122"/>
              </a:rPr>
              <a:t>韦伯 </a:t>
            </a:r>
            <a:r>
              <a:rPr kumimoji="1" lang="en-US" altLang="zh-CN" sz="2800">
                <a:solidFill>
                  <a:srgbClr val="FFFFFF"/>
                </a:solidFill>
                <a:latin typeface="Times New Roman" panose="02020603050405020304" pitchFamily="18" charset="0"/>
                <a:ea typeface="华文中宋" panose="02010600040101010101" pitchFamily="2" charset="-122"/>
              </a:rPr>
              <a:t>/ </a:t>
            </a:r>
            <a:r>
              <a:rPr kumimoji="1" lang="zh-CN" altLang="en-US" sz="2800">
                <a:solidFill>
                  <a:srgbClr val="FFFFFF"/>
                </a:solidFill>
                <a:latin typeface="Times New Roman" panose="02020603050405020304" pitchFamily="18" charset="0"/>
                <a:ea typeface="华文中宋" panose="02010600040101010101" pitchFamily="2" charset="-122"/>
              </a:rPr>
              <a:t>安培 （</a:t>
            </a:r>
            <a:r>
              <a:rPr kumimoji="1" lang="en-US" altLang="zh-CN" sz="2800">
                <a:solidFill>
                  <a:srgbClr val="FFFFFF"/>
                </a:solidFill>
                <a:latin typeface="Times New Roman" panose="02020603050405020304" pitchFamily="18" charset="0"/>
                <a:ea typeface="华文中宋" panose="02010600040101010101" pitchFamily="2" charset="-122"/>
              </a:rPr>
              <a:t>1 Wb / A</a:t>
            </a:r>
            <a:r>
              <a:rPr kumimoji="1" lang="zh-CN" altLang="en-US" sz="2800">
                <a:solidFill>
                  <a:srgbClr val="FFFFFF"/>
                </a:solidFill>
                <a:latin typeface="Times New Roman" panose="02020603050405020304" pitchFamily="18" charset="0"/>
                <a:ea typeface="华文中宋" panose="02010600040101010101" pitchFamily="2" charset="-122"/>
              </a:rPr>
              <a:t>）</a:t>
            </a:r>
          </a:p>
        </p:txBody>
      </p:sp>
      <p:graphicFrame>
        <p:nvGraphicFramePr>
          <p:cNvPr id="218122" name="Object 26">
            <a:extLst>
              <a:ext uri="{FF2B5EF4-FFF2-40B4-BE49-F238E27FC236}">
                <a16:creationId xmlns:a16="http://schemas.microsoft.com/office/drawing/2014/main" id="{9543AFE1-72BC-4266-9355-760C8A6C938A}"/>
              </a:ext>
            </a:extLst>
          </p:cNvPr>
          <p:cNvGraphicFramePr>
            <a:graphicFrameLocks noChangeAspect="1"/>
          </p:cNvGraphicFramePr>
          <p:nvPr/>
        </p:nvGraphicFramePr>
        <p:xfrm>
          <a:off x="1785938" y="5414963"/>
          <a:ext cx="5260975" cy="571500"/>
        </p:xfrm>
        <a:graphic>
          <a:graphicData uri="http://schemas.openxmlformats.org/presentationml/2006/ole">
            <mc:AlternateContent xmlns:mc="http://schemas.openxmlformats.org/markup-compatibility/2006">
              <mc:Choice xmlns:v="urn:schemas-microsoft-com:vml" Requires="v">
                <p:oleObj name="Equation" r:id="rId8" imgW="1968500" imgH="228600" progId="Equation.DSMT4">
                  <p:embed/>
                </p:oleObj>
              </mc:Choice>
              <mc:Fallback>
                <p:oleObj name="Equation" r:id="rId8" imgW="1968500" imgH="228600" progId="Equation.DSMT4">
                  <p:embed/>
                  <p:pic>
                    <p:nvPicPr>
                      <p:cNvPr id="0" name="Object 26"/>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785938" y="5414963"/>
                        <a:ext cx="5260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1">
            <a:extLst>
              <a:ext uri="{FF2B5EF4-FFF2-40B4-BE49-F238E27FC236}">
                <a16:creationId xmlns:a16="http://schemas.microsoft.com/office/drawing/2014/main" id="{DEEB29D3-D91A-48A9-B6D2-4F05AC2E678F}"/>
              </a:ext>
            </a:extLst>
          </p:cNvPr>
          <p:cNvGrpSpPr>
            <a:grpSpLocks/>
          </p:cNvGrpSpPr>
          <p:nvPr/>
        </p:nvGrpSpPr>
        <p:grpSpPr bwMode="auto">
          <a:xfrm>
            <a:off x="1143000" y="3046413"/>
            <a:ext cx="7010400" cy="1150937"/>
            <a:chOff x="720" y="2208"/>
            <a:chExt cx="4416" cy="725"/>
          </a:xfrm>
        </p:grpSpPr>
        <p:sp>
          <p:nvSpPr>
            <p:cNvPr id="57352" name="Text Box 12">
              <a:extLst>
                <a:ext uri="{FF2B5EF4-FFF2-40B4-BE49-F238E27FC236}">
                  <a16:creationId xmlns:a16="http://schemas.microsoft.com/office/drawing/2014/main" id="{EDD6B57F-35FC-4B85-8233-8CAC62FED56D}"/>
                </a:ext>
              </a:extLst>
            </p:cNvPr>
            <p:cNvSpPr txBox="1">
              <a:spLocks noChangeArrowheads="1"/>
            </p:cNvSpPr>
            <p:nvPr/>
          </p:nvSpPr>
          <p:spPr bwMode="auto">
            <a:xfrm>
              <a:off x="720" y="244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00"/>
                  </a:solidFill>
                  <a:latin typeface="Times New Roman" panose="02020603050405020304" pitchFamily="18" charset="0"/>
                  <a:ea typeface="华文中宋" panose="02010600040101010101" pitchFamily="2" charset="-122"/>
                </a:rPr>
                <a:t>自感</a:t>
              </a:r>
              <a:r>
                <a:rPr kumimoji="1" lang="zh-CN" altLang="en-US" sz="2800">
                  <a:solidFill>
                    <a:srgbClr val="FFFFFF"/>
                  </a:solidFill>
                  <a:latin typeface="Times New Roman" panose="02020603050405020304" pitchFamily="18" charset="0"/>
                  <a:ea typeface="华文中宋" panose="02010600040101010101" pitchFamily="2" charset="-122"/>
                </a:rPr>
                <a:t>定义</a:t>
              </a:r>
              <a:r>
                <a:rPr kumimoji="1" lang="en-US" altLang="zh-CN" sz="2800" b="1">
                  <a:solidFill>
                    <a:srgbClr val="FFFFFF"/>
                  </a:solidFill>
                  <a:latin typeface="Times New Roman" panose="02020603050405020304" pitchFamily="18" charset="0"/>
                  <a:ea typeface="华文中宋" panose="02010600040101010101" pitchFamily="2" charset="-122"/>
                </a:rPr>
                <a:t>2</a:t>
              </a:r>
            </a:p>
          </p:txBody>
        </p:sp>
        <p:graphicFrame>
          <p:nvGraphicFramePr>
            <p:cNvPr id="57353" name="Object 29">
              <a:extLst>
                <a:ext uri="{FF2B5EF4-FFF2-40B4-BE49-F238E27FC236}">
                  <a16:creationId xmlns:a16="http://schemas.microsoft.com/office/drawing/2014/main" id="{95EB28F0-2ED2-4287-B74C-D45640991F3D}"/>
                </a:ext>
              </a:extLst>
            </p:cNvPr>
            <p:cNvGraphicFramePr>
              <a:graphicFrameLocks/>
            </p:cNvGraphicFramePr>
            <p:nvPr/>
          </p:nvGraphicFramePr>
          <p:xfrm>
            <a:off x="1993" y="2314"/>
            <a:ext cx="1484" cy="619"/>
          </p:xfrm>
          <a:graphic>
            <a:graphicData uri="http://schemas.openxmlformats.org/presentationml/2006/ole">
              <mc:AlternateContent xmlns:mc="http://schemas.openxmlformats.org/markup-compatibility/2006">
                <mc:Choice xmlns:v="urn:schemas-microsoft-com:vml" Requires="v">
                  <p:oleObj name="Equation" r:id="rId10" imgW="875920" imgH="393529" progId="Equation.DSMT4">
                    <p:embed/>
                  </p:oleObj>
                </mc:Choice>
                <mc:Fallback>
                  <p:oleObj name="Equation" r:id="rId10" imgW="875920" imgH="393529" progId="Equation.DSMT4">
                    <p:embed/>
                    <p:pic>
                      <p:nvPicPr>
                        <p:cNvPr id="0" name="Object 29"/>
                        <p:cNvPicPr>
                          <a:picLocks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1993" y="2314"/>
                          <a:ext cx="1484"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CC0000"/>
                              </a:solidFill>
                              <a:miter lim="800000"/>
                              <a:headEnd/>
                              <a:tailEnd/>
                            </a14:hiddenLine>
                          </a:ext>
                        </a:extLst>
                      </p:spPr>
                    </p:pic>
                  </p:oleObj>
                </mc:Fallback>
              </mc:AlternateContent>
            </a:graphicData>
          </a:graphic>
        </p:graphicFrame>
        <p:sp>
          <p:nvSpPr>
            <p:cNvPr id="57354" name="Text Box 14">
              <a:extLst>
                <a:ext uri="{FF2B5EF4-FFF2-40B4-BE49-F238E27FC236}">
                  <a16:creationId xmlns:a16="http://schemas.microsoft.com/office/drawing/2014/main" id="{88F9B47C-3939-4CF0-9972-3AF0CD06D67B}"/>
                </a:ext>
              </a:extLst>
            </p:cNvPr>
            <p:cNvSpPr txBox="1">
              <a:spLocks noChangeArrowheads="1"/>
            </p:cNvSpPr>
            <p:nvPr/>
          </p:nvSpPr>
          <p:spPr bwMode="auto">
            <a:xfrm>
              <a:off x="3504" y="2449"/>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Times New Roman" panose="02020603050405020304" pitchFamily="18" charset="0"/>
                  <a:ea typeface="华文中宋" panose="02010600040101010101" pitchFamily="2" charset="-122"/>
                </a:rPr>
                <a:t>（条件</a:t>
              </a:r>
              <a:r>
                <a:rPr lang="en-US" altLang="zh-CN" sz="2800" b="1" i="1">
                  <a:solidFill>
                    <a:srgbClr val="FFFF00"/>
                  </a:solidFill>
                  <a:latin typeface="Times New Roman" panose="02020603050405020304" pitchFamily="18" charset="0"/>
                  <a:ea typeface="华文中宋" panose="02010600040101010101" pitchFamily="2" charset="-122"/>
                </a:rPr>
                <a:t>L</a:t>
              </a:r>
              <a:r>
                <a:rPr lang="zh-CN" altLang="en-US" sz="2800">
                  <a:solidFill>
                    <a:srgbClr val="FFFF00"/>
                  </a:solidFill>
                  <a:latin typeface="Times New Roman" panose="02020603050405020304" pitchFamily="18" charset="0"/>
                  <a:ea typeface="华文中宋" panose="02010600040101010101" pitchFamily="2" charset="-122"/>
                </a:rPr>
                <a:t>不变）</a:t>
              </a:r>
            </a:p>
          </p:txBody>
        </p:sp>
        <p:sp>
          <p:nvSpPr>
            <p:cNvPr id="57355" name="Rectangle 15">
              <a:extLst>
                <a:ext uri="{FF2B5EF4-FFF2-40B4-BE49-F238E27FC236}">
                  <a16:creationId xmlns:a16="http://schemas.microsoft.com/office/drawing/2014/main" id="{713EAD90-9158-4F45-86DC-C950FEE9221A}"/>
                </a:ext>
              </a:extLst>
            </p:cNvPr>
            <p:cNvSpPr>
              <a:spLocks noChangeArrowheads="1"/>
            </p:cNvSpPr>
            <p:nvPr/>
          </p:nvSpPr>
          <p:spPr bwMode="auto">
            <a:xfrm>
              <a:off x="720" y="2208"/>
              <a:ext cx="42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19"/>
                                        </p:tgtEl>
                                        <p:attrNameLst>
                                          <p:attrName>style.visibility</p:attrName>
                                        </p:attrNameLst>
                                      </p:cBhvr>
                                      <p:to>
                                        <p:strVal val="visible"/>
                                      </p:to>
                                    </p:set>
                                    <p:animEffect transition="in" filter="blinds(horizontal)">
                                      <p:cBhvr>
                                        <p:cTn id="7" dur="500"/>
                                        <p:tgtEl>
                                          <p:spTgt spid="218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8121"/>
                                        </p:tgtEl>
                                        <p:attrNameLst>
                                          <p:attrName>style.visibility</p:attrName>
                                        </p:attrNameLst>
                                      </p:cBhvr>
                                      <p:to>
                                        <p:strVal val="visible"/>
                                      </p:to>
                                    </p:set>
                                    <p:animEffect transition="in" filter="blinds(horizontal)">
                                      <p:cBhvr>
                                        <p:cTn id="22" dur="500"/>
                                        <p:tgtEl>
                                          <p:spTgt spid="2181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8122"/>
                                        </p:tgtEl>
                                        <p:attrNameLst>
                                          <p:attrName>style.visibility</p:attrName>
                                        </p:attrNameLst>
                                      </p:cBhvr>
                                      <p:to>
                                        <p:strVal val="visible"/>
                                      </p:to>
                                    </p:set>
                                    <p:animEffect transition="in" filter="blinds(horizontal)">
                                      <p:cBhvr>
                                        <p:cTn id="27" dur="500"/>
                                        <p:tgtEl>
                                          <p:spTgt spid="218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B952CE0E-C468-41F3-AC51-137E2F875EB7}"/>
              </a:ext>
            </a:extLst>
          </p:cNvPr>
          <p:cNvSpPr txBox="1">
            <a:spLocks noChangeArrowheads="1"/>
          </p:cNvSpPr>
          <p:nvPr/>
        </p:nvSpPr>
        <p:spPr bwMode="auto">
          <a:xfrm>
            <a:off x="0" y="214313"/>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00"/>
                </a:solidFill>
                <a:latin typeface="Times New Roman" panose="02020603050405020304" pitchFamily="18" charset="0"/>
                <a:ea typeface="华文中宋" panose="02010600040101010101" pitchFamily="2" charset="-122"/>
              </a:rPr>
              <a:t>3. </a:t>
            </a:r>
            <a:r>
              <a:rPr kumimoji="1" lang="zh-CN" altLang="en-US" sz="2800">
                <a:solidFill>
                  <a:srgbClr val="FFFF00"/>
                </a:solidFill>
                <a:latin typeface="Times New Roman" panose="02020603050405020304" pitchFamily="18" charset="0"/>
                <a:ea typeface="华文中宋" panose="02010600040101010101" pitchFamily="2" charset="-122"/>
              </a:rPr>
              <a:t>自感的计算方法</a:t>
            </a:r>
          </a:p>
        </p:txBody>
      </p:sp>
      <p:graphicFrame>
        <p:nvGraphicFramePr>
          <p:cNvPr id="58371" name="Object 61">
            <a:extLst>
              <a:ext uri="{FF2B5EF4-FFF2-40B4-BE49-F238E27FC236}">
                <a16:creationId xmlns:a16="http://schemas.microsoft.com/office/drawing/2014/main" id="{29EE0C4E-86D6-461D-85C1-F97FFA4D185F}"/>
              </a:ext>
            </a:extLst>
          </p:cNvPr>
          <p:cNvGraphicFramePr>
            <a:graphicFrameLocks noChangeAspect="1"/>
          </p:cNvGraphicFramePr>
          <p:nvPr/>
        </p:nvGraphicFramePr>
        <p:xfrm>
          <a:off x="5256213" y="4189413"/>
          <a:ext cx="2443162" cy="508000"/>
        </p:xfrm>
        <a:graphic>
          <a:graphicData uri="http://schemas.openxmlformats.org/presentationml/2006/ole">
            <mc:AlternateContent xmlns:mc="http://schemas.openxmlformats.org/markup-compatibility/2006">
              <mc:Choice xmlns:v="urn:schemas-microsoft-com:vml" Requires="v">
                <p:oleObj name="Equation" r:id="rId2" imgW="977476" imgH="203112" progId="Equation.DSMT4">
                  <p:embed/>
                </p:oleObj>
              </mc:Choice>
              <mc:Fallback>
                <p:oleObj name="Equation" r:id="rId2" imgW="977476" imgH="203112" progId="Equation.DSMT4">
                  <p:embed/>
                  <p:pic>
                    <p:nvPicPr>
                      <p:cNvPr id="0" name="Object 61"/>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5256213" y="4189413"/>
                        <a:ext cx="24431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2" name="Object 62">
            <a:extLst>
              <a:ext uri="{FF2B5EF4-FFF2-40B4-BE49-F238E27FC236}">
                <a16:creationId xmlns:a16="http://schemas.microsoft.com/office/drawing/2014/main" id="{3A74806A-22A4-4E13-9857-87972C48724B}"/>
              </a:ext>
            </a:extLst>
          </p:cNvPr>
          <p:cNvGraphicFramePr>
            <a:graphicFrameLocks noChangeAspect="1"/>
          </p:cNvGraphicFramePr>
          <p:nvPr/>
        </p:nvGraphicFramePr>
        <p:xfrm>
          <a:off x="5780088" y="2828925"/>
          <a:ext cx="1363662" cy="538163"/>
        </p:xfrm>
        <a:graphic>
          <a:graphicData uri="http://schemas.openxmlformats.org/presentationml/2006/ole">
            <mc:AlternateContent xmlns:mc="http://schemas.openxmlformats.org/markup-compatibility/2006">
              <mc:Choice xmlns:v="urn:schemas-microsoft-com:vml" Requires="v">
                <p:oleObj name="Equation" r:id="rId4" imgW="545626" imgH="215713" progId="Equation.DSMT4">
                  <p:embed/>
                </p:oleObj>
              </mc:Choice>
              <mc:Fallback>
                <p:oleObj name="Equation" r:id="rId4" imgW="545626" imgH="215713" progId="Equation.DSMT4">
                  <p:embed/>
                  <p:pic>
                    <p:nvPicPr>
                      <p:cNvPr id="0" name="Object 6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5780088" y="2828925"/>
                        <a:ext cx="136366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3" name="Object 63">
            <a:extLst>
              <a:ext uri="{FF2B5EF4-FFF2-40B4-BE49-F238E27FC236}">
                <a16:creationId xmlns:a16="http://schemas.microsoft.com/office/drawing/2014/main" id="{EBE74510-988A-41C7-8E5F-565111F2C68C}"/>
              </a:ext>
            </a:extLst>
          </p:cNvPr>
          <p:cNvGraphicFramePr>
            <a:graphicFrameLocks noChangeAspect="1"/>
          </p:cNvGraphicFramePr>
          <p:nvPr/>
        </p:nvGraphicFramePr>
        <p:xfrm>
          <a:off x="5184775" y="4960938"/>
          <a:ext cx="2601913" cy="508000"/>
        </p:xfrm>
        <a:graphic>
          <a:graphicData uri="http://schemas.openxmlformats.org/presentationml/2006/ole">
            <mc:AlternateContent xmlns:mc="http://schemas.openxmlformats.org/markup-compatibility/2006">
              <mc:Choice xmlns:v="urn:schemas-microsoft-com:vml" Requires="v">
                <p:oleObj name="Equation" r:id="rId6" imgW="1040948" imgH="203112" progId="Equation.DSMT4">
                  <p:embed/>
                </p:oleObj>
              </mc:Choice>
              <mc:Fallback>
                <p:oleObj name="Equation" r:id="rId6" imgW="1040948" imgH="203112" progId="Equation.DSMT4">
                  <p:embed/>
                  <p:pic>
                    <p:nvPicPr>
                      <p:cNvPr id="0" name="Object 63"/>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5184775" y="4960938"/>
                        <a:ext cx="2601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4" name="Object 64">
            <a:extLst>
              <a:ext uri="{FF2B5EF4-FFF2-40B4-BE49-F238E27FC236}">
                <a16:creationId xmlns:a16="http://schemas.microsoft.com/office/drawing/2014/main" id="{BAEE0856-CF2E-4531-B985-E3C0E0DA1CAC}"/>
              </a:ext>
            </a:extLst>
          </p:cNvPr>
          <p:cNvGraphicFramePr>
            <a:graphicFrameLocks noChangeAspect="1"/>
          </p:cNvGraphicFramePr>
          <p:nvPr/>
        </p:nvGraphicFramePr>
        <p:xfrm>
          <a:off x="5541963" y="5532438"/>
          <a:ext cx="1935162" cy="1014412"/>
        </p:xfrm>
        <a:graphic>
          <a:graphicData uri="http://schemas.openxmlformats.org/presentationml/2006/ole">
            <mc:AlternateContent xmlns:mc="http://schemas.openxmlformats.org/markup-compatibility/2006">
              <mc:Choice xmlns:v="urn:schemas-microsoft-com:vml" Requires="v">
                <p:oleObj name="Equation" r:id="rId8" imgW="774364" imgH="406224" progId="Equation.DSMT4">
                  <p:embed/>
                </p:oleObj>
              </mc:Choice>
              <mc:Fallback>
                <p:oleObj name="Equation" r:id="rId8" imgW="774364" imgH="406224" progId="Equation.DSMT4">
                  <p:embed/>
                  <p:pic>
                    <p:nvPicPr>
                      <p:cNvPr id="0" name="Object 64"/>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5541963" y="5532438"/>
                        <a:ext cx="19351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375" name="Group 13">
            <a:extLst>
              <a:ext uri="{FF2B5EF4-FFF2-40B4-BE49-F238E27FC236}">
                <a16:creationId xmlns:a16="http://schemas.microsoft.com/office/drawing/2014/main" id="{67D0358C-E9EE-497E-B6D6-B8538CA9B243}"/>
              </a:ext>
            </a:extLst>
          </p:cNvPr>
          <p:cNvGrpSpPr>
            <a:grpSpLocks/>
          </p:cNvGrpSpPr>
          <p:nvPr/>
        </p:nvGrpSpPr>
        <p:grpSpPr bwMode="auto">
          <a:xfrm>
            <a:off x="158750" y="3590925"/>
            <a:ext cx="3905250" cy="2133600"/>
            <a:chOff x="3408" y="2256"/>
            <a:chExt cx="2352" cy="1344"/>
          </a:xfrm>
        </p:grpSpPr>
        <p:sp>
          <p:nvSpPr>
            <p:cNvPr id="58391" name="Rectangle 14">
              <a:extLst>
                <a:ext uri="{FF2B5EF4-FFF2-40B4-BE49-F238E27FC236}">
                  <a16:creationId xmlns:a16="http://schemas.microsoft.com/office/drawing/2014/main" id="{F99C87F3-CB64-4186-A2B7-0690E8C8631E}"/>
                </a:ext>
              </a:extLst>
            </p:cNvPr>
            <p:cNvSpPr>
              <a:spLocks noChangeArrowheads="1"/>
            </p:cNvSpPr>
            <p:nvPr/>
          </p:nvSpPr>
          <p:spPr bwMode="auto">
            <a:xfrm>
              <a:off x="3408" y="2256"/>
              <a:ext cx="2352" cy="13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nvGrpSpPr>
            <p:cNvPr id="58392" name="Group 15">
              <a:extLst>
                <a:ext uri="{FF2B5EF4-FFF2-40B4-BE49-F238E27FC236}">
                  <a16:creationId xmlns:a16="http://schemas.microsoft.com/office/drawing/2014/main" id="{670830DA-F8EF-43D7-9122-ADCAFCBD8BAE}"/>
                </a:ext>
              </a:extLst>
            </p:cNvPr>
            <p:cNvGrpSpPr>
              <a:grpSpLocks/>
            </p:cNvGrpSpPr>
            <p:nvPr/>
          </p:nvGrpSpPr>
          <p:grpSpPr bwMode="auto">
            <a:xfrm>
              <a:off x="3499" y="2390"/>
              <a:ext cx="2173" cy="1165"/>
              <a:chOff x="3499" y="2390"/>
              <a:chExt cx="2173" cy="1165"/>
            </a:xfrm>
          </p:grpSpPr>
          <p:sp>
            <p:nvSpPr>
              <p:cNvPr id="58393" name="AutoShape 16">
                <a:extLst>
                  <a:ext uri="{FF2B5EF4-FFF2-40B4-BE49-F238E27FC236}">
                    <a16:creationId xmlns:a16="http://schemas.microsoft.com/office/drawing/2014/main" id="{B51714FF-E295-4E5B-8EDA-81784EE1C888}"/>
                  </a:ext>
                </a:extLst>
              </p:cNvPr>
              <p:cNvSpPr>
                <a:spLocks noChangeArrowheads="1"/>
              </p:cNvSpPr>
              <p:nvPr/>
            </p:nvSpPr>
            <p:spPr bwMode="auto">
              <a:xfrm rot="-5390567">
                <a:off x="4472" y="1682"/>
                <a:ext cx="448" cy="1953"/>
              </a:xfrm>
              <a:prstGeom prst="can">
                <a:avLst>
                  <a:gd name="adj" fmla="val 44542"/>
                </a:avLst>
              </a:prstGeom>
              <a:solidFill>
                <a:srgbClr val="999999"/>
              </a:solidFill>
              <a:ln w="19050">
                <a:solidFill>
                  <a:srgbClr val="002060"/>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58394" name="Freeform 17">
                <a:extLst>
                  <a:ext uri="{FF2B5EF4-FFF2-40B4-BE49-F238E27FC236}">
                    <a16:creationId xmlns:a16="http://schemas.microsoft.com/office/drawing/2014/main" id="{A1134AEE-973F-4C29-BA6D-A89417D748A7}"/>
                  </a:ext>
                </a:extLst>
              </p:cNvPr>
              <p:cNvSpPr>
                <a:spLocks/>
              </p:cNvSpPr>
              <p:nvPr/>
            </p:nvSpPr>
            <p:spPr bwMode="auto">
              <a:xfrm>
                <a:off x="3967" y="2390"/>
                <a:ext cx="220" cy="536"/>
              </a:xfrm>
              <a:custGeom>
                <a:avLst/>
                <a:gdLst>
                  <a:gd name="T0" fmla="*/ 0 w 238"/>
                  <a:gd name="T1" fmla="*/ 29 h 574"/>
                  <a:gd name="T2" fmla="*/ 48 w 238"/>
                  <a:gd name="T3" fmla="*/ 5 h 574"/>
                  <a:gd name="T4" fmla="*/ 82 w 238"/>
                  <a:gd name="T5" fmla="*/ 75 h 574"/>
                  <a:gd name="T6" fmla="*/ 116 w 238"/>
                  <a:gd name="T7" fmla="*/ 360 h 574"/>
                  <a:gd name="T8" fmla="*/ 144 w 238"/>
                  <a:gd name="T9" fmla="*/ 437 h 574"/>
                  <a:gd name="T10" fmla="*/ 173 w 238"/>
                  <a:gd name="T11" fmla="*/ 407 h 574"/>
                  <a:gd name="T12" fmla="*/ 0 60000 65536"/>
                  <a:gd name="T13" fmla="*/ 0 60000 65536"/>
                  <a:gd name="T14" fmla="*/ 0 60000 65536"/>
                  <a:gd name="T15" fmla="*/ 0 60000 65536"/>
                  <a:gd name="T16" fmla="*/ 0 60000 65536"/>
                  <a:gd name="T17" fmla="*/ 0 60000 65536"/>
                  <a:gd name="T18" fmla="*/ 0 w 238"/>
                  <a:gd name="T19" fmla="*/ 0 h 574"/>
                  <a:gd name="T20" fmla="*/ 238 w 238"/>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38" h="574">
                    <a:moveTo>
                      <a:pt x="0" y="38"/>
                    </a:moveTo>
                    <a:cubicBezTo>
                      <a:pt x="3" y="36"/>
                      <a:pt x="58" y="0"/>
                      <a:pt x="66" y="5"/>
                    </a:cubicBezTo>
                    <a:cubicBezTo>
                      <a:pt x="89" y="21"/>
                      <a:pt x="106" y="70"/>
                      <a:pt x="112" y="98"/>
                    </a:cubicBezTo>
                    <a:cubicBezTo>
                      <a:pt x="138" y="220"/>
                      <a:pt x="128" y="351"/>
                      <a:pt x="159" y="472"/>
                    </a:cubicBezTo>
                    <a:cubicBezTo>
                      <a:pt x="164" y="514"/>
                      <a:pt x="155" y="559"/>
                      <a:pt x="198" y="574"/>
                    </a:cubicBezTo>
                    <a:cubicBezTo>
                      <a:pt x="238" y="560"/>
                      <a:pt x="211" y="558"/>
                      <a:pt x="237"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5" name="Freeform 18">
                <a:extLst>
                  <a:ext uri="{FF2B5EF4-FFF2-40B4-BE49-F238E27FC236}">
                    <a16:creationId xmlns:a16="http://schemas.microsoft.com/office/drawing/2014/main" id="{C75633FA-42D2-4640-A94C-127F2550AC0A}"/>
                  </a:ext>
                </a:extLst>
              </p:cNvPr>
              <p:cNvSpPr>
                <a:spLocks/>
              </p:cNvSpPr>
              <p:nvPr/>
            </p:nvSpPr>
            <p:spPr bwMode="auto">
              <a:xfrm>
                <a:off x="4074"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6" name="Freeform 19">
                <a:extLst>
                  <a:ext uri="{FF2B5EF4-FFF2-40B4-BE49-F238E27FC236}">
                    <a16:creationId xmlns:a16="http://schemas.microsoft.com/office/drawing/2014/main" id="{C980C72B-1249-48DB-ABCA-A70583F34D23}"/>
                  </a:ext>
                </a:extLst>
              </p:cNvPr>
              <p:cNvSpPr>
                <a:spLocks/>
              </p:cNvSpPr>
              <p:nvPr/>
            </p:nvSpPr>
            <p:spPr bwMode="auto">
              <a:xfrm>
                <a:off x="4162"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7" name="Freeform 20">
                <a:extLst>
                  <a:ext uri="{FF2B5EF4-FFF2-40B4-BE49-F238E27FC236}">
                    <a16:creationId xmlns:a16="http://schemas.microsoft.com/office/drawing/2014/main" id="{86FE6376-4EA8-4AFA-9469-C1C86438414A}"/>
                  </a:ext>
                </a:extLst>
              </p:cNvPr>
              <p:cNvSpPr>
                <a:spLocks/>
              </p:cNvSpPr>
              <p:nvPr/>
            </p:nvSpPr>
            <p:spPr bwMode="auto">
              <a:xfrm>
                <a:off x="4252" y="239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8" name="Freeform 21">
                <a:extLst>
                  <a:ext uri="{FF2B5EF4-FFF2-40B4-BE49-F238E27FC236}">
                    <a16:creationId xmlns:a16="http://schemas.microsoft.com/office/drawing/2014/main" id="{6C650F67-5F53-417C-9A99-90522D754F24}"/>
                  </a:ext>
                </a:extLst>
              </p:cNvPr>
              <p:cNvSpPr>
                <a:spLocks/>
              </p:cNvSpPr>
              <p:nvPr/>
            </p:nvSpPr>
            <p:spPr bwMode="auto">
              <a:xfrm>
                <a:off x="4340"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9" name="Freeform 22">
                <a:extLst>
                  <a:ext uri="{FF2B5EF4-FFF2-40B4-BE49-F238E27FC236}">
                    <a16:creationId xmlns:a16="http://schemas.microsoft.com/office/drawing/2014/main" id="{ABE20B75-7652-4799-BCCE-7438530BDEF4}"/>
                  </a:ext>
                </a:extLst>
              </p:cNvPr>
              <p:cNvSpPr>
                <a:spLocks/>
              </p:cNvSpPr>
              <p:nvPr/>
            </p:nvSpPr>
            <p:spPr bwMode="auto">
              <a:xfrm>
                <a:off x="4429" y="239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0" name="Freeform 23">
                <a:extLst>
                  <a:ext uri="{FF2B5EF4-FFF2-40B4-BE49-F238E27FC236}">
                    <a16:creationId xmlns:a16="http://schemas.microsoft.com/office/drawing/2014/main" id="{EFAB3AC2-28A8-4A82-831D-5292B733034D}"/>
                  </a:ext>
                </a:extLst>
              </p:cNvPr>
              <p:cNvSpPr>
                <a:spLocks/>
              </p:cNvSpPr>
              <p:nvPr/>
            </p:nvSpPr>
            <p:spPr bwMode="auto">
              <a:xfrm>
                <a:off x="4518"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1" name="Freeform 24">
                <a:extLst>
                  <a:ext uri="{FF2B5EF4-FFF2-40B4-BE49-F238E27FC236}">
                    <a16:creationId xmlns:a16="http://schemas.microsoft.com/office/drawing/2014/main" id="{604B0B5F-AB8B-4FDD-8DBE-16F17947E649}"/>
                  </a:ext>
                </a:extLst>
              </p:cNvPr>
              <p:cNvSpPr>
                <a:spLocks/>
              </p:cNvSpPr>
              <p:nvPr/>
            </p:nvSpPr>
            <p:spPr bwMode="auto">
              <a:xfrm>
                <a:off x="4606"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2" name="Freeform 25">
                <a:extLst>
                  <a:ext uri="{FF2B5EF4-FFF2-40B4-BE49-F238E27FC236}">
                    <a16:creationId xmlns:a16="http://schemas.microsoft.com/office/drawing/2014/main" id="{02706ED9-6C4B-46DA-BFD7-E10F29DD29BC}"/>
                  </a:ext>
                </a:extLst>
              </p:cNvPr>
              <p:cNvSpPr>
                <a:spLocks/>
              </p:cNvSpPr>
              <p:nvPr/>
            </p:nvSpPr>
            <p:spPr bwMode="auto">
              <a:xfrm>
                <a:off x="4696" y="239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3" name="Freeform 26">
                <a:extLst>
                  <a:ext uri="{FF2B5EF4-FFF2-40B4-BE49-F238E27FC236}">
                    <a16:creationId xmlns:a16="http://schemas.microsoft.com/office/drawing/2014/main" id="{3EFC9817-BCE6-42F1-A7DB-CF5BF602319E}"/>
                  </a:ext>
                </a:extLst>
              </p:cNvPr>
              <p:cNvSpPr>
                <a:spLocks/>
              </p:cNvSpPr>
              <p:nvPr/>
            </p:nvSpPr>
            <p:spPr bwMode="auto">
              <a:xfrm>
                <a:off x="4784" y="2390"/>
                <a:ext cx="178" cy="538"/>
              </a:xfrm>
              <a:custGeom>
                <a:avLst/>
                <a:gdLst>
                  <a:gd name="T0" fmla="*/ 0 w 219"/>
                  <a:gd name="T1" fmla="*/ 21 h 574"/>
                  <a:gd name="T2" fmla="*/ 20 w 219"/>
                  <a:gd name="T3" fmla="*/ 5 h 574"/>
                  <a:gd name="T4" fmla="*/ 41 w 219"/>
                  <a:gd name="T5" fmla="*/ 76 h 574"/>
                  <a:gd name="T6" fmla="*/ 62 w 219"/>
                  <a:gd name="T7" fmla="*/ 364 h 574"/>
                  <a:gd name="T8" fmla="*/ 78 w 219"/>
                  <a:gd name="T9" fmla="*/ 442 h 574"/>
                  <a:gd name="T10" fmla="*/ 95 w 219"/>
                  <a:gd name="T11" fmla="*/ 41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4" name="Freeform 27">
                <a:extLst>
                  <a:ext uri="{FF2B5EF4-FFF2-40B4-BE49-F238E27FC236}">
                    <a16:creationId xmlns:a16="http://schemas.microsoft.com/office/drawing/2014/main" id="{3449C130-1424-4A70-985C-CB05A548668F}"/>
                  </a:ext>
                </a:extLst>
              </p:cNvPr>
              <p:cNvSpPr>
                <a:spLocks/>
              </p:cNvSpPr>
              <p:nvPr/>
            </p:nvSpPr>
            <p:spPr bwMode="auto">
              <a:xfrm>
                <a:off x="4873" y="239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5" name="Freeform 28">
                <a:extLst>
                  <a:ext uri="{FF2B5EF4-FFF2-40B4-BE49-F238E27FC236}">
                    <a16:creationId xmlns:a16="http://schemas.microsoft.com/office/drawing/2014/main" id="{D6113141-6D79-4AA5-A095-5A92FDE27456}"/>
                  </a:ext>
                </a:extLst>
              </p:cNvPr>
              <p:cNvSpPr>
                <a:spLocks/>
              </p:cNvSpPr>
              <p:nvPr/>
            </p:nvSpPr>
            <p:spPr bwMode="auto">
              <a:xfrm>
                <a:off x="4962"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6" name="Freeform 29">
                <a:extLst>
                  <a:ext uri="{FF2B5EF4-FFF2-40B4-BE49-F238E27FC236}">
                    <a16:creationId xmlns:a16="http://schemas.microsoft.com/office/drawing/2014/main" id="{2D52AE77-0031-4860-9AD2-21F432F405E0}"/>
                  </a:ext>
                </a:extLst>
              </p:cNvPr>
              <p:cNvSpPr>
                <a:spLocks/>
              </p:cNvSpPr>
              <p:nvPr/>
            </p:nvSpPr>
            <p:spPr bwMode="auto">
              <a:xfrm>
                <a:off x="5050"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7" name="Freeform 30">
                <a:extLst>
                  <a:ext uri="{FF2B5EF4-FFF2-40B4-BE49-F238E27FC236}">
                    <a16:creationId xmlns:a16="http://schemas.microsoft.com/office/drawing/2014/main" id="{4CF371EC-566E-4486-BD9A-7B15673CF1E6}"/>
                  </a:ext>
                </a:extLst>
              </p:cNvPr>
              <p:cNvSpPr>
                <a:spLocks/>
              </p:cNvSpPr>
              <p:nvPr/>
            </p:nvSpPr>
            <p:spPr bwMode="auto">
              <a:xfrm>
                <a:off x="5140" y="2390"/>
                <a:ext cx="201" cy="536"/>
              </a:xfrm>
              <a:custGeom>
                <a:avLst/>
                <a:gdLst>
                  <a:gd name="T0" fmla="*/ 0 w 219"/>
                  <a:gd name="T1" fmla="*/ 21 h 574"/>
                  <a:gd name="T2" fmla="*/ 33 w 219"/>
                  <a:gd name="T3" fmla="*/ 5 h 574"/>
                  <a:gd name="T4" fmla="*/ 66 w 219"/>
                  <a:gd name="T5" fmla="*/ 75 h 574"/>
                  <a:gd name="T6" fmla="*/ 98 w 219"/>
                  <a:gd name="T7" fmla="*/ 360 h 574"/>
                  <a:gd name="T8" fmla="*/ 128 w 219"/>
                  <a:gd name="T9" fmla="*/ 437 h 574"/>
                  <a:gd name="T10" fmla="*/ 155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8" name="Freeform 31">
                <a:extLst>
                  <a:ext uri="{FF2B5EF4-FFF2-40B4-BE49-F238E27FC236}">
                    <a16:creationId xmlns:a16="http://schemas.microsoft.com/office/drawing/2014/main" id="{44CDD01D-477F-48E8-B3F9-76F1DBB72609}"/>
                  </a:ext>
                </a:extLst>
              </p:cNvPr>
              <p:cNvSpPr>
                <a:spLocks/>
              </p:cNvSpPr>
              <p:nvPr/>
            </p:nvSpPr>
            <p:spPr bwMode="auto">
              <a:xfrm>
                <a:off x="5228"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09" name="Freeform 32">
                <a:extLst>
                  <a:ext uri="{FF2B5EF4-FFF2-40B4-BE49-F238E27FC236}">
                    <a16:creationId xmlns:a16="http://schemas.microsoft.com/office/drawing/2014/main" id="{C6BEEF44-4516-41A0-A611-C3A3FDAC73E6}"/>
                  </a:ext>
                </a:extLst>
              </p:cNvPr>
              <p:cNvSpPr>
                <a:spLocks/>
              </p:cNvSpPr>
              <p:nvPr/>
            </p:nvSpPr>
            <p:spPr bwMode="auto">
              <a:xfrm>
                <a:off x="5316"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10" name="Line 33">
                <a:extLst>
                  <a:ext uri="{FF2B5EF4-FFF2-40B4-BE49-F238E27FC236}">
                    <a16:creationId xmlns:a16="http://schemas.microsoft.com/office/drawing/2014/main" id="{DBB8CC2D-41B9-493C-9BB7-EF5E7EC07723}"/>
                  </a:ext>
                </a:extLst>
              </p:cNvPr>
              <p:cNvSpPr>
                <a:spLocks noChangeShapeType="1"/>
              </p:cNvSpPr>
              <p:nvPr/>
            </p:nvSpPr>
            <p:spPr bwMode="auto">
              <a:xfrm>
                <a:off x="4030" y="2883"/>
                <a:ext cx="0" cy="358"/>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1" name="Freeform 34">
                <a:extLst>
                  <a:ext uri="{FF2B5EF4-FFF2-40B4-BE49-F238E27FC236}">
                    <a16:creationId xmlns:a16="http://schemas.microsoft.com/office/drawing/2014/main" id="{05EF5F05-ECF7-4BCE-9FE7-2D14BFA10471}"/>
                  </a:ext>
                </a:extLst>
              </p:cNvPr>
              <p:cNvSpPr>
                <a:spLocks/>
              </p:cNvSpPr>
              <p:nvPr/>
            </p:nvSpPr>
            <p:spPr bwMode="auto">
              <a:xfrm>
                <a:off x="5433" y="2393"/>
                <a:ext cx="111" cy="493"/>
              </a:xfrm>
              <a:custGeom>
                <a:avLst/>
                <a:gdLst>
                  <a:gd name="T0" fmla="*/ 4 w 121"/>
                  <a:gd name="T1" fmla="*/ 34 h 528"/>
                  <a:gd name="T2" fmla="*/ 58 w 121"/>
                  <a:gd name="T3" fmla="*/ 10 h 528"/>
                  <a:gd name="T4" fmla="*/ 74 w 121"/>
                  <a:gd name="T5" fmla="*/ 289 h 528"/>
                  <a:gd name="T6" fmla="*/ 80 w 121"/>
                  <a:gd name="T7" fmla="*/ 361 h 528"/>
                  <a:gd name="T8" fmla="*/ 86 w 121"/>
                  <a:gd name="T9" fmla="*/ 401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12" name="Line 35">
                <a:extLst>
                  <a:ext uri="{FF2B5EF4-FFF2-40B4-BE49-F238E27FC236}">
                    <a16:creationId xmlns:a16="http://schemas.microsoft.com/office/drawing/2014/main" id="{1948DDB6-DED0-46E6-A5F7-18A6CDA02241}"/>
                  </a:ext>
                </a:extLst>
              </p:cNvPr>
              <p:cNvSpPr>
                <a:spLocks noChangeShapeType="1"/>
              </p:cNvSpPr>
              <p:nvPr/>
            </p:nvSpPr>
            <p:spPr bwMode="auto">
              <a:xfrm flipH="1">
                <a:off x="5538" y="2883"/>
                <a:ext cx="0" cy="538"/>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3" name="Rectangle 36">
                <a:extLst>
                  <a:ext uri="{FF2B5EF4-FFF2-40B4-BE49-F238E27FC236}">
                    <a16:creationId xmlns:a16="http://schemas.microsoft.com/office/drawing/2014/main" id="{149A0A07-7293-4E64-94E9-9538243B55EF}"/>
                  </a:ext>
                </a:extLst>
              </p:cNvPr>
              <p:cNvSpPr>
                <a:spLocks noChangeArrowheads="1"/>
              </p:cNvSpPr>
              <p:nvPr/>
            </p:nvSpPr>
            <p:spPr bwMode="auto">
              <a:xfrm>
                <a:off x="3985" y="3376"/>
                <a:ext cx="933" cy="89"/>
              </a:xfrm>
              <a:prstGeom prst="rect">
                <a:avLst/>
              </a:prstGeom>
              <a:gradFill rotWithShape="0">
                <a:gsLst>
                  <a:gs pos="0">
                    <a:srgbClr val="003366"/>
                  </a:gs>
                  <a:gs pos="50000">
                    <a:srgbClr val="EEF1F5"/>
                  </a:gs>
                  <a:gs pos="100000">
                    <a:srgbClr val="003366"/>
                  </a:gs>
                </a:gsLst>
                <a:lin ang="5400000" scaled="1"/>
              </a:gradFill>
              <a:ln w="1905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58414" name="Line 37">
                <a:extLst>
                  <a:ext uri="{FF2B5EF4-FFF2-40B4-BE49-F238E27FC236}">
                    <a16:creationId xmlns:a16="http://schemas.microsoft.com/office/drawing/2014/main" id="{BB70BDA1-D431-4F6A-80C9-6D4687A296AB}"/>
                  </a:ext>
                </a:extLst>
              </p:cNvPr>
              <p:cNvSpPr>
                <a:spLocks noChangeShapeType="1"/>
              </p:cNvSpPr>
              <p:nvPr/>
            </p:nvSpPr>
            <p:spPr bwMode="auto">
              <a:xfrm>
                <a:off x="4030" y="3241"/>
                <a:ext cx="488" cy="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5" name="Line 38">
                <a:extLst>
                  <a:ext uri="{FF2B5EF4-FFF2-40B4-BE49-F238E27FC236}">
                    <a16:creationId xmlns:a16="http://schemas.microsoft.com/office/drawing/2014/main" id="{AA413674-1149-4928-B5ED-DDA125630DCE}"/>
                  </a:ext>
                </a:extLst>
              </p:cNvPr>
              <p:cNvSpPr>
                <a:spLocks noChangeShapeType="1"/>
              </p:cNvSpPr>
              <p:nvPr/>
            </p:nvSpPr>
            <p:spPr bwMode="auto">
              <a:xfrm>
                <a:off x="4518" y="3241"/>
                <a:ext cx="0" cy="135"/>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6" name="Line 39">
                <a:extLst>
                  <a:ext uri="{FF2B5EF4-FFF2-40B4-BE49-F238E27FC236}">
                    <a16:creationId xmlns:a16="http://schemas.microsoft.com/office/drawing/2014/main" id="{D822AE1F-4E8F-42F9-A216-931C643F23E2}"/>
                  </a:ext>
                </a:extLst>
              </p:cNvPr>
              <p:cNvSpPr>
                <a:spLocks noChangeShapeType="1"/>
              </p:cNvSpPr>
              <p:nvPr/>
            </p:nvSpPr>
            <p:spPr bwMode="auto">
              <a:xfrm>
                <a:off x="5184" y="3421"/>
                <a:ext cx="354" cy="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7" name="Line 40">
                <a:extLst>
                  <a:ext uri="{FF2B5EF4-FFF2-40B4-BE49-F238E27FC236}">
                    <a16:creationId xmlns:a16="http://schemas.microsoft.com/office/drawing/2014/main" id="{92470C28-2BA7-478A-9C0C-5862FADA607C}"/>
                  </a:ext>
                </a:extLst>
              </p:cNvPr>
              <p:cNvSpPr>
                <a:spLocks noChangeShapeType="1"/>
              </p:cNvSpPr>
              <p:nvPr/>
            </p:nvSpPr>
            <p:spPr bwMode="auto">
              <a:xfrm>
                <a:off x="4918" y="3421"/>
                <a:ext cx="177" cy="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Line 41">
                <a:extLst>
                  <a:ext uri="{FF2B5EF4-FFF2-40B4-BE49-F238E27FC236}">
                    <a16:creationId xmlns:a16="http://schemas.microsoft.com/office/drawing/2014/main" id="{4FF4A668-473A-46CF-B2F7-CCE98462C4E3}"/>
                  </a:ext>
                </a:extLst>
              </p:cNvPr>
              <p:cNvSpPr>
                <a:spLocks noChangeShapeType="1"/>
              </p:cNvSpPr>
              <p:nvPr/>
            </p:nvSpPr>
            <p:spPr bwMode="auto">
              <a:xfrm>
                <a:off x="5095" y="3286"/>
                <a:ext cx="0" cy="269"/>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9" name="Line 42">
                <a:extLst>
                  <a:ext uri="{FF2B5EF4-FFF2-40B4-BE49-F238E27FC236}">
                    <a16:creationId xmlns:a16="http://schemas.microsoft.com/office/drawing/2014/main" id="{99E92A7D-D71B-4C39-8239-D76AD84E00EC}"/>
                  </a:ext>
                </a:extLst>
              </p:cNvPr>
              <p:cNvSpPr>
                <a:spLocks noChangeShapeType="1"/>
              </p:cNvSpPr>
              <p:nvPr/>
            </p:nvSpPr>
            <p:spPr bwMode="auto">
              <a:xfrm>
                <a:off x="5184" y="3331"/>
                <a:ext cx="0" cy="179"/>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0" name="Line 43">
                <a:extLst>
                  <a:ext uri="{FF2B5EF4-FFF2-40B4-BE49-F238E27FC236}">
                    <a16:creationId xmlns:a16="http://schemas.microsoft.com/office/drawing/2014/main" id="{9FA45EF4-78F9-4B3D-8AC9-C00C7A1DC535}"/>
                  </a:ext>
                </a:extLst>
              </p:cNvPr>
              <p:cNvSpPr>
                <a:spLocks noChangeShapeType="1"/>
              </p:cNvSpPr>
              <p:nvPr/>
            </p:nvSpPr>
            <p:spPr bwMode="auto">
              <a:xfrm>
                <a:off x="4030" y="3062"/>
                <a:ext cx="1508" cy="0"/>
              </a:xfrm>
              <a:prstGeom prst="line">
                <a:avLst/>
              </a:prstGeom>
              <a:noFill/>
              <a:ln w="28575">
                <a:solidFill>
                  <a:srgbClr val="CC00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1" name="Line 44">
                <a:extLst>
                  <a:ext uri="{FF2B5EF4-FFF2-40B4-BE49-F238E27FC236}">
                    <a16:creationId xmlns:a16="http://schemas.microsoft.com/office/drawing/2014/main" id="{FA439AD8-21FE-4106-8604-4AE8EBDB89BE}"/>
                  </a:ext>
                </a:extLst>
              </p:cNvPr>
              <p:cNvSpPr>
                <a:spLocks noChangeShapeType="1"/>
              </p:cNvSpPr>
              <p:nvPr/>
            </p:nvSpPr>
            <p:spPr bwMode="auto">
              <a:xfrm>
                <a:off x="3808" y="2435"/>
                <a:ext cx="0" cy="448"/>
              </a:xfrm>
              <a:prstGeom prst="line">
                <a:avLst/>
              </a:prstGeom>
              <a:noFill/>
              <a:ln w="19050">
                <a:solidFill>
                  <a:srgbClr val="CC00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422" name="Object 97">
                <a:extLst>
                  <a:ext uri="{FF2B5EF4-FFF2-40B4-BE49-F238E27FC236}">
                    <a16:creationId xmlns:a16="http://schemas.microsoft.com/office/drawing/2014/main" id="{4E6A6AF3-9A3A-4397-9FAD-653C1571E3D5}"/>
                  </a:ext>
                </a:extLst>
              </p:cNvPr>
              <p:cNvGraphicFramePr>
                <a:graphicFrameLocks noChangeAspect="1"/>
              </p:cNvGraphicFramePr>
              <p:nvPr/>
            </p:nvGraphicFramePr>
            <p:xfrm>
              <a:off x="4732" y="3045"/>
              <a:ext cx="202" cy="279"/>
            </p:xfrm>
            <a:graphic>
              <a:graphicData uri="http://schemas.openxmlformats.org/presentationml/2006/ole">
                <mc:AlternateContent xmlns:mc="http://schemas.openxmlformats.org/markup-compatibility/2006">
                  <mc:Choice xmlns:v="urn:schemas-microsoft-com:vml" Requires="v">
                    <p:oleObj name="Equation" r:id="rId10" imgW="101468" imgH="177569" progId="Equation.DSMT4">
                      <p:embed/>
                    </p:oleObj>
                  </mc:Choice>
                  <mc:Fallback>
                    <p:oleObj name="Equation" r:id="rId10" imgW="101468" imgH="177569" progId="Equation.DSMT4">
                      <p:embed/>
                      <p:pic>
                        <p:nvPicPr>
                          <p:cNvPr id="0" name="Object 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2" y="3045"/>
                            <a:ext cx="20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423" name="Object 98">
                <a:extLst>
                  <a:ext uri="{FF2B5EF4-FFF2-40B4-BE49-F238E27FC236}">
                    <a16:creationId xmlns:a16="http://schemas.microsoft.com/office/drawing/2014/main" id="{D68B4228-3E63-42CC-A810-53D18628C246}"/>
                  </a:ext>
                </a:extLst>
              </p:cNvPr>
              <p:cNvGraphicFramePr>
                <a:graphicFrameLocks noChangeAspect="1"/>
              </p:cNvGraphicFramePr>
              <p:nvPr/>
            </p:nvGraphicFramePr>
            <p:xfrm>
              <a:off x="3499" y="2480"/>
              <a:ext cx="291" cy="313"/>
            </p:xfrm>
            <a:graphic>
              <a:graphicData uri="http://schemas.openxmlformats.org/presentationml/2006/ole">
                <mc:AlternateContent xmlns:mc="http://schemas.openxmlformats.org/markup-compatibility/2006">
                  <mc:Choice xmlns:v="urn:schemas-microsoft-com:vml" Requires="v">
                    <p:oleObj name="Equation" r:id="rId12" imgW="152202" imgH="177569" progId="Equation.DSMT4">
                      <p:embed/>
                    </p:oleObj>
                  </mc:Choice>
                  <mc:Fallback>
                    <p:oleObj name="Equation" r:id="rId12" imgW="152202" imgH="177569" progId="Equation.DSMT4">
                      <p:embed/>
                      <p:pic>
                        <p:nvPicPr>
                          <p:cNvPr id="0" name="Object 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9" y="2480"/>
                            <a:ext cx="29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424" name="Object 99">
                <a:extLst>
                  <a:ext uri="{FF2B5EF4-FFF2-40B4-BE49-F238E27FC236}">
                    <a16:creationId xmlns:a16="http://schemas.microsoft.com/office/drawing/2014/main" id="{F35D1022-BEA6-4BFB-A924-82DF8166AE68}"/>
                  </a:ext>
                </a:extLst>
              </p:cNvPr>
              <p:cNvGraphicFramePr>
                <a:graphicFrameLocks noChangeAspect="1"/>
              </p:cNvGraphicFramePr>
              <p:nvPr/>
            </p:nvGraphicFramePr>
            <p:xfrm>
              <a:off x="3872" y="2678"/>
              <a:ext cx="279" cy="246"/>
            </p:xfrm>
            <a:graphic>
              <a:graphicData uri="http://schemas.openxmlformats.org/presentationml/2006/ole">
                <mc:AlternateContent xmlns:mc="http://schemas.openxmlformats.org/markup-compatibility/2006">
                  <mc:Choice xmlns:v="urn:schemas-microsoft-com:vml" Requires="v">
                    <p:oleObj name="公式" r:id="rId14" imgW="215713" imgH="241091" progId="Equation.3">
                      <p:embed/>
                    </p:oleObj>
                  </mc:Choice>
                  <mc:Fallback>
                    <p:oleObj name="公式" r:id="rId14" imgW="215713" imgH="241091" progId="Equation.3">
                      <p:embed/>
                      <p:pic>
                        <p:nvPicPr>
                          <p:cNvPr id="0" name="Object 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72" y="2678"/>
                            <a:ext cx="27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425" name="Object 100">
                <a:extLst>
                  <a:ext uri="{FF2B5EF4-FFF2-40B4-BE49-F238E27FC236}">
                    <a16:creationId xmlns:a16="http://schemas.microsoft.com/office/drawing/2014/main" id="{51A446F3-2174-402A-91D0-83D43F60E06E}"/>
                  </a:ext>
                </a:extLst>
              </p:cNvPr>
              <p:cNvGraphicFramePr>
                <a:graphicFrameLocks noChangeAspect="1"/>
              </p:cNvGraphicFramePr>
              <p:nvPr/>
            </p:nvGraphicFramePr>
            <p:xfrm>
              <a:off x="5184" y="3152"/>
              <a:ext cx="281" cy="261"/>
            </p:xfrm>
            <a:graphic>
              <a:graphicData uri="http://schemas.openxmlformats.org/presentationml/2006/ole">
                <mc:AlternateContent xmlns:mc="http://schemas.openxmlformats.org/markup-compatibility/2006">
                  <mc:Choice xmlns:v="urn:schemas-microsoft-com:vml" Requires="v">
                    <p:oleObj name="Equation" r:id="rId16" imgW="139639" imgH="152334" progId="Equation.3">
                      <p:embed/>
                    </p:oleObj>
                  </mc:Choice>
                  <mc:Fallback>
                    <p:oleObj name="Equation" r:id="rId16" imgW="139639" imgH="152334" progId="Equation.3">
                      <p:embed/>
                      <p:pic>
                        <p:nvPicPr>
                          <p:cNvPr id="0" name="Object 1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84" y="3152"/>
                            <a:ext cx="28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58376" name="Group 50">
            <a:extLst>
              <a:ext uri="{FF2B5EF4-FFF2-40B4-BE49-F238E27FC236}">
                <a16:creationId xmlns:a16="http://schemas.microsoft.com/office/drawing/2014/main" id="{C041F935-6105-49BD-B969-BF1F92BAE747}"/>
              </a:ext>
            </a:extLst>
          </p:cNvPr>
          <p:cNvGrpSpPr>
            <a:grpSpLocks/>
          </p:cNvGrpSpPr>
          <p:nvPr/>
        </p:nvGrpSpPr>
        <p:grpSpPr bwMode="auto">
          <a:xfrm>
            <a:off x="500063" y="2214563"/>
            <a:ext cx="8001000" cy="1041400"/>
            <a:chOff x="339" y="1689"/>
            <a:chExt cx="5040" cy="656"/>
          </a:xfrm>
        </p:grpSpPr>
        <p:sp>
          <p:nvSpPr>
            <p:cNvPr id="58384" name="Text Box 51">
              <a:extLst>
                <a:ext uri="{FF2B5EF4-FFF2-40B4-BE49-F238E27FC236}">
                  <a16:creationId xmlns:a16="http://schemas.microsoft.com/office/drawing/2014/main" id="{4CEC40FF-14DF-47CD-B7C8-DE3E365581D6}"/>
                </a:ext>
              </a:extLst>
            </p:cNvPr>
            <p:cNvSpPr txBox="1">
              <a:spLocks noChangeArrowheads="1"/>
            </p:cNvSpPr>
            <p:nvPr/>
          </p:nvSpPr>
          <p:spPr bwMode="auto">
            <a:xfrm>
              <a:off x="339" y="1689"/>
              <a:ext cx="50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66"/>
                  </a:solidFill>
                  <a:latin typeface="Times New Roman" panose="02020603050405020304" pitchFamily="18" charset="0"/>
                  <a:ea typeface="华文中宋" panose="02010600040101010101" pitchFamily="2" charset="-122"/>
                </a:rPr>
                <a:t>解：</a:t>
              </a:r>
              <a:r>
                <a:rPr kumimoji="1" lang="zh-CN" altLang="en-US" sz="2800">
                  <a:solidFill>
                    <a:srgbClr val="FFFFFF"/>
                  </a:solidFill>
                  <a:latin typeface="Times New Roman" panose="02020603050405020304" pitchFamily="18" charset="0"/>
                  <a:ea typeface="华文中宋" panose="02010600040101010101" pitchFamily="2" charset="-122"/>
                </a:rPr>
                <a:t>设电流</a:t>
              </a:r>
              <a:r>
                <a:rPr kumimoji="1" lang="zh-CN" altLang="zh-CN" sz="2800" b="1">
                  <a:solidFill>
                    <a:srgbClr val="FFFFFF"/>
                  </a:solidFill>
                  <a:latin typeface="Times New Roman" panose="02020603050405020304" pitchFamily="18" charset="0"/>
                  <a:ea typeface="华文中宋" panose="02010600040101010101" pitchFamily="2" charset="-122"/>
                </a:rPr>
                <a:t> </a:t>
              </a:r>
              <a:r>
                <a:rPr kumimoji="1" lang="en-US" altLang="zh-CN" sz="2800" b="1" i="1">
                  <a:solidFill>
                    <a:srgbClr val="FFFFFF"/>
                  </a:solidFill>
                  <a:latin typeface="Times New Roman" panose="02020603050405020304" pitchFamily="18" charset="0"/>
                  <a:ea typeface="华文中宋" panose="02010600040101010101" pitchFamily="2" charset="-122"/>
                </a:rPr>
                <a:t>I</a:t>
              </a:r>
              <a:r>
                <a:rPr kumimoji="1" lang="en-US" altLang="zh-CN" sz="2800" i="1">
                  <a:solidFill>
                    <a:srgbClr val="FFFFFF"/>
                  </a:solidFill>
                  <a:latin typeface="Times New Roman" panose="02020603050405020304" pitchFamily="18" charset="0"/>
                  <a:ea typeface="华文中宋" panose="02010600040101010101" pitchFamily="2" charset="-122"/>
                </a:rPr>
                <a:t> </a:t>
              </a:r>
              <a:r>
                <a:rPr kumimoji="1" lang="en-US" altLang="zh-CN" sz="2800">
                  <a:solidFill>
                    <a:srgbClr val="FFFFFF"/>
                  </a:solidFill>
                  <a:latin typeface="Times New Roman" panose="02020603050405020304" pitchFamily="18" charset="0"/>
                  <a:ea typeface="华文中宋" panose="02010600040101010101" pitchFamily="2" charset="-122"/>
                </a:rPr>
                <a:t>      </a:t>
              </a:r>
              <a:r>
                <a:rPr kumimoji="1" lang="zh-CN" altLang="en-US" sz="2800">
                  <a:solidFill>
                    <a:srgbClr val="FFFFFF"/>
                  </a:solidFill>
                  <a:latin typeface="Times New Roman" panose="02020603050405020304" pitchFamily="18" charset="0"/>
                  <a:ea typeface="华文中宋" panose="02010600040101010101" pitchFamily="2" charset="-122"/>
                </a:rPr>
                <a:t>根据安培环路定理求得 </a:t>
              </a:r>
              <a:r>
                <a:rPr kumimoji="1" lang="en-US" altLang="zh-CN" sz="2800" b="1" i="1">
                  <a:solidFill>
                    <a:srgbClr val="FFFFFF"/>
                  </a:solidFill>
                  <a:latin typeface="Times New Roman" panose="02020603050405020304" pitchFamily="18" charset="0"/>
                  <a:ea typeface="华文中宋" panose="02010600040101010101" pitchFamily="2" charset="-122"/>
                </a:rPr>
                <a:t>H</a:t>
              </a:r>
              <a:r>
                <a:rPr kumimoji="1" lang="en-US" altLang="zh-CN" sz="2800">
                  <a:solidFill>
                    <a:srgbClr val="FFFFFF"/>
                  </a:solidFill>
                  <a:latin typeface="Times New Roman" panose="02020603050405020304" pitchFamily="18" charset="0"/>
                  <a:ea typeface="华文中宋" panose="02010600040101010101" pitchFamily="2" charset="-122"/>
                </a:rPr>
                <a:t>      </a:t>
              </a:r>
              <a:r>
                <a:rPr kumimoji="1" lang="en-US" altLang="zh-CN" sz="2800" b="1" i="1">
                  <a:solidFill>
                    <a:srgbClr val="FFFFFF"/>
                  </a:solidFill>
                  <a:latin typeface="Times New Roman" panose="02020603050405020304" pitchFamily="18" charset="0"/>
                  <a:ea typeface="华文中宋" panose="02010600040101010101" pitchFamily="2" charset="-122"/>
                </a:rPr>
                <a:t>B</a:t>
              </a:r>
              <a:r>
                <a:rPr kumimoji="1" lang="en-US" altLang="zh-CN" sz="2800" i="1">
                  <a:solidFill>
                    <a:srgbClr val="FFFFFF"/>
                  </a:solidFill>
                  <a:latin typeface="Times New Roman" panose="02020603050405020304" pitchFamily="18" charset="0"/>
                  <a:ea typeface="华文中宋" panose="02010600040101010101" pitchFamily="2" charset="-122"/>
                </a:rPr>
                <a:t>         </a:t>
              </a:r>
            </a:p>
          </p:txBody>
        </p:sp>
        <p:sp>
          <p:nvSpPr>
            <p:cNvPr id="219188" name="Line 52">
              <a:extLst>
                <a:ext uri="{FF2B5EF4-FFF2-40B4-BE49-F238E27FC236}">
                  <a16:creationId xmlns:a16="http://schemas.microsoft.com/office/drawing/2014/main" id="{0A8D02CA-3026-40D6-81BA-7DEBEDDAECC6}"/>
                </a:ext>
              </a:extLst>
            </p:cNvPr>
            <p:cNvSpPr>
              <a:spLocks noChangeShapeType="1"/>
            </p:cNvSpPr>
            <p:nvPr/>
          </p:nvSpPr>
          <p:spPr bwMode="auto">
            <a:xfrm>
              <a:off x="1734" y="1869"/>
              <a:ext cx="288" cy="0"/>
            </a:xfrm>
            <a:prstGeom prst="line">
              <a:avLst/>
            </a:prstGeom>
            <a:noFill/>
            <a:ln w="38100">
              <a:solidFill>
                <a:schemeClr val="accent1">
                  <a:lumMod val="40000"/>
                  <a:lumOff val="60000"/>
                </a:schemeClr>
              </a:solidFill>
              <a:round/>
              <a:headEnd/>
              <a:tailEnd type="triangle" w="med" len="med"/>
            </a:ln>
            <a:effectLst/>
          </p:spPr>
          <p:txBody>
            <a:bodyPr wrap="none"/>
            <a:lstStyle/>
            <a:p>
              <a:pPr>
                <a:defRPr/>
              </a:pPr>
              <a:endParaRPr lang="zh-CN" altLang="en-US" sz="2800">
                <a:latin typeface="Times New Roman" pitchFamily="18" charset="0"/>
                <a:ea typeface="华文中宋" pitchFamily="2" charset="-122"/>
              </a:endParaRPr>
            </a:p>
          </p:txBody>
        </p:sp>
        <p:sp>
          <p:nvSpPr>
            <p:cNvPr id="219189" name="Line 53">
              <a:extLst>
                <a:ext uri="{FF2B5EF4-FFF2-40B4-BE49-F238E27FC236}">
                  <a16:creationId xmlns:a16="http://schemas.microsoft.com/office/drawing/2014/main" id="{12614A9A-F3B3-46D3-ACFC-F646170D02F1}"/>
                </a:ext>
              </a:extLst>
            </p:cNvPr>
            <p:cNvSpPr>
              <a:spLocks noChangeShapeType="1"/>
            </p:cNvSpPr>
            <p:nvPr/>
          </p:nvSpPr>
          <p:spPr bwMode="auto">
            <a:xfrm>
              <a:off x="4524" y="1869"/>
              <a:ext cx="288" cy="0"/>
            </a:xfrm>
            <a:prstGeom prst="line">
              <a:avLst/>
            </a:prstGeom>
            <a:noFill/>
            <a:ln w="38100">
              <a:solidFill>
                <a:schemeClr val="accent1">
                  <a:lumMod val="40000"/>
                  <a:lumOff val="60000"/>
                </a:schemeClr>
              </a:solidFill>
              <a:round/>
              <a:headEnd/>
              <a:tailEnd type="triangle" w="med" len="med"/>
            </a:ln>
            <a:effectLst/>
          </p:spPr>
          <p:txBody>
            <a:bodyPr wrap="none"/>
            <a:lstStyle/>
            <a:p>
              <a:pPr>
                <a:defRPr/>
              </a:pPr>
              <a:endParaRPr lang="zh-CN" altLang="en-US" sz="2800">
                <a:latin typeface="Times New Roman" pitchFamily="18" charset="0"/>
                <a:ea typeface="华文中宋" pitchFamily="2" charset="-122"/>
              </a:endParaRPr>
            </a:p>
          </p:txBody>
        </p:sp>
        <p:sp>
          <p:nvSpPr>
            <p:cNvPr id="219190" name="Line 54">
              <a:extLst>
                <a:ext uri="{FF2B5EF4-FFF2-40B4-BE49-F238E27FC236}">
                  <a16:creationId xmlns:a16="http://schemas.microsoft.com/office/drawing/2014/main" id="{5855A0D5-DAD5-4166-8F16-6DE9493CD418}"/>
                </a:ext>
              </a:extLst>
            </p:cNvPr>
            <p:cNvSpPr>
              <a:spLocks noChangeShapeType="1"/>
            </p:cNvSpPr>
            <p:nvPr/>
          </p:nvSpPr>
          <p:spPr bwMode="auto">
            <a:xfrm flipV="1">
              <a:off x="384" y="2208"/>
              <a:ext cx="384" cy="0"/>
            </a:xfrm>
            <a:prstGeom prst="line">
              <a:avLst/>
            </a:prstGeom>
            <a:noFill/>
            <a:ln w="38100">
              <a:solidFill>
                <a:schemeClr val="accent1">
                  <a:lumMod val="40000"/>
                  <a:lumOff val="60000"/>
                </a:schemeClr>
              </a:solidFill>
              <a:round/>
              <a:headEnd/>
              <a:tailEnd type="triangle" w="med" len="med"/>
            </a:ln>
            <a:effectLst/>
          </p:spPr>
          <p:txBody>
            <a:bodyPr wrap="none"/>
            <a:lstStyle/>
            <a:p>
              <a:pPr>
                <a:defRPr/>
              </a:pPr>
              <a:endParaRPr lang="zh-CN" altLang="en-US" sz="2800">
                <a:latin typeface="Times New Roman" pitchFamily="18" charset="0"/>
                <a:ea typeface="华文中宋" pitchFamily="2" charset="-122"/>
              </a:endParaRPr>
            </a:p>
          </p:txBody>
        </p:sp>
        <p:graphicFrame>
          <p:nvGraphicFramePr>
            <p:cNvPr id="58388" name="Object 106">
              <a:extLst>
                <a:ext uri="{FF2B5EF4-FFF2-40B4-BE49-F238E27FC236}">
                  <a16:creationId xmlns:a16="http://schemas.microsoft.com/office/drawing/2014/main" id="{5043CC10-B4B9-4898-A876-46442B614931}"/>
                </a:ext>
              </a:extLst>
            </p:cNvPr>
            <p:cNvGraphicFramePr>
              <a:graphicFrameLocks/>
            </p:cNvGraphicFramePr>
            <p:nvPr/>
          </p:nvGraphicFramePr>
          <p:xfrm>
            <a:off x="754" y="2076"/>
            <a:ext cx="260" cy="260"/>
          </p:xfrm>
          <a:graphic>
            <a:graphicData uri="http://schemas.openxmlformats.org/presentationml/2006/ole">
              <mc:AlternateContent xmlns:mc="http://schemas.openxmlformats.org/markup-compatibility/2006">
                <mc:Choice xmlns:v="urn:schemas-microsoft-com:vml" Requires="v">
                  <p:oleObj name="Equation" r:id="rId18" imgW="164885" imgH="164885" progId="Equation.DSMT4">
                    <p:embed/>
                  </p:oleObj>
                </mc:Choice>
                <mc:Fallback>
                  <p:oleObj name="Equation" r:id="rId18" imgW="164885" imgH="164885" progId="Equation.DSMT4">
                    <p:embed/>
                    <p:pic>
                      <p:nvPicPr>
                        <p:cNvPr id="0" name="Object 106"/>
                        <p:cNvPicPr>
                          <a:picLocks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754" y="2076"/>
                          <a:ext cx="2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9192" name="Line 56">
              <a:extLst>
                <a:ext uri="{FF2B5EF4-FFF2-40B4-BE49-F238E27FC236}">
                  <a16:creationId xmlns:a16="http://schemas.microsoft.com/office/drawing/2014/main" id="{8FCD48B3-14C1-472D-8F7D-3EF6C9C52DCC}"/>
                </a:ext>
              </a:extLst>
            </p:cNvPr>
            <p:cNvSpPr>
              <a:spLocks noChangeShapeType="1"/>
            </p:cNvSpPr>
            <p:nvPr/>
          </p:nvSpPr>
          <p:spPr bwMode="auto">
            <a:xfrm>
              <a:off x="1056" y="2217"/>
              <a:ext cx="288" cy="0"/>
            </a:xfrm>
            <a:prstGeom prst="line">
              <a:avLst/>
            </a:prstGeom>
            <a:noFill/>
            <a:ln w="38100">
              <a:solidFill>
                <a:schemeClr val="accent1">
                  <a:lumMod val="40000"/>
                  <a:lumOff val="60000"/>
                </a:schemeClr>
              </a:solidFill>
              <a:round/>
              <a:headEnd/>
              <a:tailEnd type="triangle" w="med" len="med"/>
            </a:ln>
            <a:effectLst/>
          </p:spPr>
          <p:txBody>
            <a:bodyPr wrap="none"/>
            <a:lstStyle/>
            <a:p>
              <a:pPr>
                <a:defRPr/>
              </a:pPr>
              <a:endParaRPr lang="zh-CN" altLang="en-US" sz="2800">
                <a:latin typeface="Times New Roman" pitchFamily="18" charset="0"/>
                <a:ea typeface="华文中宋" pitchFamily="2" charset="-122"/>
              </a:endParaRPr>
            </a:p>
          </p:txBody>
        </p:sp>
        <p:graphicFrame>
          <p:nvGraphicFramePr>
            <p:cNvPr id="58390" name="Object 108">
              <a:extLst>
                <a:ext uri="{FF2B5EF4-FFF2-40B4-BE49-F238E27FC236}">
                  <a16:creationId xmlns:a16="http://schemas.microsoft.com/office/drawing/2014/main" id="{F858FE95-97DF-4465-BA73-DB94AD539BFA}"/>
                </a:ext>
              </a:extLst>
            </p:cNvPr>
            <p:cNvGraphicFramePr>
              <a:graphicFrameLocks/>
            </p:cNvGraphicFramePr>
            <p:nvPr/>
          </p:nvGraphicFramePr>
          <p:xfrm>
            <a:off x="1344" y="2085"/>
            <a:ext cx="240" cy="260"/>
          </p:xfrm>
          <a:graphic>
            <a:graphicData uri="http://schemas.openxmlformats.org/presentationml/2006/ole">
              <mc:AlternateContent xmlns:mc="http://schemas.openxmlformats.org/markup-compatibility/2006">
                <mc:Choice xmlns:v="urn:schemas-microsoft-com:vml" Requires="v">
                  <p:oleObj name="Equation" r:id="rId20" imgW="152268" imgH="164957" progId="Equation.DSMT4">
                    <p:embed/>
                  </p:oleObj>
                </mc:Choice>
                <mc:Fallback>
                  <p:oleObj name="Equation" r:id="rId20" imgW="152268" imgH="164957" progId="Equation.DSMT4">
                    <p:embed/>
                    <p:pic>
                      <p:nvPicPr>
                        <p:cNvPr id="0" name="Object 108"/>
                        <p:cNvPicPr>
                          <a:picLocks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1344" y="2085"/>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8377" name="组合 61">
            <a:extLst>
              <a:ext uri="{FF2B5EF4-FFF2-40B4-BE49-F238E27FC236}">
                <a16:creationId xmlns:a16="http://schemas.microsoft.com/office/drawing/2014/main" id="{E010503A-1231-4AD4-A1E3-E1EEBC897889}"/>
              </a:ext>
            </a:extLst>
          </p:cNvPr>
          <p:cNvGrpSpPr>
            <a:grpSpLocks/>
          </p:cNvGrpSpPr>
          <p:nvPr/>
        </p:nvGrpSpPr>
        <p:grpSpPr bwMode="auto">
          <a:xfrm>
            <a:off x="428625" y="928688"/>
            <a:ext cx="8429625" cy="1160462"/>
            <a:chOff x="285720" y="928670"/>
            <a:chExt cx="8429625" cy="1160463"/>
          </a:xfrm>
        </p:grpSpPr>
        <p:grpSp>
          <p:nvGrpSpPr>
            <p:cNvPr id="58380" name="Group 10">
              <a:extLst>
                <a:ext uri="{FF2B5EF4-FFF2-40B4-BE49-F238E27FC236}">
                  <a16:creationId xmlns:a16="http://schemas.microsoft.com/office/drawing/2014/main" id="{938545D2-11B1-4D9D-890A-95B13033AA5E}"/>
                </a:ext>
              </a:extLst>
            </p:cNvPr>
            <p:cNvGrpSpPr>
              <a:grpSpLocks/>
            </p:cNvGrpSpPr>
            <p:nvPr/>
          </p:nvGrpSpPr>
          <p:grpSpPr bwMode="auto">
            <a:xfrm>
              <a:off x="285720" y="928670"/>
              <a:ext cx="8429625" cy="1160463"/>
              <a:chOff x="333" y="949"/>
              <a:chExt cx="5310" cy="731"/>
            </a:xfrm>
          </p:grpSpPr>
          <p:sp>
            <p:nvSpPr>
              <p:cNvPr id="58382" name="Text Box 11">
                <a:extLst>
                  <a:ext uri="{FF2B5EF4-FFF2-40B4-BE49-F238E27FC236}">
                    <a16:creationId xmlns:a16="http://schemas.microsoft.com/office/drawing/2014/main" id="{9580FEA0-C4F2-4C1E-9F1E-D1AC6527A055}"/>
                  </a:ext>
                </a:extLst>
              </p:cNvPr>
              <p:cNvSpPr txBox="1">
                <a:spLocks noChangeArrowheads="1"/>
              </p:cNvSpPr>
              <p:nvPr/>
            </p:nvSpPr>
            <p:spPr bwMode="auto">
              <a:xfrm>
                <a:off x="333" y="949"/>
                <a:ext cx="5310"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66"/>
                    </a:solidFill>
                    <a:latin typeface="Times New Roman" panose="02020603050405020304" pitchFamily="18" charset="0"/>
                    <a:ea typeface="华文中宋" panose="02010600040101010101" pitchFamily="2" charset="-122"/>
                  </a:rPr>
                  <a:t>例</a:t>
                </a:r>
                <a:r>
                  <a:rPr kumimoji="1" lang="en-US" altLang="zh-CN" sz="2800" b="1">
                    <a:solidFill>
                      <a:srgbClr val="FFFF66"/>
                    </a:solidFill>
                    <a:latin typeface="Times New Roman" panose="02020603050405020304" pitchFamily="18" charset="0"/>
                    <a:ea typeface="华文中宋" panose="02010600040101010101" pitchFamily="2" charset="-122"/>
                  </a:rPr>
                  <a:t>1     </a:t>
                </a:r>
                <a:r>
                  <a:rPr kumimoji="1" lang="zh-CN" altLang="en-US" sz="2800">
                    <a:solidFill>
                      <a:srgbClr val="FFFFFF"/>
                    </a:solidFill>
                    <a:latin typeface="Times New Roman" panose="02020603050405020304" pitchFamily="18" charset="0"/>
                    <a:ea typeface="华文中宋" panose="02010600040101010101" pitchFamily="2" charset="-122"/>
                  </a:rPr>
                  <a:t>如图的</a:t>
                </a:r>
                <a:r>
                  <a:rPr kumimoji="1" lang="zh-CN" altLang="en-US" sz="2800" b="1">
                    <a:solidFill>
                      <a:srgbClr val="FFFFFF"/>
                    </a:solidFill>
                    <a:latin typeface="Times New Roman" panose="02020603050405020304" pitchFamily="18" charset="0"/>
                    <a:ea typeface="华文中宋" panose="02010600040101010101" pitchFamily="2" charset="-122"/>
                  </a:rPr>
                  <a:t>长直密绕</a:t>
                </a:r>
                <a:r>
                  <a:rPr kumimoji="1" lang="zh-CN" altLang="en-US" sz="2800">
                    <a:solidFill>
                      <a:srgbClr val="FFFFFF"/>
                    </a:solidFill>
                    <a:latin typeface="Times New Roman" panose="02020603050405020304" pitchFamily="18" charset="0"/>
                    <a:ea typeface="华文中宋" panose="02010600040101010101" pitchFamily="2" charset="-122"/>
                  </a:rPr>
                  <a:t>螺线管，已知                   ，</a:t>
                </a:r>
                <a:r>
                  <a:rPr kumimoji="1" lang="en-US" altLang="zh-CN" sz="2800">
                    <a:solidFill>
                      <a:srgbClr val="FFFFFF"/>
                    </a:solidFill>
                    <a:latin typeface="Times New Roman" panose="02020603050405020304" pitchFamily="18" charset="0"/>
                    <a:ea typeface="华文中宋" panose="02010600040101010101" pitchFamily="2" charset="-122"/>
                  </a:rPr>
                  <a:t>     </a:t>
                </a:r>
              </a:p>
              <a:p>
                <a:pPr>
                  <a:spcBef>
                    <a:spcPct val="50000"/>
                  </a:spcBef>
                  <a:buClrTx/>
                  <a:buSzTx/>
                  <a:buFontTx/>
                  <a:buNone/>
                </a:pPr>
                <a:r>
                  <a:rPr kumimoji="1" lang="zh-CN" altLang="en-US" sz="2800" b="1">
                    <a:solidFill>
                      <a:srgbClr val="FFFF66"/>
                    </a:solidFill>
                    <a:latin typeface="Times New Roman" panose="02020603050405020304" pitchFamily="18" charset="0"/>
                    <a:ea typeface="华文中宋" panose="02010600040101010101" pitchFamily="2" charset="-122"/>
                  </a:rPr>
                  <a:t>求</a:t>
                </a:r>
                <a:r>
                  <a:rPr kumimoji="1" lang="zh-CN" altLang="en-US" sz="2800">
                    <a:solidFill>
                      <a:srgbClr val="FFFFFF"/>
                    </a:solidFill>
                    <a:latin typeface="Times New Roman" panose="02020603050405020304" pitchFamily="18" charset="0"/>
                    <a:ea typeface="华文中宋" panose="02010600040101010101" pitchFamily="2" charset="-122"/>
                  </a:rPr>
                  <a:t>其自感     。（忽略边缘效应）</a:t>
                </a:r>
              </a:p>
            </p:txBody>
          </p:sp>
          <p:graphicFrame>
            <p:nvGraphicFramePr>
              <p:cNvPr id="58383" name="Object 112">
                <a:extLst>
                  <a:ext uri="{FF2B5EF4-FFF2-40B4-BE49-F238E27FC236}">
                    <a16:creationId xmlns:a16="http://schemas.microsoft.com/office/drawing/2014/main" id="{A9421125-02D1-4964-8157-B8FA35284D81}"/>
                  </a:ext>
                </a:extLst>
              </p:cNvPr>
              <p:cNvGraphicFramePr>
                <a:graphicFrameLocks/>
              </p:cNvGraphicFramePr>
              <p:nvPr/>
            </p:nvGraphicFramePr>
            <p:xfrm>
              <a:off x="3989" y="1005"/>
              <a:ext cx="979" cy="320"/>
            </p:xfrm>
            <a:graphic>
              <a:graphicData uri="http://schemas.openxmlformats.org/presentationml/2006/ole">
                <mc:AlternateContent xmlns:mc="http://schemas.openxmlformats.org/markup-compatibility/2006">
                  <mc:Choice xmlns:v="urn:schemas-microsoft-com:vml" Requires="v">
                    <p:oleObj name="Equation" r:id="rId22" imgW="622030" imgH="203112" progId="Equation.DSMT4">
                      <p:embed/>
                    </p:oleObj>
                  </mc:Choice>
                  <mc:Fallback>
                    <p:oleObj name="Equation" r:id="rId22" imgW="622030" imgH="203112" progId="Equation.DSMT4">
                      <p:embed/>
                      <p:pic>
                        <p:nvPicPr>
                          <p:cNvPr id="0" name="Object 112"/>
                          <p:cNvPicPr>
                            <a:picLocks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3989" y="1005"/>
                            <a:ext cx="97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8381" name="Object 113">
              <a:extLst>
                <a:ext uri="{FF2B5EF4-FFF2-40B4-BE49-F238E27FC236}">
                  <a16:creationId xmlns:a16="http://schemas.microsoft.com/office/drawing/2014/main" id="{DCA0D573-8214-44C1-9E70-652005CA763C}"/>
                </a:ext>
              </a:extLst>
            </p:cNvPr>
            <p:cNvGraphicFramePr>
              <a:graphicFrameLocks/>
            </p:cNvGraphicFramePr>
            <p:nvPr/>
          </p:nvGraphicFramePr>
          <p:xfrm>
            <a:off x="1833546" y="1643050"/>
            <a:ext cx="381000" cy="412750"/>
          </p:xfrm>
          <a:graphic>
            <a:graphicData uri="http://schemas.openxmlformats.org/presentationml/2006/ole">
              <mc:AlternateContent xmlns:mc="http://schemas.openxmlformats.org/markup-compatibility/2006">
                <mc:Choice xmlns:v="urn:schemas-microsoft-com:vml" Requires="v">
                  <p:oleObj name="Equation" r:id="rId24" imgW="152268" imgH="164957" progId="Equation.DSMT4">
                    <p:embed/>
                  </p:oleObj>
                </mc:Choice>
                <mc:Fallback>
                  <p:oleObj name="Equation" r:id="rId24" imgW="152268" imgH="164957" progId="Equation.DSMT4">
                    <p:embed/>
                    <p:pic>
                      <p:nvPicPr>
                        <p:cNvPr id="0" name="Object 113"/>
                        <p:cNvPicPr>
                          <a:picLocks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1833546" y="1643050"/>
                          <a:ext cx="381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8378" name="Object 114">
            <a:extLst>
              <a:ext uri="{FF2B5EF4-FFF2-40B4-BE49-F238E27FC236}">
                <a16:creationId xmlns:a16="http://schemas.microsoft.com/office/drawing/2014/main" id="{055BD058-A2A4-4C2A-A5DE-219A532CB361}"/>
              </a:ext>
            </a:extLst>
          </p:cNvPr>
          <p:cNvGraphicFramePr>
            <a:graphicFrameLocks noChangeAspect="1"/>
          </p:cNvGraphicFramePr>
          <p:nvPr/>
        </p:nvGraphicFramePr>
        <p:xfrm>
          <a:off x="7073900" y="3522663"/>
          <a:ext cx="1298575" cy="476250"/>
        </p:xfrm>
        <a:graphic>
          <a:graphicData uri="http://schemas.openxmlformats.org/presentationml/2006/ole">
            <mc:AlternateContent xmlns:mc="http://schemas.openxmlformats.org/markup-compatibility/2006">
              <mc:Choice xmlns:v="urn:schemas-microsoft-com:vml" Requires="v">
                <p:oleObj name="Equation" r:id="rId26" imgW="482181" imgH="177646" progId="Equation.3">
                  <p:embed/>
                </p:oleObj>
              </mc:Choice>
              <mc:Fallback>
                <p:oleObj name="Equation" r:id="rId26" imgW="482181" imgH="177646" progId="Equation.3">
                  <p:embed/>
                  <p:pic>
                    <p:nvPicPr>
                      <p:cNvPr id="0" name="Object 114"/>
                      <p:cNvPicPr>
                        <a:picLocks noChangeAspect="1" noChangeArrowheads="1"/>
                      </p:cNvPicPr>
                      <p:nvPr/>
                    </p:nvPicPr>
                    <p:blipFill>
                      <a:blip r:embed="rId27">
                        <a:lum bright="100000"/>
                        <a:extLst>
                          <a:ext uri="{28A0092B-C50C-407E-A947-70E740481C1C}">
                            <a14:useLocalDpi xmlns:a14="http://schemas.microsoft.com/office/drawing/2010/main" val="0"/>
                          </a:ext>
                        </a:extLst>
                      </a:blip>
                      <a:srcRect/>
                      <a:stretch>
                        <a:fillRect/>
                      </a:stretch>
                    </p:blipFill>
                    <p:spPr bwMode="auto">
                      <a:xfrm>
                        <a:off x="7073900" y="3522663"/>
                        <a:ext cx="12985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9" name="TextBox 56">
            <a:extLst>
              <a:ext uri="{FF2B5EF4-FFF2-40B4-BE49-F238E27FC236}">
                <a16:creationId xmlns:a16="http://schemas.microsoft.com/office/drawing/2014/main" id="{10CCB0F8-B89F-4598-BCC1-7B2CF8250F17}"/>
              </a:ext>
            </a:extLst>
          </p:cNvPr>
          <p:cNvSpPr txBox="1">
            <a:spLocks noChangeArrowheads="1"/>
          </p:cNvSpPr>
          <p:nvPr/>
        </p:nvSpPr>
        <p:spPr bwMode="auto">
          <a:xfrm>
            <a:off x="4200525" y="3498850"/>
            <a:ext cx="3057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66"/>
                </a:solidFill>
              </a:rPr>
              <a:t>由安培环路定理：</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a:extLst>
              <a:ext uri="{FF2B5EF4-FFF2-40B4-BE49-F238E27FC236}">
                <a16:creationId xmlns:a16="http://schemas.microsoft.com/office/drawing/2014/main" id="{098B2281-152F-4302-BC9A-2C3C3651BEE9}"/>
              </a:ext>
            </a:extLst>
          </p:cNvPr>
          <p:cNvGrpSpPr>
            <a:grpSpLocks/>
          </p:cNvGrpSpPr>
          <p:nvPr/>
        </p:nvGrpSpPr>
        <p:grpSpPr bwMode="auto">
          <a:xfrm>
            <a:off x="5500688" y="2857500"/>
            <a:ext cx="3214687" cy="2016125"/>
            <a:chOff x="3216" y="2160"/>
            <a:chExt cx="2025" cy="1270"/>
          </a:xfrm>
        </p:grpSpPr>
        <p:graphicFrame>
          <p:nvGraphicFramePr>
            <p:cNvPr id="59438" name="Object 51">
              <a:extLst>
                <a:ext uri="{FF2B5EF4-FFF2-40B4-BE49-F238E27FC236}">
                  <a16:creationId xmlns:a16="http://schemas.microsoft.com/office/drawing/2014/main" id="{1066A5BF-C3CA-4713-B893-EE9BAB74F215}"/>
                </a:ext>
              </a:extLst>
            </p:cNvPr>
            <p:cNvGraphicFramePr>
              <a:graphicFrameLocks noChangeAspect="1"/>
            </p:cNvGraphicFramePr>
            <p:nvPr/>
          </p:nvGraphicFramePr>
          <p:xfrm>
            <a:off x="3600" y="2790"/>
            <a:ext cx="1313" cy="640"/>
          </p:xfrm>
          <a:graphic>
            <a:graphicData uri="http://schemas.openxmlformats.org/presentationml/2006/ole">
              <mc:AlternateContent xmlns:mc="http://schemas.openxmlformats.org/markup-compatibility/2006">
                <mc:Choice xmlns:v="urn:schemas-microsoft-com:vml" Requires="v">
                  <p:oleObj name="Equation" r:id="rId2" imgW="774364" imgH="406224" progId="Equation.DSMT4">
                    <p:embed/>
                  </p:oleObj>
                </mc:Choice>
                <mc:Fallback>
                  <p:oleObj name="Equation" r:id="rId2" imgW="774364" imgH="406224" progId="Equation.DSMT4">
                    <p:embed/>
                    <p:pic>
                      <p:nvPicPr>
                        <p:cNvPr id="0" name="Object 51"/>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3600" y="2790"/>
                          <a:ext cx="1313"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39" name="Text Box 4">
              <a:extLst>
                <a:ext uri="{FF2B5EF4-FFF2-40B4-BE49-F238E27FC236}">
                  <a16:creationId xmlns:a16="http://schemas.microsoft.com/office/drawing/2014/main" id="{06247C24-9FF1-40DC-84A0-041A34FC4E6B}"/>
                </a:ext>
              </a:extLst>
            </p:cNvPr>
            <p:cNvSpPr txBox="1">
              <a:spLocks noChangeArrowheads="1"/>
            </p:cNvSpPr>
            <p:nvPr/>
          </p:nvSpPr>
          <p:spPr bwMode="auto">
            <a:xfrm>
              <a:off x="3216" y="2160"/>
              <a:ext cx="202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sz="2800" b="1">
                  <a:solidFill>
                    <a:srgbClr val="FFFFFF"/>
                  </a:solidFill>
                  <a:latin typeface="Times New Roman" panose="02020603050405020304" pitchFamily="18" charset="0"/>
                  <a:ea typeface="华文中宋" panose="02010600040101010101" pitchFamily="2" charset="-122"/>
                </a:rPr>
                <a:t>一般情况可用下式测量自感</a:t>
              </a:r>
            </a:p>
          </p:txBody>
        </p:sp>
      </p:grpSp>
      <p:graphicFrame>
        <p:nvGraphicFramePr>
          <p:cNvPr id="59395" name="Object 53">
            <a:extLst>
              <a:ext uri="{FF2B5EF4-FFF2-40B4-BE49-F238E27FC236}">
                <a16:creationId xmlns:a16="http://schemas.microsoft.com/office/drawing/2014/main" id="{2A0DFF03-895B-4CDD-964B-8F391A23D5B0}"/>
              </a:ext>
            </a:extLst>
          </p:cNvPr>
          <p:cNvGraphicFramePr>
            <a:graphicFrameLocks/>
          </p:cNvGraphicFramePr>
          <p:nvPr/>
        </p:nvGraphicFramePr>
        <p:xfrm>
          <a:off x="1214438" y="714375"/>
          <a:ext cx="2316162" cy="1014413"/>
        </p:xfrm>
        <a:graphic>
          <a:graphicData uri="http://schemas.openxmlformats.org/presentationml/2006/ole">
            <mc:AlternateContent xmlns:mc="http://schemas.openxmlformats.org/markup-compatibility/2006">
              <mc:Choice xmlns:v="urn:schemas-microsoft-com:vml" Requires="v">
                <p:oleObj name="Equation" r:id="rId4" imgW="926698" imgH="406224" progId="Equation.DSMT4">
                  <p:embed/>
                </p:oleObj>
              </mc:Choice>
              <mc:Fallback>
                <p:oleObj name="Equation" r:id="rId4" imgW="926698" imgH="406224" progId="Equation.DSMT4">
                  <p:embed/>
                  <p:pic>
                    <p:nvPicPr>
                      <p:cNvPr id="0" name="Object 53"/>
                      <p:cNvPicPr>
                        <a:picLocks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214438" y="714375"/>
                        <a:ext cx="231616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9396" name="Group 43">
            <a:extLst>
              <a:ext uri="{FF2B5EF4-FFF2-40B4-BE49-F238E27FC236}">
                <a16:creationId xmlns:a16="http://schemas.microsoft.com/office/drawing/2014/main" id="{30C3C7E4-03BC-43AF-8070-31C241C5DF5D}"/>
              </a:ext>
            </a:extLst>
          </p:cNvPr>
          <p:cNvGrpSpPr>
            <a:grpSpLocks/>
          </p:cNvGrpSpPr>
          <p:nvPr/>
        </p:nvGrpSpPr>
        <p:grpSpPr bwMode="auto">
          <a:xfrm>
            <a:off x="1071563" y="3328988"/>
            <a:ext cx="2881312" cy="538162"/>
            <a:chOff x="560" y="2310"/>
            <a:chExt cx="1815" cy="339"/>
          </a:xfrm>
        </p:grpSpPr>
        <p:graphicFrame>
          <p:nvGraphicFramePr>
            <p:cNvPr id="59436" name="Object 55">
              <a:extLst>
                <a:ext uri="{FF2B5EF4-FFF2-40B4-BE49-F238E27FC236}">
                  <a16:creationId xmlns:a16="http://schemas.microsoft.com/office/drawing/2014/main" id="{DDFA3C2D-FDA8-47FE-B4F5-967AE6D197C7}"/>
                </a:ext>
              </a:extLst>
            </p:cNvPr>
            <p:cNvGraphicFramePr>
              <a:graphicFrameLocks/>
            </p:cNvGraphicFramePr>
            <p:nvPr/>
          </p:nvGraphicFramePr>
          <p:xfrm>
            <a:off x="560" y="2310"/>
            <a:ext cx="859" cy="339"/>
          </p:xfrm>
          <a:graphic>
            <a:graphicData uri="http://schemas.openxmlformats.org/presentationml/2006/ole">
              <mc:AlternateContent xmlns:mc="http://schemas.openxmlformats.org/markup-compatibility/2006">
                <mc:Choice xmlns:v="urn:schemas-microsoft-com:vml" Requires="v">
                  <p:oleObj name="Equation" r:id="rId6" imgW="545626" imgH="215713" progId="Equation.DSMT4">
                    <p:embed/>
                  </p:oleObj>
                </mc:Choice>
                <mc:Fallback>
                  <p:oleObj name="Equation" r:id="rId6" imgW="545626" imgH="215713" progId="Equation.DSMT4">
                    <p:embed/>
                    <p:pic>
                      <p:nvPicPr>
                        <p:cNvPr id="0" name="Object 55"/>
                        <p:cNvPicPr>
                          <a:picLocks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560" y="2310"/>
                          <a:ext cx="85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37" name="Object 56">
              <a:extLst>
                <a:ext uri="{FF2B5EF4-FFF2-40B4-BE49-F238E27FC236}">
                  <a16:creationId xmlns:a16="http://schemas.microsoft.com/office/drawing/2014/main" id="{5590DBA9-EF23-44DE-B5CE-4F975FF94E5B}"/>
                </a:ext>
              </a:extLst>
            </p:cNvPr>
            <p:cNvGraphicFramePr>
              <a:graphicFrameLocks/>
            </p:cNvGraphicFramePr>
            <p:nvPr/>
          </p:nvGraphicFramePr>
          <p:xfrm>
            <a:off x="1655" y="2336"/>
            <a:ext cx="720" cy="279"/>
          </p:xfrm>
          <a:graphic>
            <a:graphicData uri="http://schemas.openxmlformats.org/presentationml/2006/ole">
              <mc:AlternateContent xmlns:mc="http://schemas.openxmlformats.org/markup-compatibility/2006">
                <mc:Choice xmlns:v="urn:schemas-microsoft-com:vml" Requires="v">
                  <p:oleObj name="Equation" r:id="rId8" imgW="457002" imgH="177723" progId="Equation.DSMT4">
                    <p:embed/>
                  </p:oleObj>
                </mc:Choice>
                <mc:Fallback>
                  <p:oleObj name="Equation" r:id="rId8" imgW="457002" imgH="177723" progId="Equation.DSMT4">
                    <p:embed/>
                    <p:pic>
                      <p:nvPicPr>
                        <p:cNvPr id="0" name="Object 56"/>
                        <p:cNvPicPr>
                          <a:picLocks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655" y="2336"/>
                          <a:ext cx="7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9397" name="Object 57">
            <a:extLst>
              <a:ext uri="{FF2B5EF4-FFF2-40B4-BE49-F238E27FC236}">
                <a16:creationId xmlns:a16="http://schemas.microsoft.com/office/drawing/2014/main" id="{7BA096F7-21EB-40D0-8963-A931C396598A}"/>
              </a:ext>
            </a:extLst>
          </p:cNvPr>
          <p:cNvGraphicFramePr>
            <a:graphicFrameLocks/>
          </p:cNvGraphicFramePr>
          <p:nvPr/>
        </p:nvGraphicFramePr>
        <p:xfrm>
          <a:off x="1365250" y="4286250"/>
          <a:ext cx="1966913" cy="571500"/>
        </p:xfrm>
        <a:graphic>
          <a:graphicData uri="http://schemas.openxmlformats.org/presentationml/2006/ole">
            <mc:AlternateContent xmlns:mc="http://schemas.openxmlformats.org/markup-compatibility/2006">
              <mc:Choice xmlns:v="urn:schemas-microsoft-com:vml" Requires="v">
                <p:oleObj name="Equation" r:id="rId10" imgW="787400" imgH="228600" progId="Equation.DSMT4">
                  <p:embed/>
                </p:oleObj>
              </mc:Choice>
              <mc:Fallback>
                <p:oleObj name="Equation" r:id="rId10" imgW="787400" imgH="228600" progId="Equation.DSMT4">
                  <p:embed/>
                  <p:pic>
                    <p:nvPicPr>
                      <p:cNvPr id="0" name="Object 57"/>
                      <p:cNvPicPr>
                        <a:picLocks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1365250" y="4286250"/>
                        <a:ext cx="1966913"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8" name="Object 58">
            <a:extLst>
              <a:ext uri="{FF2B5EF4-FFF2-40B4-BE49-F238E27FC236}">
                <a16:creationId xmlns:a16="http://schemas.microsoft.com/office/drawing/2014/main" id="{93A1D492-62E0-4377-8647-CAFEBED71006}"/>
              </a:ext>
            </a:extLst>
          </p:cNvPr>
          <p:cNvGraphicFramePr>
            <a:graphicFrameLocks/>
          </p:cNvGraphicFramePr>
          <p:nvPr/>
        </p:nvGraphicFramePr>
        <p:xfrm>
          <a:off x="1000125" y="1857375"/>
          <a:ext cx="2665413" cy="1047750"/>
        </p:xfrm>
        <a:graphic>
          <a:graphicData uri="http://schemas.openxmlformats.org/presentationml/2006/ole">
            <mc:AlternateContent xmlns:mc="http://schemas.openxmlformats.org/markup-compatibility/2006">
              <mc:Choice xmlns:v="urn:schemas-microsoft-com:vml" Requires="v">
                <p:oleObj name="Equation" r:id="rId12" imgW="1066800" imgH="419100" progId="Equation.DSMT4">
                  <p:embed/>
                </p:oleObj>
              </mc:Choice>
              <mc:Fallback>
                <p:oleObj name="Equation" r:id="rId12" imgW="1066800" imgH="419100" progId="Equation.DSMT4">
                  <p:embed/>
                  <p:pic>
                    <p:nvPicPr>
                      <p:cNvPr id="0" name="Object 58"/>
                      <p:cNvPicPr>
                        <a:picLocks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1000125" y="1857375"/>
                        <a:ext cx="266541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9" name="Text Box 48">
            <a:extLst>
              <a:ext uri="{FF2B5EF4-FFF2-40B4-BE49-F238E27FC236}">
                <a16:creationId xmlns:a16="http://schemas.microsoft.com/office/drawing/2014/main" id="{2F823E62-2435-4205-A5D1-D4BFA22CB576}"/>
              </a:ext>
            </a:extLst>
          </p:cNvPr>
          <p:cNvSpPr txBox="1">
            <a:spLocks noChangeArrowheads="1"/>
          </p:cNvSpPr>
          <p:nvPr/>
        </p:nvSpPr>
        <p:spPr bwMode="auto">
          <a:xfrm>
            <a:off x="285750" y="5268913"/>
            <a:ext cx="8858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66"/>
                </a:solidFill>
                <a:latin typeface="Times New Roman" panose="02020603050405020304" pitchFamily="18" charset="0"/>
                <a:ea typeface="华文中宋" panose="02010600040101010101" pitchFamily="2" charset="-122"/>
              </a:rPr>
              <a:t>4. </a:t>
            </a:r>
            <a:r>
              <a:rPr kumimoji="1" lang="zh-CN" altLang="en-US" sz="2800">
                <a:solidFill>
                  <a:srgbClr val="FFFFFF"/>
                </a:solidFill>
                <a:latin typeface="Times New Roman" panose="02020603050405020304" pitchFamily="18" charset="0"/>
                <a:ea typeface="华文中宋" panose="02010600040101010101" pitchFamily="2" charset="-122"/>
              </a:rPr>
              <a:t>自感的应用：稳流 ，</a:t>
            </a:r>
            <a:r>
              <a:rPr kumimoji="1" lang="en-US" altLang="zh-CN" sz="2800" b="1" i="1">
                <a:solidFill>
                  <a:srgbClr val="FFFFFF"/>
                </a:solidFill>
                <a:latin typeface="Times New Roman" panose="02020603050405020304" pitchFamily="18" charset="0"/>
                <a:ea typeface="华文中宋" panose="02010600040101010101" pitchFamily="2" charset="-122"/>
              </a:rPr>
              <a:t>LC</a:t>
            </a:r>
            <a:r>
              <a:rPr kumimoji="1" lang="en-US" altLang="zh-CN" sz="2800" i="1">
                <a:solidFill>
                  <a:srgbClr val="FFFFFF"/>
                </a:solidFill>
                <a:latin typeface="Times New Roman" panose="02020603050405020304" pitchFamily="18" charset="0"/>
                <a:ea typeface="华文中宋" panose="02010600040101010101" pitchFamily="2" charset="-122"/>
              </a:rPr>
              <a:t> </a:t>
            </a:r>
            <a:r>
              <a:rPr kumimoji="1" lang="zh-CN" altLang="en-US" sz="2800">
                <a:solidFill>
                  <a:srgbClr val="FFFFFF"/>
                </a:solidFill>
                <a:latin typeface="Times New Roman" panose="02020603050405020304" pitchFamily="18" charset="0"/>
                <a:ea typeface="华文中宋" panose="02010600040101010101" pitchFamily="2" charset="-122"/>
              </a:rPr>
              <a:t>谐振电路，滤波电路，感应圈等 。</a:t>
            </a:r>
            <a:endParaRPr kumimoji="1" lang="en-US" altLang="zh-CN" sz="2800">
              <a:solidFill>
                <a:srgbClr val="FFFFFF"/>
              </a:solidFill>
              <a:latin typeface="Times New Roman" panose="02020603050405020304" pitchFamily="18" charset="0"/>
              <a:ea typeface="华文中宋" panose="02010600040101010101" pitchFamily="2" charset="-122"/>
            </a:endParaRPr>
          </a:p>
        </p:txBody>
      </p:sp>
      <p:grpSp>
        <p:nvGrpSpPr>
          <p:cNvPr id="59400" name="Group 13">
            <a:extLst>
              <a:ext uri="{FF2B5EF4-FFF2-40B4-BE49-F238E27FC236}">
                <a16:creationId xmlns:a16="http://schemas.microsoft.com/office/drawing/2014/main" id="{8EACD2A5-6357-4DD8-AC85-CBE56E05372F}"/>
              </a:ext>
            </a:extLst>
          </p:cNvPr>
          <p:cNvGrpSpPr>
            <a:grpSpLocks/>
          </p:cNvGrpSpPr>
          <p:nvPr/>
        </p:nvGrpSpPr>
        <p:grpSpPr bwMode="auto">
          <a:xfrm>
            <a:off x="5072063" y="500063"/>
            <a:ext cx="3905250" cy="2133600"/>
            <a:chOff x="3408" y="2256"/>
            <a:chExt cx="2352" cy="1344"/>
          </a:xfrm>
        </p:grpSpPr>
        <p:sp>
          <p:nvSpPr>
            <p:cNvPr id="59401" name="Rectangle 14">
              <a:extLst>
                <a:ext uri="{FF2B5EF4-FFF2-40B4-BE49-F238E27FC236}">
                  <a16:creationId xmlns:a16="http://schemas.microsoft.com/office/drawing/2014/main" id="{9FAC2F73-5B00-4394-9DDC-3B3734B3B199}"/>
                </a:ext>
              </a:extLst>
            </p:cNvPr>
            <p:cNvSpPr>
              <a:spLocks noChangeArrowheads="1"/>
            </p:cNvSpPr>
            <p:nvPr/>
          </p:nvSpPr>
          <p:spPr bwMode="auto">
            <a:xfrm>
              <a:off x="3408" y="2256"/>
              <a:ext cx="2352" cy="13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nvGrpSpPr>
            <p:cNvPr id="59402" name="Group 15">
              <a:extLst>
                <a:ext uri="{FF2B5EF4-FFF2-40B4-BE49-F238E27FC236}">
                  <a16:creationId xmlns:a16="http://schemas.microsoft.com/office/drawing/2014/main" id="{79715B08-CEF7-438D-BA6C-C19F2E2C6F0A}"/>
                </a:ext>
              </a:extLst>
            </p:cNvPr>
            <p:cNvGrpSpPr>
              <a:grpSpLocks/>
            </p:cNvGrpSpPr>
            <p:nvPr/>
          </p:nvGrpSpPr>
          <p:grpSpPr bwMode="auto">
            <a:xfrm>
              <a:off x="3499" y="2390"/>
              <a:ext cx="2173" cy="1165"/>
              <a:chOff x="3499" y="2390"/>
              <a:chExt cx="2173" cy="1165"/>
            </a:xfrm>
          </p:grpSpPr>
          <p:sp>
            <p:nvSpPr>
              <p:cNvPr id="59403" name="AutoShape 16">
                <a:extLst>
                  <a:ext uri="{FF2B5EF4-FFF2-40B4-BE49-F238E27FC236}">
                    <a16:creationId xmlns:a16="http://schemas.microsoft.com/office/drawing/2014/main" id="{F6A89E1B-83AB-4B45-8959-67D052589B4D}"/>
                  </a:ext>
                </a:extLst>
              </p:cNvPr>
              <p:cNvSpPr>
                <a:spLocks noChangeArrowheads="1"/>
              </p:cNvSpPr>
              <p:nvPr/>
            </p:nvSpPr>
            <p:spPr bwMode="auto">
              <a:xfrm rot="-5390567">
                <a:off x="4472" y="1682"/>
                <a:ext cx="448" cy="1953"/>
              </a:xfrm>
              <a:prstGeom prst="can">
                <a:avLst>
                  <a:gd name="adj" fmla="val 44542"/>
                </a:avLst>
              </a:prstGeom>
              <a:solidFill>
                <a:srgbClr val="999999"/>
              </a:solidFill>
              <a:ln w="19050">
                <a:solidFill>
                  <a:srgbClr val="002060"/>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59404" name="Freeform 17">
                <a:extLst>
                  <a:ext uri="{FF2B5EF4-FFF2-40B4-BE49-F238E27FC236}">
                    <a16:creationId xmlns:a16="http://schemas.microsoft.com/office/drawing/2014/main" id="{8BC6E4F1-0D91-4C91-B000-CDF1ABF17561}"/>
                  </a:ext>
                </a:extLst>
              </p:cNvPr>
              <p:cNvSpPr>
                <a:spLocks/>
              </p:cNvSpPr>
              <p:nvPr/>
            </p:nvSpPr>
            <p:spPr bwMode="auto">
              <a:xfrm>
                <a:off x="3967" y="2390"/>
                <a:ext cx="220" cy="536"/>
              </a:xfrm>
              <a:custGeom>
                <a:avLst/>
                <a:gdLst>
                  <a:gd name="T0" fmla="*/ 0 w 238"/>
                  <a:gd name="T1" fmla="*/ 29 h 574"/>
                  <a:gd name="T2" fmla="*/ 48 w 238"/>
                  <a:gd name="T3" fmla="*/ 5 h 574"/>
                  <a:gd name="T4" fmla="*/ 82 w 238"/>
                  <a:gd name="T5" fmla="*/ 75 h 574"/>
                  <a:gd name="T6" fmla="*/ 116 w 238"/>
                  <a:gd name="T7" fmla="*/ 360 h 574"/>
                  <a:gd name="T8" fmla="*/ 144 w 238"/>
                  <a:gd name="T9" fmla="*/ 437 h 574"/>
                  <a:gd name="T10" fmla="*/ 173 w 238"/>
                  <a:gd name="T11" fmla="*/ 407 h 574"/>
                  <a:gd name="T12" fmla="*/ 0 60000 65536"/>
                  <a:gd name="T13" fmla="*/ 0 60000 65536"/>
                  <a:gd name="T14" fmla="*/ 0 60000 65536"/>
                  <a:gd name="T15" fmla="*/ 0 60000 65536"/>
                  <a:gd name="T16" fmla="*/ 0 60000 65536"/>
                  <a:gd name="T17" fmla="*/ 0 60000 65536"/>
                  <a:gd name="T18" fmla="*/ 0 w 238"/>
                  <a:gd name="T19" fmla="*/ 0 h 574"/>
                  <a:gd name="T20" fmla="*/ 238 w 238"/>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38" h="574">
                    <a:moveTo>
                      <a:pt x="0" y="38"/>
                    </a:moveTo>
                    <a:cubicBezTo>
                      <a:pt x="3" y="36"/>
                      <a:pt x="58" y="0"/>
                      <a:pt x="66" y="5"/>
                    </a:cubicBezTo>
                    <a:cubicBezTo>
                      <a:pt x="89" y="21"/>
                      <a:pt x="106" y="70"/>
                      <a:pt x="112" y="98"/>
                    </a:cubicBezTo>
                    <a:cubicBezTo>
                      <a:pt x="138" y="220"/>
                      <a:pt x="128" y="351"/>
                      <a:pt x="159" y="472"/>
                    </a:cubicBezTo>
                    <a:cubicBezTo>
                      <a:pt x="164" y="514"/>
                      <a:pt x="155" y="559"/>
                      <a:pt x="198" y="574"/>
                    </a:cubicBezTo>
                    <a:cubicBezTo>
                      <a:pt x="238" y="560"/>
                      <a:pt x="211" y="558"/>
                      <a:pt x="237"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5" name="Freeform 18">
                <a:extLst>
                  <a:ext uri="{FF2B5EF4-FFF2-40B4-BE49-F238E27FC236}">
                    <a16:creationId xmlns:a16="http://schemas.microsoft.com/office/drawing/2014/main" id="{09896861-CA27-4317-96A2-5682E9EA3742}"/>
                  </a:ext>
                </a:extLst>
              </p:cNvPr>
              <p:cNvSpPr>
                <a:spLocks/>
              </p:cNvSpPr>
              <p:nvPr/>
            </p:nvSpPr>
            <p:spPr bwMode="auto">
              <a:xfrm>
                <a:off x="4074"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6" name="Freeform 19">
                <a:extLst>
                  <a:ext uri="{FF2B5EF4-FFF2-40B4-BE49-F238E27FC236}">
                    <a16:creationId xmlns:a16="http://schemas.microsoft.com/office/drawing/2014/main" id="{9E2EED23-221D-4335-8AB1-967E0F7F6719}"/>
                  </a:ext>
                </a:extLst>
              </p:cNvPr>
              <p:cNvSpPr>
                <a:spLocks/>
              </p:cNvSpPr>
              <p:nvPr/>
            </p:nvSpPr>
            <p:spPr bwMode="auto">
              <a:xfrm>
                <a:off x="4162"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7" name="Freeform 20">
                <a:extLst>
                  <a:ext uri="{FF2B5EF4-FFF2-40B4-BE49-F238E27FC236}">
                    <a16:creationId xmlns:a16="http://schemas.microsoft.com/office/drawing/2014/main" id="{47613CFA-DE63-4EEE-AF5B-B1AA727E767B}"/>
                  </a:ext>
                </a:extLst>
              </p:cNvPr>
              <p:cNvSpPr>
                <a:spLocks/>
              </p:cNvSpPr>
              <p:nvPr/>
            </p:nvSpPr>
            <p:spPr bwMode="auto">
              <a:xfrm>
                <a:off x="4252" y="239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8" name="Freeform 21">
                <a:extLst>
                  <a:ext uri="{FF2B5EF4-FFF2-40B4-BE49-F238E27FC236}">
                    <a16:creationId xmlns:a16="http://schemas.microsoft.com/office/drawing/2014/main" id="{57F091BC-4608-4B36-8AA5-3E52FD3F4C23}"/>
                  </a:ext>
                </a:extLst>
              </p:cNvPr>
              <p:cNvSpPr>
                <a:spLocks/>
              </p:cNvSpPr>
              <p:nvPr/>
            </p:nvSpPr>
            <p:spPr bwMode="auto">
              <a:xfrm>
                <a:off x="4340"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9" name="Freeform 22">
                <a:extLst>
                  <a:ext uri="{FF2B5EF4-FFF2-40B4-BE49-F238E27FC236}">
                    <a16:creationId xmlns:a16="http://schemas.microsoft.com/office/drawing/2014/main" id="{45C249E9-26D0-49DD-8594-F521E7B00683}"/>
                  </a:ext>
                </a:extLst>
              </p:cNvPr>
              <p:cNvSpPr>
                <a:spLocks/>
              </p:cNvSpPr>
              <p:nvPr/>
            </p:nvSpPr>
            <p:spPr bwMode="auto">
              <a:xfrm>
                <a:off x="4429" y="239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0" name="Freeform 23">
                <a:extLst>
                  <a:ext uri="{FF2B5EF4-FFF2-40B4-BE49-F238E27FC236}">
                    <a16:creationId xmlns:a16="http://schemas.microsoft.com/office/drawing/2014/main" id="{71082D7D-498B-477F-8364-C07F43932404}"/>
                  </a:ext>
                </a:extLst>
              </p:cNvPr>
              <p:cNvSpPr>
                <a:spLocks/>
              </p:cNvSpPr>
              <p:nvPr/>
            </p:nvSpPr>
            <p:spPr bwMode="auto">
              <a:xfrm>
                <a:off x="4518"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1" name="Freeform 24">
                <a:extLst>
                  <a:ext uri="{FF2B5EF4-FFF2-40B4-BE49-F238E27FC236}">
                    <a16:creationId xmlns:a16="http://schemas.microsoft.com/office/drawing/2014/main" id="{C1F87CEA-3B70-46FA-A99F-CCDF54CE8F3B}"/>
                  </a:ext>
                </a:extLst>
              </p:cNvPr>
              <p:cNvSpPr>
                <a:spLocks/>
              </p:cNvSpPr>
              <p:nvPr/>
            </p:nvSpPr>
            <p:spPr bwMode="auto">
              <a:xfrm>
                <a:off x="4606"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2" name="Freeform 25">
                <a:extLst>
                  <a:ext uri="{FF2B5EF4-FFF2-40B4-BE49-F238E27FC236}">
                    <a16:creationId xmlns:a16="http://schemas.microsoft.com/office/drawing/2014/main" id="{97F70FDA-6FA3-49E6-8779-4391CBC9770E}"/>
                  </a:ext>
                </a:extLst>
              </p:cNvPr>
              <p:cNvSpPr>
                <a:spLocks/>
              </p:cNvSpPr>
              <p:nvPr/>
            </p:nvSpPr>
            <p:spPr bwMode="auto">
              <a:xfrm>
                <a:off x="4696" y="239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3" name="Freeform 26">
                <a:extLst>
                  <a:ext uri="{FF2B5EF4-FFF2-40B4-BE49-F238E27FC236}">
                    <a16:creationId xmlns:a16="http://schemas.microsoft.com/office/drawing/2014/main" id="{EDF2E45E-57CE-4E67-951D-211FF606F747}"/>
                  </a:ext>
                </a:extLst>
              </p:cNvPr>
              <p:cNvSpPr>
                <a:spLocks/>
              </p:cNvSpPr>
              <p:nvPr/>
            </p:nvSpPr>
            <p:spPr bwMode="auto">
              <a:xfrm>
                <a:off x="4784" y="2390"/>
                <a:ext cx="178" cy="538"/>
              </a:xfrm>
              <a:custGeom>
                <a:avLst/>
                <a:gdLst>
                  <a:gd name="T0" fmla="*/ 0 w 219"/>
                  <a:gd name="T1" fmla="*/ 21 h 574"/>
                  <a:gd name="T2" fmla="*/ 20 w 219"/>
                  <a:gd name="T3" fmla="*/ 5 h 574"/>
                  <a:gd name="T4" fmla="*/ 41 w 219"/>
                  <a:gd name="T5" fmla="*/ 76 h 574"/>
                  <a:gd name="T6" fmla="*/ 62 w 219"/>
                  <a:gd name="T7" fmla="*/ 364 h 574"/>
                  <a:gd name="T8" fmla="*/ 78 w 219"/>
                  <a:gd name="T9" fmla="*/ 442 h 574"/>
                  <a:gd name="T10" fmla="*/ 95 w 219"/>
                  <a:gd name="T11" fmla="*/ 41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4" name="Freeform 27">
                <a:extLst>
                  <a:ext uri="{FF2B5EF4-FFF2-40B4-BE49-F238E27FC236}">
                    <a16:creationId xmlns:a16="http://schemas.microsoft.com/office/drawing/2014/main" id="{75BDF79C-9195-4C24-8CBF-A9D77086E3E0}"/>
                  </a:ext>
                </a:extLst>
              </p:cNvPr>
              <p:cNvSpPr>
                <a:spLocks/>
              </p:cNvSpPr>
              <p:nvPr/>
            </p:nvSpPr>
            <p:spPr bwMode="auto">
              <a:xfrm>
                <a:off x="4873" y="239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5" name="Freeform 28">
                <a:extLst>
                  <a:ext uri="{FF2B5EF4-FFF2-40B4-BE49-F238E27FC236}">
                    <a16:creationId xmlns:a16="http://schemas.microsoft.com/office/drawing/2014/main" id="{0C354904-0568-448F-BF2C-A0C325A70480}"/>
                  </a:ext>
                </a:extLst>
              </p:cNvPr>
              <p:cNvSpPr>
                <a:spLocks/>
              </p:cNvSpPr>
              <p:nvPr/>
            </p:nvSpPr>
            <p:spPr bwMode="auto">
              <a:xfrm>
                <a:off x="4962"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6" name="Freeform 29">
                <a:extLst>
                  <a:ext uri="{FF2B5EF4-FFF2-40B4-BE49-F238E27FC236}">
                    <a16:creationId xmlns:a16="http://schemas.microsoft.com/office/drawing/2014/main" id="{E3B8751C-21D5-4A66-9BAE-DCC0CC49C93A}"/>
                  </a:ext>
                </a:extLst>
              </p:cNvPr>
              <p:cNvSpPr>
                <a:spLocks/>
              </p:cNvSpPr>
              <p:nvPr/>
            </p:nvSpPr>
            <p:spPr bwMode="auto">
              <a:xfrm>
                <a:off x="5050"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7" name="Freeform 30">
                <a:extLst>
                  <a:ext uri="{FF2B5EF4-FFF2-40B4-BE49-F238E27FC236}">
                    <a16:creationId xmlns:a16="http://schemas.microsoft.com/office/drawing/2014/main" id="{EAE45BC1-6F19-4DF5-9D7D-84CEEFBD41E0}"/>
                  </a:ext>
                </a:extLst>
              </p:cNvPr>
              <p:cNvSpPr>
                <a:spLocks/>
              </p:cNvSpPr>
              <p:nvPr/>
            </p:nvSpPr>
            <p:spPr bwMode="auto">
              <a:xfrm>
                <a:off x="5140" y="2390"/>
                <a:ext cx="201" cy="536"/>
              </a:xfrm>
              <a:custGeom>
                <a:avLst/>
                <a:gdLst>
                  <a:gd name="T0" fmla="*/ 0 w 219"/>
                  <a:gd name="T1" fmla="*/ 21 h 574"/>
                  <a:gd name="T2" fmla="*/ 33 w 219"/>
                  <a:gd name="T3" fmla="*/ 5 h 574"/>
                  <a:gd name="T4" fmla="*/ 66 w 219"/>
                  <a:gd name="T5" fmla="*/ 75 h 574"/>
                  <a:gd name="T6" fmla="*/ 98 w 219"/>
                  <a:gd name="T7" fmla="*/ 360 h 574"/>
                  <a:gd name="T8" fmla="*/ 128 w 219"/>
                  <a:gd name="T9" fmla="*/ 437 h 574"/>
                  <a:gd name="T10" fmla="*/ 155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8" name="Freeform 31">
                <a:extLst>
                  <a:ext uri="{FF2B5EF4-FFF2-40B4-BE49-F238E27FC236}">
                    <a16:creationId xmlns:a16="http://schemas.microsoft.com/office/drawing/2014/main" id="{8AF8EC33-076B-4793-96C1-6707A3EBEE5E}"/>
                  </a:ext>
                </a:extLst>
              </p:cNvPr>
              <p:cNvSpPr>
                <a:spLocks/>
              </p:cNvSpPr>
              <p:nvPr/>
            </p:nvSpPr>
            <p:spPr bwMode="auto">
              <a:xfrm>
                <a:off x="5228"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9" name="Freeform 32">
                <a:extLst>
                  <a:ext uri="{FF2B5EF4-FFF2-40B4-BE49-F238E27FC236}">
                    <a16:creationId xmlns:a16="http://schemas.microsoft.com/office/drawing/2014/main" id="{D7EAFD69-CD6A-44F7-9040-F41EB9D51979}"/>
                  </a:ext>
                </a:extLst>
              </p:cNvPr>
              <p:cNvSpPr>
                <a:spLocks/>
              </p:cNvSpPr>
              <p:nvPr/>
            </p:nvSpPr>
            <p:spPr bwMode="auto">
              <a:xfrm>
                <a:off x="5316" y="239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20" name="Line 33">
                <a:extLst>
                  <a:ext uri="{FF2B5EF4-FFF2-40B4-BE49-F238E27FC236}">
                    <a16:creationId xmlns:a16="http://schemas.microsoft.com/office/drawing/2014/main" id="{005AF819-56FA-4BCB-84E5-AC07B8207438}"/>
                  </a:ext>
                </a:extLst>
              </p:cNvPr>
              <p:cNvSpPr>
                <a:spLocks noChangeShapeType="1"/>
              </p:cNvSpPr>
              <p:nvPr/>
            </p:nvSpPr>
            <p:spPr bwMode="auto">
              <a:xfrm>
                <a:off x="4030" y="2883"/>
                <a:ext cx="0" cy="358"/>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1" name="Freeform 34">
                <a:extLst>
                  <a:ext uri="{FF2B5EF4-FFF2-40B4-BE49-F238E27FC236}">
                    <a16:creationId xmlns:a16="http://schemas.microsoft.com/office/drawing/2014/main" id="{AF9A996F-6166-465C-87FD-EF5897245630}"/>
                  </a:ext>
                </a:extLst>
              </p:cNvPr>
              <p:cNvSpPr>
                <a:spLocks/>
              </p:cNvSpPr>
              <p:nvPr/>
            </p:nvSpPr>
            <p:spPr bwMode="auto">
              <a:xfrm>
                <a:off x="5433" y="2393"/>
                <a:ext cx="111" cy="493"/>
              </a:xfrm>
              <a:custGeom>
                <a:avLst/>
                <a:gdLst>
                  <a:gd name="T0" fmla="*/ 4 w 121"/>
                  <a:gd name="T1" fmla="*/ 34 h 528"/>
                  <a:gd name="T2" fmla="*/ 58 w 121"/>
                  <a:gd name="T3" fmla="*/ 10 h 528"/>
                  <a:gd name="T4" fmla="*/ 74 w 121"/>
                  <a:gd name="T5" fmla="*/ 289 h 528"/>
                  <a:gd name="T6" fmla="*/ 80 w 121"/>
                  <a:gd name="T7" fmla="*/ 361 h 528"/>
                  <a:gd name="T8" fmla="*/ 86 w 121"/>
                  <a:gd name="T9" fmla="*/ 401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cmpd="sng">
                <a:solidFill>
                  <a:srgbClr val="0000FF"/>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22" name="Line 35">
                <a:extLst>
                  <a:ext uri="{FF2B5EF4-FFF2-40B4-BE49-F238E27FC236}">
                    <a16:creationId xmlns:a16="http://schemas.microsoft.com/office/drawing/2014/main" id="{14875548-3F52-4A6D-A04C-519E499C524D}"/>
                  </a:ext>
                </a:extLst>
              </p:cNvPr>
              <p:cNvSpPr>
                <a:spLocks noChangeShapeType="1"/>
              </p:cNvSpPr>
              <p:nvPr/>
            </p:nvSpPr>
            <p:spPr bwMode="auto">
              <a:xfrm flipH="1">
                <a:off x="5538" y="2883"/>
                <a:ext cx="0" cy="538"/>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3" name="Rectangle 36">
                <a:extLst>
                  <a:ext uri="{FF2B5EF4-FFF2-40B4-BE49-F238E27FC236}">
                    <a16:creationId xmlns:a16="http://schemas.microsoft.com/office/drawing/2014/main" id="{E414935B-692D-423F-8274-ABE6C46B9851}"/>
                  </a:ext>
                </a:extLst>
              </p:cNvPr>
              <p:cNvSpPr>
                <a:spLocks noChangeArrowheads="1"/>
              </p:cNvSpPr>
              <p:nvPr/>
            </p:nvSpPr>
            <p:spPr bwMode="auto">
              <a:xfrm>
                <a:off x="3985" y="3376"/>
                <a:ext cx="933" cy="89"/>
              </a:xfrm>
              <a:prstGeom prst="rect">
                <a:avLst/>
              </a:prstGeom>
              <a:gradFill rotWithShape="0">
                <a:gsLst>
                  <a:gs pos="0">
                    <a:srgbClr val="003366"/>
                  </a:gs>
                  <a:gs pos="50000">
                    <a:srgbClr val="EEF1F5"/>
                  </a:gs>
                  <a:gs pos="100000">
                    <a:srgbClr val="003366"/>
                  </a:gs>
                </a:gsLst>
                <a:lin ang="5400000" scaled="1"/>
              </a:gradFill>
              <a:ln w="1905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59424" name="Line 37">
                <a:extLst>
                  <a:ext uri="{FF2B5EF4-FFF2-40B4-BE49-F238E27FC236}">
                    <a16:creationId xmlns:a16="http://schemas.microsoft.com/office/drawing/2014/main" id="{236E6D02-CEBC-40F7-A19A-F5FDA8CDA480}"/>
                  </a:ext>
                </a:extLst>
              </p:cNvPr>
              <p:cNvSpPr>
                <a:spLocks noChangeShapeType="1"/>
              </p:cNvSpPr>
              <p:nvPr/>
            </p:nvSpPr>
            <p:spPr bwMode="auto">
              <a:xfrm>
                <a:off x="4030" y="3241"/>
                <a:ext cx="488" cy="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5" name="Line 38">
                <a:extLst>
                  <a:ext uri="{FF2B5EF4-FFF2-40B4-BE49-F238E27FC236}">
                    <a16:creationId xmlns:a16="http://schemas.microsoft.com/office/drawing/2014/main" id="{FF39F8D6-7032-4792-863F-83EC7CCBD1A4}"/>
                  </a:ext>
                </a:extLst>
              </p:cNvPr>
              <p:cNvSpPr>
                <a:spLocks noChangeShapeType="1"/>
              </p:cNvSpPr>
              <p:nvPr/>
            </p:nvSpPr>
            <p:spPr bwMode="auto">
              <a:xfrm>
                <a:off x="4518" y="3241"/>
                <a:ext cx="0" cy="135"/>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6" name="Line 39">
                <a:extLst>
                  <a:ext uri="{FF2B5EF4-FFF2-40B4-BE49-F238E27FC236}">
                    <a16:creationId xmlns:a16="http://schemas.microsoft.com/office/drawing/2014/main" id="{266F1E25-8E2F-43B7-9A80-67944428C987}"/>
                  </a:ext>
                </a:extLst>
              </p:cNvPr>
              <p:cNvSpPr>
                <a:spLocks noChangeShapeType="1"/>
              </p:cNvSpPr>
              <p:nvPr/>
            </p:nvSpPr>
            <p:spPr bwMode="auto">
              <a:xfrm>
                <a:off x="5184" y="3421"/>
                <a:ext cx="354" cy="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7" name="Line 40">
                <a:extLst>
                  <a:ext uri="{FF2B5EF4-FFF2-40B4-BE49-F238E27FC236}">
                    <a16:creationId xmlns:a16="http://schemas.microsoft.com/office/drawing/2014/main" id="{6455A599-0B83-4834-84FF-BBCB40CEFBBC}"/>
                  </a:ext>
                </a:extLst>
              </p:cNvPr>
              <p:cNvSpPr>
                <a:spLocks noChangeShapeType="1"/>
              </p:cNvSpPr>
              <p:nvPr/>
            </p:nvSpPr>
            <p:spPr bwMode="auto">
              <a:xfrm>
                <a:off x="4918" y="3421"/>
                <a:ext cx="177" cy="0"/>
              </a:xfrm>
              <a:prstGeom prst="line">
                <a:avLst/>
              </a:prstGeom>
              <a:noFill/>
              <a:ln w="28575">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8" name="Line 41">
                <a:extLst>
                  <a:ext uri="{FF2B5EF4-FFF2-40B4-BE49-F238E27FC236}">
                    <a16:creationId xmlns:a16="http://schemas.microsoft.com/office/drawing/2014/main" id="{5673E007-F6CF-4BA8-A320-5B4B50F77BB7}"/>
                  </a:ext>
                </a:extLst>
              </p:cNvPr>
              <p:cNvSpPr>
                <a:spLocks noChangeShapeType="1"/>
              </p:cNvSpPr>
              <p:nvPr/>
            </p:nvSpPr>
            <p:spPr bwMode="auto">
              <a:xfrm>
                <a:off x="5095" y="3286"/>
                <a:ext cx="0" cy="269"/>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9" name="Line 42">
                <a:extLst>
                  <a:ext uri="{FF2B5EF4-FFF2-40B4-BE49-F238E27FC236}">
                    <a16:creationId xmlns:a16="http://schemas.microsoft.com/office/drawing/2014/main" id="{C1E5CF01-AA42-4E06-B197-AEFB4AB39C11}"/>
                  </a:ext>
                </a:extLst>
              </p:cNvPr>
              <p:cNvSpPr>
                <a:spLocks noChangeShapeType="1"/>
              </p:cNvSpPr>
              <p:nvPr/>
            </p:nvSpPr>
            <p:spPr bwMode="auto">
              <a:xfrm>
                <a:off x="5184" y="3331"/>
                <a:ext cx="0" cy="179"/>
              </a:xfrm>
              <a:prstGeom prst="line">
                <a:avLst/>
              </a:prstGeom>
              <a:noFill/>
              <a:ln w="38100">
                <a:solidFill>
                  <a:srgbClr val="0000FF"/>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30" name="Line 43">
                <a:extLst>
                  <a:ext uri="{FF2B5EF4-FFF2-40B4-BE49-F238E27FC236}">
                    <a16:creationId xmlns:a16="http://schemas.microsoft.com/office/drawing/2014/main" id="{7979BEF0-A11B-4CD0-8131-E0552E1E00D4}"/>
                  </a:ext>
                </a:extLst>
              </p:cNvPr>
              <p:cNvSpPr>
                <a:spLocks noChangeShapeType="1"/>
              </p:cNvSpPr>
              <p:nvPr/>
            </p:nvSpPr>
            <p:spPr bwMode="auto">
              <a:xfrm>
                <a:off x="4030" y="3062"/>
                <a:ext cx="1508" cy="0"/>
              </a:xfrm>
              <a:prstGeom prst="line">
                <a:avLst/>
              </a:prstGeom>
              <a:noFill/>
              <a:ln w="28575">
                <a:solidFill>
                  <a:srgbClr val="CC00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31" name="Line 44">
                <a:extLst>
                  <a:ext uri="{FF2B5EF4-FFF2-40B4-BE49-F238E27FC236}">
                    <a16:creationId xmlns:a16="http://schemas.microsoft.com/office/drawing/2014/main" id="{8E5AD660-09FB-4D93-9C30-6D55715B24A2}"/>
                  </a:ext>
                </a:extLst>
              </p:cNvPr>
              <p:cNvSpPr>
                <a:spLocks noChangeShapeType="1"/>
              </p:cNvSpPr>
              <p:nvPr/>
            </p:nvSpPr>
            <p:spPr bwMode="auto">
              <a:xfrm>
                <a:off x="3808" y="2435"/>
                <a:ext cx="0" cy="448"/>
              </a:xfrm>
              <a:prstGeom prst="line">
                <a:avLst/>
              </a:prstGeom>
              <a:noFill/>
              <a:ln w="19050">
                <a:solidFill>
                  <a:srgbClr val="CC00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9432" name="Object 92">
                <a:extLst>
                  <a:ext uri="{FF2B5EF4-FFF2-40B4-BE49-F238E27FC236}">
                    <a16:creationId xmlns:a16="http://schemas.microsoft.com/office/drawing/2014/main" id="{2FEEA112-ABF1-4AC2-8334-3FDB585F822D}"/>
                  </a:ext>
                </a:extLst>
              </p:cNvPr>
              <p:cNvGraphicFramePr>
                <a:graphicFrameLocks noChangeAspect="1"/>
              </p:cNvGraphicFramePr>
              <p:nvPr/>
            </p:nvGraphicFramePr>
            <p:xfrm>
              <a:off x="4732" y="3045"/>
              <a:ext cx="202" cy="279"/>
            </p:xfrm>
            <a:graphic>
              <a:graphicData uri="http://schemas.openxmlformats.org/presentationml/2006/ole">
                <mc:AlternateContent xmlns:mc="http://schemas.openxmlformats.org/markup-compatibility/2006">
                  <mc:Choice xmlns:v="urn:schemas-microsoft-com:vml" Requires="v">
                    <p:oleObj name="Equation" r:id="rId14" imgW="101468" imgH="177569" progId="Equation.DSMT4">
                      <p:embed/>
                    </p:oleObj>
                  </mc:Choice>
                  <mc:Fallback>
                    <p:oleObj name="Equation" r:id="rId14" imgW="101468" imgH="177569" progId="Equation.DSMT4">
                      <p:embed/>
                      <p:pic>
                        <p:nvPicPr>
                          <p:cNvPr id="0" name="Object 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2" y="3045"/>
                            <a:ext cx="20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33" name="Object 93">
                <a:extLst>
                  <a:ext uri="{FF2B5EF4-FFF2-40B4-BE49-F238E27FC236}">
                    <a16:creationId xmlns:a16="http://schemas.microsoft.com/office/drawing/2014/main" id="{A5E00532-8387-41A9-88F7-ED47F725A2D5}"/>
                  </a:ext>
                </a:extLst>
              </p:cNvPr>
              <p:cNvGraphicFramePr>
                <a:graphicFrameLocks noChangeAspect="1"/>
              </p:cNvGraphicFramePr>
              <p:nvPr/>
            </p:nvGraphicFramePr>
            <p:xfrm>
              <a:off x="3499" y="2480"/>
              <a:ext cx="291" cy="313"/>
            </p:xfrm>
            <a:graphic>
              <a:graphicData uri="http://schemas.openxmlformats.org/presentationml/2006/ole">
                <mc:AlternateContent xmlns:mc="http://schemas.openxmlformats.org/markup-compatibility/2006">
                  <mc:Choice xmlns:v="urn:schemas-microsoft-com:vml" Requires="v">
                    <p:oleObj name="Equation" r:id="rId16" imgW="152202" imgH="177569" progId="Equation.DSMT4">
                      <p:embed/>
                    </p:oleObj>
                  </mc:Choice>
                  <mc:Fallback>
                    <p:oleObj name="Equation" r:id="rId16" imgW="152202" imgH="177569" progId="Equation.DSMT4">
                      <p:embed/>
                      <p:pic>
                        <p:nvPicPr>
                          <p:cNvPr id="0" name="Object 9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99" y="2480"/>
                            <a:ext cx="29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34" name="Object 94">
                <a:extLst>
                  <a:ext uri="{FF2B5EF4-FFF2-40B4-BE49-F238E27FC236}">
                    <a16:creationId xmlns:a16="http://schemas.microsoft.com/office/drawing/2014/main" id="{A026EB5D-BA54-4DEC-AB6E-7DAC31ADE6DD}"/>
                  </a:ext>
                </a:extLst>
              </p:cNvPr>
              <p:cNvGraphicFramePr>
                <a:graphicFrameLocks noChangeAspect="1"/>
              </p:cNvGraphicFramePr>
              <p:nvPr/>
            </p:nvGraphicFramePr>
            <p:xfrm>
              <a:off x="3872" y="2678"/>
              <a:ext cx="279" cy="246"/>
            </p:xfrm>
            <a:graphic>
              <a:graphicData uri="http://schemas.openxmlformats.org/presentationml/2006/ole">
                <mc:AlternateContent xmlns:mc="http://schemas.openxmlformats.org/markup-compatibility/2006">
                  <mc:Choice xmlns:v="urn:schemas-microsoft-com:vml" Requires="v">
                    <p:oleObj name="公式" r:id="rId18" imgW="215713" imgH="241091" progId="Equation.3">
                      <p:embed/>
                    </p:oleObj>
                  </mc:Choice>
                  <mc:Fallback>
                    <p:oleObj name="公式" r:id="rId18" imgW="215713" imgH="241091" progId="Equation.3">
                      <p:embed/>
                      <p:pic>
                        <p:nvPicPr>
                          <p:cNvPr id="0" name="Object 9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72" y="2678"/>
                            <a:ext cx="27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35" name="Object 95">
                <a:extLst>
                  <a:ext uri="{FF2B5EF4-FFF2-40B4-BE49-F238E27FC236}">
                    <a16:creationId xmlns:a16="http://schemas.microsoft.com/office/drawing/2014/main" id="{1B25FF47-4064-4741-8165-4C9DC8A41F56}"/>
                  </a:ext>
                </a:extLst>
              </p:cNvPr>
              <p:cNvGraphicFramePr>
                <a:graphicFrameLocks noChangeAspect="1"/>
              </p:cNvGraphicFramePr>
              <p:nvPr/>
            </p:nvGraphicFramePr>
            <p:xfrm>
              <a:off x="5184" y="3152"/>
              <a:ext cx="281" cy="261"/>
            </p:xfrm>
            <a:graphic>
              <a:graphicData uri="http://schemas.openxmlformats.org/presentationml/2006/ole">
                <mc:AlternateContent xmlns:mc="http://schemas.openxmlformats.org/markup-compatibility/2006">
                  <mc:Choice xmlns:v="urn:schemas-microsoft-com:vml" Requires="v">
                    <p:oleObj name="Equation" r:id="rId20" imgW="139639" imgH="152334" progId="Equation.3">
                      <p:embed/>
                    </p:oleObj>
                  </mc:Choice>
                  <mc:Fallback>
                    <p:oleObj name="Equation" r:id="rId20" imgW="139639" imgH="152334" progId="Equation.3">
                      <p:embed/>
                      <p:pic>
                        <p:nvPicPr>
                          <p:cNvPr id="0" name="Object 9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84" y="3152"/>
                            <a:ext cx="28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0">
            <a:extLst>
              <a:ext uri="{FF2B5EF4-FFF2-40B4-BE49-F238E27FC236}">
                <a16:creationId xmlns:a16="http://schemas.microsoft.com/office/drawing/2014/main" id="{0AA3C00D-37FF-43EB-8715-E10B4B575226}"/>
              </a:ext>
            </a:extLst>
          </p:cNvPr>
          <p:cNvSpPr txBox="1">
            <a:spLocks noChangeArrowheads="1"/>
          </p:cNvSpPr>
          <p:nvPr/>
        </p:nvSpPr>
        <p:spPr bwMode="auto">
          <a:xfrm>
            <a:off x="395288" y="347663"/>
            <a:ext cx="29289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SzTx/>
              <a:buFontTx/>
              <a:buNone/>
            </a:pPr>
            <a:r>
              <a:rPr kumimoji="1" lang="zh-CN" altLang="en-US" b="1">
                <a:solidFill>
                  <a:srgbClr val="FFFF66"/>
                </a:solidFill>
                <a:latin typeface="Times New Roman" panose="02020603050405020304" pitchFamily="18" charset="0"/>
                <a:ea typeface="华文中宋" panose="02010600040101010101" pitchFamily="2" charset="-122"/>
              </a:rPr>
              <a:t>思考题</a:t>
            </a:r>
            <a:endParaRPr kumimoji="1" lang="en-US" altLang="zh-CN" b="1">
              <a:solidFill>
                <a:srgbClr val="FFFF66"/>
              </a:solidFill>
              <a:latin typeface="Times New Roman" panose="02020603050405020304" pitchFamily="18" charset="0"/>
              <a:ea typeface="华文中宋" panose="02010600040101010101" pitchFamily="2" charset="-122"/>
            </a:endParaRPr>
          </a:p>
        </p:txBody>
      </p:sp>
      <p:sp>
        <p:nvSpPr>
          <p:cNvPr id="218121" name="Text Box 9">
            <a:extLst>
              <a:ext uri="{FF2B5EF4-FFF2-40B4-BE49-F238E27FC236}">
                <a16:creationId xmlns:a16="http://schemas.microsoft.com/office/drawing/2014/main" id="{4937C1F4-237F-4FEF-8E28-154A541935BB}"/>
              </a:ext>
            </a:extLst>
          </p:cNvPr>
          <p:cNvSpPr txBox="1">
            <a:spLocks noChangeArrowheads="1"/>
          </p:cNvSpPr>
          <p:nvPr/>
        </p:nvSpPr>
        <p:spPr bwMode="auto">
          <a:xfrm>
            <a:off x="395288" y="1179513"/>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一个线圈自感的大小决定于哪些因素？如果设计一个自感较大的线圈，应该从哪些方面去考虑？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21"/>
                                        </p:tgtEl>
                                        <p:attrNameLst>
                                          <p:attrName>style.visibility</p:attrName>
                                        </p:attrNameLst>
                                      </p:cBhvr>
                                      <p:to>
                                        <p:strVal val="visible"/>
                                      </p:to>
                                    </p:set>
                                    <p:animEffect transition="in" filter="blinds(horizontal)">
                                      <p:cBhvr>
                                        <p:cTn id="7" dur="500"/>
                                        <p:tgtEl>
                                          <p:spTgt spid="218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42" name="Group 2">
            <a:extLst>
              <a:ext uri="{FF2B5EF4-FFF2-40B4-BE49-F238E27FC236}">
                <a16:creationId xmlns:a16="http://schemas.microsoft.com/office/drawing/2014/main" id="{CA38ADFE-1DB8-4F2C-95A2-642979291832}"/>
              </a:ext>
            </a:extLst>
          </p:cNvPr>
          <p:cNvGrpSpPr>
            <a:grpSpLocks/>
          </p:cNvGrpSpPr>
          <p:nvPr/>
        </p:nvGrpSpPr>
        <p:grpSpPr bwMode="auto">
          <a:xfrm>
            <a:off x="5643563" y="1785938"/>
            <a:ext cx="3276600" cy="4267200"/>
            <a:chOff x="3362" y="1392"/>
            <a:chExt cx="2064" cy="2688"/>
          </a:xfrm>
        </p:grpSpPr>
        <p:sp>
          <p:nvSpPr>
            <p:cNvPr id="61488" name="AutoShape 3">
              <a:extLst>
                <a:ext uri="{FF2B5EF4-FFF2-40B4-BE49-F238E27FC236}">
                  <a16:creationId xmlns:a16="http://schemas.microsoft.com/office/drawing/2014/main" id="{6CDFB025-26B9-477D-9046-72740401D542}"/>
                </a:ext>
              </a:extLst>
            </p:cNvPr>
            <p:cNvSpPr>
              <a:spLocks noChangeArrowheads="1"/>
            </p:cNvSpPr>
            <p:nvPr/>
          </p:nvSpPr>
          <p:spPr bwMode="auto">
            <a:xfrm>
              <a:off x="3957" y="1801"/>
              <a:ext cx="807" cy="1655"/>
            </a:xfrm>
            <a:prstGeom prst="can">
              <a:avLst>
                <a:gd name="adj" fmla="val 38310"/>
              </a:avLst>
            </a:prstGeom>
            <a:gradFill rotWithShape="0">
              <a:gsLst>
                <a:gs pos="0">
                  <a:srgbClr val="B6BDC2"/>
                </a:gs>
                <a:gs pos="50000">
                  <a:srgbClr val="EFF9FF"/>
                </a:gs>
                <a:gs pos="100000">
                  <a:srgbClr val="B6BDC2"/>
                </a:gs>
              </a:gsLst>
              <a:lin ang="0" scaled="1"/>
            </a:gradFill>
            <a:ln w="9525">
              <a:solidFill>
                <a:srgbClr val="0066FF"/>
              </a:solidFill>
              <a:prstDash val="dash"/>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sp>
          <p:nvSpPr>
            <p:cNvPr id="61489" name="Line 4">
              <a:extLst>
                <a:ext uri="{FF2B5EF4-FFF2-40B4-BE49-F238E27FC236}">
                  <a16:creationId xmlns:a16="http://schemas.microsoft.com/office/drawing/2014/main" id="{FE7011BD-9350-45B7-9802-1C30EB73CE36}"/>
                </a:ext>
              </a:extLst>
            </p:cNvPr>
            <p:cNvSpPr>
              <a:spLocks noChangeShapeType="1"/>
            </p:cNvSpPr>
            <p:nvPr/>
          </p:nvSpPr>
          <p:spPr bwMode="auto">
            <a:xfrm>
              <a:off x="4368" y="1440"/>
              <a:ext cx="2" cy="2448"/>
            </a:xfrm>
            <a:prstGeom prst="line">
              <a:avLst/>
            </a:prstGeom>
            <a:noFill/>
            <a:ln w="19050">
              <a:solidFill>
                <a:srgbClr val="000000"/>
              </a:solidFill>
              <a:prstDash val="lgDashDotDot"/>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90" name="Object 19">
              <a:extLst>
                <a:ext uri="{FF2B5EF4-FFF2-40B4-BE49-F238E27FC236}">
                  <a16:creationId xmlns:a16="http://schemas.microsoft.com/office/drawing/2014/main" id="{776FFF65-B249-40B3-A1AB-E1831A38794B}"/>
                </a:ext>
              </a:extLst>
            </p:cNvPr>
            <p:cNvGraphicFramePr>
              <a:graphicFrameLocks noChangeAspect="1"/>
            </p:cNvGraphicFramePr>
            <p:nvPr/>
          </p:nvGraphicFramePr>
          <p:xfrm>
            <a:off x="4049" y="1641"/>
            <a:ext cx="367" cy="375"/>
          </p:xfrm>
          <a:graphic>
            <a:graphicData uri="http://schemas.openxmlformats.org/presentationml/2006/ole">
              <mc:AlternateContent xmlns:mc="http://schemas.openxmlformats.org/markup-compatibility/2006">
                <mc:Choice xmlns:v="urn:schemas-microsoft-com:vml" Requires="v">
                  <p:oleObj name="公式" r:id="rId2" imgW="177569" imgH="215619" progId="Equation.3">
                    <p:embed/>
                  </p:oleObj>
                </mc:Choice>
                <mc:Fallback>
                  <p:oleObj name="公式" r:id="rId2" imgW="177569" imgH="215619" progId="Equation.3">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 y="1641"/>
                          <a:ext cx="36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1" name="Object 20">
              <a:extLst>
                <a:ext uri="{FF2B5EF4-FFF2-40B4-BE49-F238E27FC236}">
                  <a16:creationId xmlns:a16="http://schemas.microsoft.com/office/drawing/2014/main" id="{B7C023AE-C38F-424F-9B41-605EF4C7304C}"/>
                </a:ext>
              </a:extLst>
            </p:cNvPr>
            <p:cNvGraphicFramePr>
              <a:graphicFrameLocks noChangeAspect="1"/>
            </p:cNvGraphicFramePr>
            <p:nvPr/>
          </p:nvGraphicFramePr>
          <p:xfrm>
            <a:off x="4049" y="2352"/>
            <a:ext cx="282" cy="310"/>
          </p:xfrm>
          <a:graphic>
            <a:graphicData uri="http://schemas.openxmlformats.org/presentationml/2006/ole">
              <mc:AlternateContent xmlns:mc="http://schemas.openxmlformats.org/markup-compatibility/2006">
                <mc:Choice xmlns:v="urn:schemas-microsoft-com:vml" Requires="v">
                  <p:oleObj name="Equation" r:id="rId4" imgW="126780" imgH="164814" progId="Equation.3">
                    <p:embed/>
                  </p:oleObj>
                </mc:Choice>
                <mc:Fallback>
                  <p:oleObj name="Equation" r:id="rId4" imgW="126780" imgH="164814"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 y="2352"/>
                          <a:ext cx="2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92" name="Line 7">
              <a:extLst>
                <a:ext uri="{FF2B5EF4-FFF2-40B4-BE49-F238E27FC236}">
                  <a16:creationId xmlns:a16="http://schemas.microsoft.com/office/drawing/2014/main" id="{28DF51E8-318C-45A3-8F67-0C6083656488}"/>
                </a:ext>
              </a:extLst>
            </p:cNvPr>
            <p:cNvSpPr>
              <a:spLocks noChangeShapeType="1"/>
            </p:cNvSpPr>
            <p:nvPr/>
          </p:nvSpPr>
          <p:spPr bwMode="auto">
            <a:xfrm rot="10788159">
              <a:off x="4032" y="2304"/>
              <a:ext cx="0" cy="480"/>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1493" name="Line 8">
              <a:extLst>
                <a:ext uri="{FF2B5EF4-FFF2-40B4-BE49-F238E27FC236}">
                  <a16:creationId xmlns:a16="http://schemas.microsoft.com/office/drawing/2014/main" id="{63C69C7D-6290-4B5E-AA5F-78D697B83008}"/>
                </a:ext>
              </a:extLst>
            </p:cNvPr>
            <p:cNvSpPr>
              <a:spLocks noChangeShapeType="1"/>
            </p:cNvSpPr>
            <p:nvPr/>
          </p:nvSpPr>
          <p:spPr bwMode="auto">
            <a:xfrm flipH="1">
              <a:off x="3957" y="1968"/>
              <a:ext cx="413" cy="0"/>
            </a:xfrm>
            <a:prstGeom prst="line">
              <a:avLst/>
            </a:prstGeom>
            <a:noFill/>
            <a:ln w="19050">
              <a:solidFill>
                <a:srgbClr val="FF9933"/>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1494" name="Rectangle 9">
              <a:extLst>
                <a:ext uri="{FF2B5EF4-FFF2-40B4-BE49-F238E27FC236}">
                  <a16:creationId xmlns:a16="http://schemas.microsoft.com/office/drawing/2014/main" id="{1A9DB33D-37E3-49A5-8C53-A75CA3963D2C}"/>
                </a:ext>
              </a:extLst>
            </p:cNvPr>
            <p:cNvSpPr>
              <a:spLocks noChangeArrowheads="1"/>
            </p:cNvSpPr>
            <p:nvPr/>
          </p:nvSpPr>
          <p:spPr bwMode="auto">
            <a:xfrm>
              <a:off x="3362" y="1392"/>
              <a:ext cx="2064"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grpSp>
      <p:grpSp>
        <p:nvGrpSpPr>
          <p:cNvPr id="61443" name="Group 10">
            <a:extLst>
              <a:ext uri="{FF2B5EF4-FFF2-40B4-BE49-F238E27FC236}">
                <a16:creationId xmlns:a16="http://schemas.microsoft.com/office/drawing/2014/main" id="{E92BCDA0-B244-4ACA-89B8-3C8A7B0FC4A5}"/>
              </a:ext>
            </a:extLst>
          </p:cNvPr>
          <p:cNvGrpSpPr>
            <a:grpSpLocks/>
          </p:cNvGrpSpPr>
          <p:nvPr/>
        </p:nvGrpSpPr>
        <p:grpSpPr bwMode="auto">
          <a:xfrm>
            <a:off x="214313" y="285750"/>
            <a:ext cx="8643937" cy="1393825"/>
            <a:chOff x="153" y="480"/>
            <a:chExt cx="5445" cy="878"/>
          </a:xfrm>
        </p:grpSpPr>
        <p:sp>
          <p:nvSpPr>
            <p:cNvPr id="61483" name="Text Box 11">
              <a:extLst>
                <a:ext uri="{FF2B5EF4-FFF2-40B4-BE49-F238E27FC236}">
                  <a16:creationId xmlns:a16="http://schemas.microsoft.com/office/drawing/2014/main" id="{CFE6729F-363D-4FAF-81C5-66C751EC6C21}"/>
                </a:ext>
              </a:extLst>
            </p:cNvPr>
            <p:cNvSpPr txBox="1">
              <a:spLocks noChangeArrowheads="1"/>
            </p:cNvSpPr>
            <p:nvPr/>
          </p:nvSpPr>
          <p:spPr bwMode="auto">
            <a:xfrm>
              <a:off x="153" y="480"/>
              <a:ext cx="5445"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CC0000"/>
                  </a:solidFill>
                  <a:ea typeface="华文中宋" panose="02010600040101010101" pitchFamily="2" charset="-122"/>
                </a:rPr>
                <a:t>例 </a:t>
              </a:r>
              <a:r>
                <a:rPr lang="en-US" altLang="zh-CN" sz="2800" b="1">
                  <a:solidFill>
                    <a:srgbClr val="CC0000"/>
                  </a:solidFill>
                  <a:ea typeface="华文中宋" panose="02010600040101010101" pitchFamily="2" charset="-122"/>
                </a:rPr>
                <a:t>2</a:t>
              </a:r>
              <a:r>
                <a:rPr lang="en-US" altLang="zh-CN" sz="2800">
                  <a:solidFill>
                    <a:srgbClr val="CC0000"/>
                  </a:solidFill>
                  <a:ea typeface="华文中宋" panose="02010600040101010101" pitchFamily="2" charset="-122"/>
                </a:rPr>
                <a:t>  </a:t>
              </a:r>
              <a:r>
                <a:rPr lang="zh-CN" altLang="en-US" sz="2800">
                  <a:ea typeface="华文中宋" panose="02010600040101010101" pitchFamily="2" charset="-122"/>
                </a:rPr>
                <a:t>有两个同轴圆筒形导体，其半径分别为   和    ，</a:t>
              </a:r>
              <a:r>
                <a:rPr lang="en-US" altLang="zh-CN" sz="2800">
                  <a:ea typeface="华文中宋" panose="02010600040101010101" pitchFamily="2" charset="-122"/>
                </a:rPr>
                <a:t>  </a:t>
              </a:r>
              <a:r>
                <a:rPr lang="zh-CN" altLang="en-US" sz="2800">
                  <a:ea typeface="华文中宋" panose="02010600040101010101" pitchFamily="2" charset="-122"/>
                </a:rPr>
                <a:t>通过它们的电流均为   ，但电流的流向相反。设在两圆筒间充满磁导率为    的均匀磁介质，</a:t>
              </a:r>
              <a:r>
                <a:rPr lang="zh-CN" altLang="en-US" sz="2800">
                  <a:solidFill>
                    <a:srgbClr val="CC0000"/>
                  </a:solidFill>
                  <a:ea typeface="华文中宋" panose="02010600040101010101" pitchFamily="2" charset="-122"/>
                </a:rPr>
                <a:t>求</a:t>
              </a:r>
              <a:r>
                <a:rPr lang="zh-CN" altLang="en-US" sz="2800">
                  <a:ea typeface="华文中宋" panose="02010600040101010101" pitchFamily="2" charset="-122"/>
                </a:rPr>
                <a:t>其自感 </a:t>
              </a:r>
              <a:r>
                <a:rPr lang="en-US" altLang="zh-CN" sz="2800" b="1" i="1">
                  <a:ea typeface="华文中宋" panose="02010600040101010101" pitchFamily="2" charset="-122"/>
                </a:rPr>
                <a:t>L</a:t>
              </a:r>
              <a:r>
                <a:rPr lang="zh-CN" altLang="en-US" sz="2800">
                  <a:ea typeface="华文中宋" panose="02010600040101010101" pitchFamily="2" charset="-122"/>
                </a:rPr>
                <a:t>。</a:t>
              </a:r>
              <a:endParaRPr lang="en-US" altLang="zh-CN" sz="2800">
                <a:ea typeface="华文中宋" panose="02010600040101010101" pitchFamily="2" charset="-122"/>
              </a:endParaRPr>
            </a:p>
          </p:txBody>
        </p:sp>
        <p:graphicFrame>
          <p:nvGraphicFramePr>
            <p:cNvPr id="61484" name="Object 15">
              <a:extLst>
                <a:ext uri="{FF2B5EF4-FFF2-40B4-BE49-F238E27FC236}">
                  <a16:creationId xmlns:a16="http://schemas.microsoft.com/office/drawing/2014/main" id="{BE45F051-306F-4B78-B9FA-C0D07615756E}"/>
                </a:ext>
              </a:extLst>
            </p:cNvPr>
            <p:cNvGraphicFramePr>
              <a:graphicFrameLocks/>
            </p:cNvGraphicFramePr>
            <p:nvPr/>
          </p:nvGraphicFramePr>
          <p:xfrm>
            <a:off x="4432" y="494"/>
            <a:ext cx="300" cy="360"/>
          </p:xfrm>
          <a:graphic>
            <a:graphicData uri="http://schemas.openxmlformats.org/presentationml/2006/ole">
              <mc:AlternateContent xmlns:mc="http://schemas.openxmlformats.org/markup-compatibility/2006">
                <mc:Choice xmlns:v="urn:schemas-microsoft-com:vml" Requires="v">
                  <p:oleObj name="Equation" r:id="rId6" imgW="190500" imgH="228600" progId="Equation.DSMT4">
                    <p:embed/>
                  </p:oleObj>
                </mc:Choice>
                <mc:Fallback>
                  <p:oleObj name="Equation" r:id="rId6" imgW="190500" imgH="228600" progId="Equation.DSMT4">
                    <p:embed/>
                    <p:pic>
                      <p:nvPicPr>
                        <p:cNvPr id="0" name="Object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2" y="494"/>
                          <a:ext cx="3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85" name="Object 16">
              <a:extLst>
                <a:ext uri="{FF2B5EF4-FFF2-40B4-BE49-F238E27FC236}">
                  <a16:creationId xmlns:a16="http://schemas.microsoft.com/office/drawing/2014/main" id="{F6A375C4-9F42-415A-9C0B-3063DC4F2CC8}"/>
                </a:ext>
              </a:extLst>
            </p:cNvPr>
            <p:cNvGraphicFramePr>
              <a:graphicFrameLocks/>
            </p:cNvGraphicFramePr>
            <p:nvPr/>
          </p:nvGraphicFramePr>
          <p:xfrm>
            <a:off x="4878" y="480"/>
            <a:ext cx="320" cy="360"/>
          </p:xfrm>
          <a:graphic>
            <a:graphicData uri="http://schemas.openxmlformats.org/presentationml/2006/ole">
              <mc:AlternateContent xmlns:mc="http://schemas.openxmlformats.org/markup-compatibility/2006">
                <mc:Choice xmlns:v="urn:schemas-microsoft-com:vml" Requires="v">
                  <p:oleObj name="Equation" r:id="rId8" imgW="203112" imgH="228501" progId="Equation.DSMT4">
                    <p:embed/>
                  </p:oleObj>
                </mc:Choice>
                <mc:Fallback>
                  <p:oleObj name="Equation" r:id="rId8" imgW="203112" imgH="228501" progId="Equation.DSMT4">
                    <p:embed/>
                    <p:pic>
                      <p:nvPicPr>
                        <p:cNvPr id="0" name="Object 1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8" y="480"/>
                          <a:ext cx="3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86" name="Object 17">
              <a:extLst>
                <a:ext uri="{FF2B5EF4-FFF2-40B4-BE49-F238E27FC236}">
                  <a16:creationId xmlns:a16="http://schemas.microsoft.com/office/drawing/2014/main" id="{EABE680D-4DF1-41B9-A605-B2C02B9C23BD}"/>
                </a:ext>
              </a:extLst>
            </p:cNvPr>
            <p:cNvGraphicFramePr>
              <a:graphicFrameLocks/>
            </p:cNvGraphicFramePr>
            <p:nvPr/>
          </p:nvGraphicFramePr>
          <p:xfrm>
            <a:off x="2204" y="776"/>
            <a:ext cx="199" cy="260"/>
          </p:xfrm>
          <a:graphic>
            <a:graphicData uri="http://schemas.openxmlformats.org/presentationml/2006/ole">
              <mc:AlternateContent xmlns:mc="http://schemas.openxmlformats.org/markup-compatibility/2006">
                <mc:Choice xmlns:v="urn:schemas-microsoft-com:vml" Requires="v">
                  <p:oleObj name="Equation" r:id="rId10" imgW="126780" imgH="164814" progId="Equation.DSMT4">
                    <p:embed/>
                  </p:oleObj>
                </mc:Choice>
                <mc:Fallback>
                  <p:oleObj name="Equation" r:id="rId10" imgW="126780" imgH="164814" progId="Equation.DSMT4">
                    <p:embed/>
                    <p:pic>
                      <p:nvPicPr>
                        <p:cNvPr id="0" name="Object 1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4" y="776"/>
                          <a:ext cx="19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87" name="Object 18">
              <a:extLst>
                <a:ext uri="{FF2B5EF4-FFF2-40B4-BE49-F238E27FC236}">
                  <a16:creationId xmlns:a16="http://schemas.microsoft.com/office/drawing/2014/main" id="{64B10788-E1F6-44A0-B948-25AD0820E0CC}"/>
                </a:ext>
              </a:extLst>
            </p:cNvPr>
            <p:cNvGraphicFramePr>
              <a:graphicFrameLocks/>
            </p:cNvGraphicFramePr>
            <p:nvPr/>
          </p:nvGraphicFramePr>
          <p:xfrm>
            <a:off x="1979" y="1098"/>
            <a:ext cx="240" cy="260"/>
          </p:xfrm>
          <a:graphic>
            <a:graphicData uri="http://schemas.openxmlformats.org/presentationml/2006/ole">
              <mc:AlternateContent xmlns:mc="http://schemas.openxmlformats.org/markup-compatibility/2006">
                <mc:Choice xmlns:v="urn:schemas-microsoft-com:vml" Requires="v">
                  <p:oleObj name="Equation" r:id="rId12" imgW="152268" imgH="164957" progId="Equation.DSMT4">
                    <p:embed/>
                  </p:oleObj>
                </mc:Choice>
                <mc:Fallback>
                  <p:oleObj name="Equation" r:id="rId12" imgW="152268" imgH="164957" progId="Equation.DSMT4">
                    <p:embed/>
                    <p:pic>
                      <p:nvPicPr>
                        <p:cNvPr id="0" name="Object 1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9" y="1098"/>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444" name="Group 17">
            <a:extLst>
              <a:ext uri="{FF2B5EF4-FFF2-40B4-BE49-F238E27FC236}">
                <a16:creationId xmlns:a16="http://schemas.microsoft.com/office/drawing/2014/main" id="{EB046FFD-FD8F-4A50-AC8D-D71063F6A0FA}"/>
              </a:ext>
            </a:extLst>
          </p:cNvPr>
          <p:cNvGrpSpPr>
            <a:grpSpLocks/>
          </p:cNvGrpSpPr>
          <p:nvPr/>
        </p:nvGrpSpPr>
        <p:grpSpPr bwMode="auto">
          <a:xfrm>
            <a:off x="214313" y="1928813"/>
            <a:ext cx="3657600" cy="1444625"/>
            <a:chOff x="315" y="1394"/>
            <a:chExt cx="2304" cy="910"/>
          </a:xfrm>
        </p:grpSpPr>
        <p:sp>
          <p:nvSpPr>
            <p:cNvPr id="61481" name="Rectangle 18">
              <a:extLst>
                <a:ext uri="{FF2B5EF4-FFF2-40B4-BE49-F238E27FC236}">
                  <a16:creationId xmlns:a16="http://schemas.microsoft.com/office/drawing/2014/main" id="{45EC1796-F31C-497E-A99E-5302EE4A45E5}"/>
                </a:ext>
              </a:extLst>
            </p:cNvPr>
            <p:cNvSpPr>
              <a:spLocks noChangeArrowheads="1"/>
            </p:cNvSpPr>
            <p:nvPr/>
          </p:nvSpPr>
          <p:spPr bwMode="auto">
            <a:xfrm>
              <a:off x="315" y="1394"/>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a:solidFill>
                    <a:srgbClr val="CC0000"/>
                  </a:solidFill>
                  <a:ea typeface="华文中宋" panose="02010600040101010101" pitchFamily="2" charset="-122"/>
                </a:rPr>
                <a:t>解：</a:t>
              </a:r>
              <a:r>
                <a:rPr lang="zh-CN" altLang="en-US" sz="2800">
                  <a:ea typeface="华文中宋" panose="02010600040101010101" pitchFamily="2" charset="-122"/>
                </a:rPr>
                <a:t>两圆筒之间</a:t>
              </a:r>
            </a:p>
          </p:txBody>
        </p:sp>
        <p:graphicFrame>
          <p:nvGraphicFramePr>
            <p:cNvPr id="61482" name="Object 14">
              <a:extLst>
                <a:ext uri="{FF2B5EF4-FFF2-40B4-BE49-F238E27FC236}">
                  <a16:creationId xmlns:a16="http://schemas.microsoft.com/office/drawing/2014/main" id="{08196F5C-4E1A-4F6F-97F6-2552380134D1}"/>
                </a:ext>
              </a:extLst>
            </p:cNvPr>
            <p:cNvGraphicFramePr>
              <a:graphicFrameLocks noChangeAspect="1"/>
            </p:cNvGraphicFramePr>
            <p:nvPr/>
          </p:nvGraphicFramePr>
          <p:xfrm>
            <a:off x="1215" y="1664"/>
            <a:ext cx="997" cy="640"/>
          </p:xfrm>
          <a:graphic>
            <a:graphicData uri="http://schemas.openxmlformats.org/presentationml/2006/ole">
              <mc:AlternateContent xmlns:mc="http://schemas.openxmlformats.org/markup-compatibility/2006">
                <mc:Choice xmlns:v="urn:schemas-microsoft-com:vml" Requires="v">
                  <p:oleObj name="Equation" r:id="rId14" imgW="571252" imgH="406224" progId="Equation.DSMT4">
                    <p:embed/>
                  </p:oleObj>
                </mc:Choice>
                <mc:Fallback>
                  <p:oleObj name="Equation" r:id="rId14" imgW="571252" imgH="406224"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5" y="1664"/>
                          <a:ext cx="99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1445" name="Text Box 21">
            <a:extLst>
              <a:ext uri="{FF2B5EF4-FFF2-40B4-BE49-F238E27FC236}">
                <a16:creationId xmlns:a16="http://schemas.microsoft.com/office/drawing/2014/main" id="{FB37BAF8-7869-44E3-8A3F-69CDF4E0B3ED}"/>
              </a:ext>
            </a:extLst>
          </p:cNvPr>
          <p:cNvSpPr txBox="1">
            <a:spLocks noChangeArrowheads="1"/>
          </p:cNvSpPr>
          <p:nvPr/>
        </p:nvSpPr>
        <p:spPr bwMode="auto">
          <a:xfrm>
            <a:off x="285750" y="3500438"/>
            <a:ext cx="51435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ea typeface="华文中宋" panose="02010600040101010101" pitchFamily="2" charset="-122"/>
              </a:rPr>
              <a:t>如图在两圆筒间取一长为</a:t>
            </a:r>
            <a:r>
              <a:rPr lang="en-US" altLang="zh-CN" sz="2800" b="1" i="1">
                <a:ea typeface="华文中宋" panose="02010600040101010101" pitchFamily="2" charset="-122"/>
              </a:rPr>
              <a:t>l </a:t>
            </a:r>
            <a:r>
              <a:rPr lang="zh-CN" altLang="en-US" sz="2800">
                <a:ea typeface="华文中宋" panose="02010600040101010101" pitchFamily="2" charset="-122"/>
              </a:rPr>
              <a:t>的面</a:t>
            </a:r>
            <a:r>
              <a:rPr lang="en-US" altLang="zh-CN" sz="2800" b="1" i="1">
                <a:ea typeface="华文中宋" panose="02010600040101010101" pitchFamily="2" charset="-122"/>
              </a:rPr>
              <a:t>PQRS</a:t>
            </a:r>
            <a:r>
              <a:rPr lang="zh-CN" altLang="en-US" sz="2800">
                <a:ea typeface="华文中宋" panose="02010600040101010101" pitchFamily="2" charset="-122"/>
              </a:rPr>
              <a:t>，并将其分成许多小面元</a:t>
            </a:r>
            <a:r>
              <a:rPr lang="en-US" altLang="zh-CN" sz="2800">
                <a:ea typeface="华文中宋" panose="02010600040101010101" pitchFamily="2" charset="-122"/>
              </a:rPr>
              <a:t>.</a:t>
            </a:r>
          </a:p>
        </p:txBody>
      </p:sp>
      <p:grpSp>
        <p:nvGrpSpPr>
          <p:cNvPr id="61446" name="Group 24">
            <a:extLst>
              <a:ext uri="{FF2B5EF4-FFF2-40B4-BE49-F238E27FC236}">
                <a16:creationId xmlns:a16="http://schemas.microsoft.com/office/drawing/2014/main" id="{714E36AA-9215-42D4-9EAA-C3950F9C7BC8}"/>
              </a:ext>
            </a:extLst>
          </p:cNvPr>
          <p:cNvGrpSpPr>
            <a:grpSpLocks/>
          </p:cNvGrpSpPr>
          <p:nvPr/>
        </p:nvGrpSpPr>
        <p:grpSpPr bwMode="auto">
          <a:xfrm>
            <a:off x="500063" y="4643438"/>
            <a:ext cx="2662237" cy="536575"/>
            <a:chOff x="336" y="3061"/>
            <a:chExt cx="1677" cy="338"/>
          </a:xfrm>
        </p:grpSpPr>
        <p:sp>
          <p:nvSpPr>
            <p:cNvPr id="61479" name="Text Box 25">
              <a:extLst>
                <a:ext uri="{FF2B5EF4-FFF2-40B4-BE49-F238E27FC236}">
                  <a16:creationId xmlns:a16="http://schemas.microsoft.com/office/drawing/2014/main" id="{A23E5B3C-2DF4-44CD-BA2F-B3E4787A61F7}"/>
                </a:ext>
              </a:extLst>
            </p:cNvPr>
            <p:cNvSpPr txBox="1">
              <a:spLocks noChangeArrowheads="1"/>
            </p:cNvSpPr>
            <p:nvPr/>
          </p:nvSpPr>
          <p:spPr bwMode="auto">
            <a:xfrm>
              <a:off x="336" y="307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ea typeface="华文中宋" panose="02010600040101010101" pitchFamily="2" charset="-122"/>
                </a:rPr>
                <a:t>则</a:t>
              </a:r>
            </a:p>
          </p:txBody>
        </p:sp>
        <p:graphicFrame>
          <p:nvGraphicFramePr>
            <p:cNvPr id="61480" name="Object 13">
              <a:extLst>
                <a:ext uri="{FF2B5EF4-FFF2-40B4-BE49-F238E27FC236}">
                  <a16:creationId xmlns:a16="http://schemas.microsoft.com/office/drawing/2014/main" id="{40939CE8-EAF7-468F-B542-F4789658B82C}"/>
                </a:ext>
              </a:extLst>
            </p:cNvPr>
            <p:cNvGraphicFramePr>
              <a:graphicFrameLocks noChangeAspect="1"/>
            </p:cNvGraphicFramePr>
            <p:nvPr/>
          </p:nvGraphicFramePr>
          <p:xfrm>
            <a:off x="660" y="3061"/>
            <a:ext cx="1353" cy="320"/>
          </p:xfrm>
          <a:graphic>
            <a:graphicData uri="http://schemas.openxmlformats.org/presentationml/2006/ole">
              <mc:AlternateContent xmlns:mc="http://schemas.openxmlformats.org/markup-compatibility/2006">
                <mc:Choice xmlns:v="urn:schemas-microsoft-com:vml" Requires="v">
                  <p:oleObj name="Equation" r:id="rId16" imgW="774364" imgH="203112" progId="Equation.DSMT4">
                    <p:embed/>
                  </p:oleObj>
                </mc:Choice>
                <mc:Fallback>
                  <p:oleObj name="Equation" r:id="rId16" imgW="774364" imgH="203112" progId="Equation.DSMT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0" y="3061"/>
                          <a:ext cx="135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1447" name="Object 2">
            <a:extLst>
              <a:ext uri="{FF2B5EF4-FFF2-40B4-BE49-F238E27FC236}">
                <a16:creationId xmlns:a16="http://schemas.microsoft.com/office/drawing/2014/main" id="{1057EA2F-A616-4789-B8FB-4C7FF8E3E400}"/>
              </a:ext>
            </a:extLst>
          </p:cNvPr>
          <p:cNvGraphicFramePr>
            <a:graphicFrameLocks/>
          </p:cNvGraphicFramePr>
          <p:nvPr/>
        </p:nvGraphicFramePr>
        <p:xfrm>
          <a:off x="3184525" y="4681538"/>
          <a:ext cx="1204913" cy="442912"/>
        </p:xfrm>
        <a:graphic>
          <a:graphicData uri="http://schemas.openxmlformats.org/presentationml/2006/ole">
            <mc:AlternateContent xmlns:mc="http://schemas.openxmlformats.org/markup-compatibility/2006">
              <mc:Choice xmlns:v="urn:schemas-microsoft-com:vml" Requires="v">
                <p:oleObj name="Equation" r:id="rId18" imgW="482181" imgH="177646" progId="Equation.DSMT4">
                  <p:embed/>
                </p:oleObj>
              </mc:Choice>
              <mc:Fallback>
                <p:oleObj name="Equation" r:id="rId18" imgW="482181" imgH="177646" progId="Equation.DSMT4">
                  <p:embed/>
                  <p:pic>
                    <p:nvPicPr>
                      <p:cNvPr id="0" name="Object 2"/>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84525" y="4681538"/>
                        <a:ext cx="12049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8" name="Object 3">
            <a:extLst>
              <a:ext uri="{FF2B5EF4-FFF2-40B4-BE49-F238E27FC236}">
                <a16:creationId xmlns:a16="http://schemas.microsoft.com/office/drawing/2014/main" id="{E33CA3A4-B2B6-4037-82AE-787C08085881}"/>
              </a:ext>
            </a:extLst>
          </p:cNvPr>
          <p:cNvGraphicFramePr>
            <a:graphicFrameLocks/>
          </p:cNvGraphicFramePr>
          <p:nvPr/>
        </p:nvGraphicFramePr>
        <p:xfrm>
          <a:off x="785813" y="5272088"/>
          <a:ext cx="3617912" cy="1014412"/>
        </p:xfrm>
        <a:graphic>
          <a:graphicData uri="http://schemas.openxmlformats.org/presentationml/2006/ole">
            <mc:AlternateContent xmlns:mc="http://schemas.openxmlformats.org/markup-compatibility/2006">
              <mc:Choice xmlns:v="urn:schemas-microsoft-com:vml" Requires="v">
                <p:oleObj name="Equation" r:id="rId20" imgW="1447172" imgH="406224" progId="Equation.DSMT4">
                  <p:embed/>
                </p:oleObj>
              </mc:Choice>
              <mc:Fallback>
                <p:oleObj name="Equation" r:id="rId20" imgW="1447172" imgH="406224" progId="Equation.DSMT4">
                  <p:embed/>
                  <p:pic>
                    <p:nvPicPr>
                      <p:cNvPr id="0" name="Object 3"/>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5813" y="5272088"/>
                        <a:ext cx="361791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449" name="Group 29">
            <a:extLst>
              <a:ext uri="{FF2B5EF4-FFF2-40B4-BE49-F238E27FC236}">
                <a16:creationId xmlns:a16="http://schemas.microsoft.com/office/drawing/2014/main" id="{D3213C35-BF64-44DD-8987-6EB44054A669}"/>
              </a:ext>
            </a:extLst>
          </p:cNvPr>
          <p:cNvGrpSpPr>
            <a:grpSpLocks/>
          </p:cNvGrpSpPr>
          <p:nvPr/>
        </p:nvGrpSpPr>
        <p:grpSpPr bwMode="auto">
          <a:xfrm>
            <a:off x="7392988" y="2471738"/>
            <a:ext cx="1066800" cy="3048000"/>
            <a:chOff x="4464" y="1824"/>
            <a:chExt cx="672" cy="1920"/>
          </a:xfrm>
        </p:grpSpPr>
        <p:grpSp>
          <p:nvGrpSpPr>
            <p:cNvPr id="61473" name="Group 30">
              <a:extLst>
                <a:ext uri="{FF2B5EF4-FFF2-40B4-BE49-F238E27FC236}">
                  <a16:creationId xmlns:a16="http://schemas.microsoft.com/office/drawing/2014/main" id="{2B98CE97-8790-4E66-93A8-F4AB2A86B3A0}"/>
                </a:ext>
              </a:extLst>
            </p:cNvPr>
            <p:cNvGrpSpPr>
              <a:grpSpLocks/>
            </p:cNvGrpSpPr>
            <p:nvPr/>
          </p:nvGrpSpPr>
          <p:grpSpPr bwMode="auto">
            <a:xfrm>
              <a:off x="4656" y="2064"/>
              <a:ext cx="464" cy="1680"/>
              <a:chOff x="4656" y="2064"/>
              <a:chExt cx="464" cy="1680"/>
            </a:xfrm>
          </p:grpSpPr>
          <p:sp>
            <p:nvSpPr>
              <p:cNvPr id="61477" name="AutoShape 31">
                <a:extLst>
                  <a:ext uri="{FF2B5EF4-FFF2-40B4-BE49-F238E27FC236}">
                    <a16:creationId xmlns:a16="http://schemas.microsoft.com/office/drawing/2014/main" id="{9942D8E3-11AD-4D54-A78A-FF4F38E46A12}"/>
                  </a:ext>
                </a:extLst>
              </p:cNvPr>
              <p:cNvSpPr>
                <a:spLocks noChangeArrowheads="1"/>
              </p:cNvSpPr>
              <p:nvPr/>
            </p:nvSpPr>
            <p:spPr bwMode="auto">
              <a:xfrm rot="5400000">
                <a:off x="4056" y="2664"/>
                <a:ext cx="1440" cy="240"/>
              </a:xfrm>
              <a:prstGeom prst="parallelogram">
                <a:avLst>
                  <a:gd name="adj" fmla="val 37472"/>
                </a:avLst>
              </a:prstGeom>
              <a:solidFill>
                <a:srgbClr val="FF99FF">
                  <a:alpha val="50195"/>
                </a:srgbClr>
              </a:solidFill>
              <a:ln w="9525">
                <a:solidFill>
                  <a:srgbClr val="CC00CC"/>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graphicFrame>
            <p:nvGraphicFramePr>
              <p:cNvPr id="61478" name="Object 12">
                <a:extLst>
                  <a:ext uri="{FF2B5EF4-FFF2-40B4-BE49-F238E27FC236}">
                    <a16:creationId xmlns:a16="http://schemas.microsoft.com/office/drawing/2014/main" id="{C95296EB-B4D5-464D-8702-0A9E13C39B84}"/>
                  </a:ext>
                </a:extLst>
              </p:cNvPr>
              <p:cNvGraphicFramePr>
                <a:graphicFrameLocks noChangeAspect="1"/>
              </p:cNvGraphicFramePr>
              <p:nvPr/>
            </p:nvGraphicFramePr>
            <p:xfrm>
              <a:off x="4851" y="3456"/>
              <a:ext cx="269" cy="288"/>
            </p:xfrm>
            <a:graphic>
              <a:graphicData uri="http://schemas.openxmlformats.org/presentationml/2006/ole">
                <mc:AlternateContent xmlns:mc="http://schemas.openxmlformats.org/markup-compatibility/2006">
                  <mc:Choice xmlns:v="urn:schemas-microsoft-com:vml" Requires="v">
                    <p:oleObj name="Equation" r:id="rId22" imgW="104913" imgH="142795" progId="Equation.3">
                      <p:embed/>
                    </p:oleObj>
                  </mc:Choice>
                  <mc:Fallback>
                    <p:oleObj name="Equation" r:id="rId22" imgW="104913" imgH="142795"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51" y="3456"/>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1474" name="Object 9">
              <a:extLst>
                <a:ext uri="{FF2B5EF4-FFF2-40B4-BE49-F238E27FC236}">
                  <a16:creationId xmlns:a16="http://schemas.microsoft.com/office/drawing/2014/main" id="{FD3CD386-F78C-4A3B-ACC6-A6145581CC56}"/>
                </a:ext>
              </a:extLst>
            </p:cNvPr>
            <p:cNvGraphicFramePr>
              <a:graphicFrameLocks noChangeAspect="1"/>
            </p:cNvGraphicFramePr>
            <p:nvPr/>
          </p:nvGraphicFramePr>
          <p:xfrm>
            <a:off x="4464" y="3312"/>
            <a:ext cx="225" cy="210"/>
          </p:xfrm>
          <a:graphic>
            <a:graphicData uri="http://schemas.openxmlformats.org/presentationml/2006/ole">
              <mc:AlternateContent xmlns:mc="http://schemas.openxmlformats.org/markup-compatibility/2006">
                <mc:Choice xmlns:v="urn:schemas-microsoft-com:vml" Requires="v">
                  <p:oleObj name="Equation" r:id="rId24" imgW="200126" imgH="228760" progId="Equation.3">
                    <p:embed/>
                  </p:oleObj>
                </mc:Choice>
                <mc:Fallback>
                  <p:oleObj name="Equation" r:id="rId24" imgW="200126" imgH="228760" progId="Equation.3">
                    <p:embed/>
                    <p:pic>
                      <p:nvPicPr>
                        <p:cNvPr id="0" name="Object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64" y="3312"/>
                          <a:ext cx="22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5" name="Object 10">
              <a:extLst>
                <a:ext uri="{FF2B5EF4-FFF2-40B4-BE49-F238E27FC236}">
                  <a16:creationId xmlns:a16="http://schemas.microsoft.com/office/drawing/2014/main" id="{722F9F88-3C07-42ED-A6AC-8CD46C4DCC23}"/>
                </a:ext>
              </a:extLst>
            </p:cNvPr>
            <p:cNvGraphicFramePr>
              <a:graphicFrameLocks noChangeAspect="1"/>
            </p:cNvGraphicFramePr>
            <p:nvPr/>
          </p:nvGraphicFramePr>
          <p:xfrm>
            <a:off x="4896" y="2081"/>
            <a:ext cx="240" cy="223"/>
          </p:xfrm>
          <a:graphic>
            <a:graphicData uri="http://schemas.openxmlformats.org/presentationml/2006/ole">
              <mc:AlternateContent xmlns:mc="http://schemas.openxmlformats.org/markup-compatibility/2006">
                <mc:Choice xmlns:v="urn:schemas-microsoft-com:vml" Requires="v">
                  <p:oleObj name="Equation" r:id="rId26" imgW="200126" imgH="228760" progId="Equation.3">
                    <p:embed/>
                  </p:oleObj>
                </mc:Choice>
                <mc:Fallback>
                  <p:oleObj name="Equation" r:id="rId26" imgW="200126" imgH="228760" progId="Equation.3">
                    <p:embed/>
                    <p:pic>
                      <p:nvPicPr>
                        <p:cNvPr id="0" name="Object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96" y="2081"/>
                          <a:ext cx="24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6" name="Object 11">
              <a:extLst>
                <a:ext uri="{FF2B5EF4-FFF2-40B4-BE49-F238E27FC236}">
                  <a16:creationId xmlns:a16="http://schemas.microsoft.com/office/drawing/2014/main" id="{E4506D4A-2FCA-4A0A-BC38-9CCE03DFF2FA}"/>
                </a:ext>
              </a:extLst>
            </p:cNvPr>
            <p:cNvGraphicFramePr>
              <a:graphicFrameLocks noChangeAspect="1"/>
            </p:cNvGraphicFramePr>
            <p:nvPr/>
          </p:nvGraphicFramePr>
          <p:xfrm>
            <a:off x="4512" y="1824"/>
            <a:ext cx="225" cy="255"/>
          </p:xfrm>
          <a:graphic>
            <a:graphicData uri="http://schemas.openxmlformats.org/presentationml/2006/ole">
              <mc:AlternateContent xmlns:mc="http://schemas.openxmlformats.org/markup-compatibility/2006">
                <mc:Choice xmlns:v="urn:schemas-microsoft-com:vml" Requires="v">
                  <p:oleObj name="Equation" r:id="rId28" imgW="219169" imgH="304653" progId="Equation.3">
                    <p:embed/>
                  </p:oleObj>
                </mc:Choice>
                <mc:Fallback>
                  <p:oleObj name="Equation" r:id="rId28" imgW="219169" imgH="304653" progId="Equation.3">
                    <p:embed/>
                    <p:pic>
                      <p:nvPicPr>
                        <p:cNvPr id="0" name="Object 1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12" y="1824"/>
                          <a:ext cx="22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450" name="Group 36">
            <a:extLst>
              <a:ext uri="{FF2B5EF4-FFF2-40B4-BE49-F238E27FC236}">
                <a16:creationId xmlns:a16="http://schemas.microsoft.com/office/drawing/2014/main" id="{356E4E70-9CBF-49A3-9B49-3FDD79736064}"/>
              </a:ext>
            </a:extLst>
          </p:cNvPr>
          <p:cNvGrpSpPr>
            <a:grpSpLocks/>
          </p:cNvGrpSpPr>
          <p:nvPr/>
        </p:nvGrpSpPr>
        <p:grpSpPr bwMode="auto">
          <a:xfrm>
            <a:off x="5726113" y="2185988"/>
            <a:ext cx="3124200" cy="3810000"/>
            <a:chOff x="3414" y="1644"/>
            <a:chExt cx="1968" cy="2400"/>
          </a:xfrm>
        </p:grpSpPr>
        <p:sp>
          <p:nvSpPr>
            <p:cNvPr id="61458" name="Line 37">
              <a:extLst>
                <a:ext uri="{FF2B5EF4-FFF2-40B4-BE49-F238E27FC236}">
                  <a16:creationId xmlns:a16="http://schemas.microsoft.com/office/drawing/2014/main" id="{7A2A9201-6C81-4506-84EC-7FA212158496}"/>
                </a:ext>
              </a:extLst>
            </p:cNvPr>
            <p:cNvSpPr>
              <a:spLocks noChangeShapeType="1"/>
            </p:cNvSpPr>
            <p:nvPr/>
          </p:nvSpPr>
          <p:spPr bwMode="auto">
            <a:xfrm rot="10789799">
              <a:off x="3727" y="3743"/>
              <a:ext cx="646" cy="1"/>
            </a:xfrm>
            <a:prstGeom prst="line">
              <a:avLst/>
            </a:prstGeom>
            <a:noFill/>
            <a:ln w="19050">
              <a:solidFill>
                <a:srgbClr val="FF9933"/>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59" name="Object 5">
              <a:extLst>
                <a:ext uri="{FF2B5EF4-FFF2-40B4-BE49-F238E27FC236}">
                  <a16:creationId xmlns:a16="http://schemas.microsoft.com/office/drawing/2014/main" id="{C7FBA68C-2849-45C3-B2FF-FA511E03E785}"/>
                </a:ext>
              </a:extLst>
            </p:cNvPr>
            <p:cNvGraphicFramePr>
              <a:graphicFrameLocks noChangeAspect="1"/>
            </p:cNvGraphicFramePr>
            <p:nvPr/>
          </p:nvGraphicFramePr>
          <p:xfrm>
            <a:off x="3911" y="3696"/>
            <a:ext cx="368" cy="348"/>
          </p:xfrm>
          <a:graphic>
            <a:graphicData uri="http://schemas.openxmlformats.org/presentationml/2006/ole">
              <mc:AlternateContent xmlns:mc="http://schemas.openxmlformats.org/markup-compatibility/2006">
                <mc:Choice xmlns:v="urn:schemas-microsoft-com:vml" Requires="v">
                  <p:oleObj name="公式" r:id="rId30" imgW="190335" imgH="215713" progId="Equation.3">
                    <p:embed/>
                  </p:oleObj>
                </mc:Choice>
                <mc:Fallback>
                  <p:oleObj name="公式" r:id="rId30" imgW="190335" imgH="215713" progId="Equation.3">
                    <p:embed/>
                    <p:pic>
                      <p:nvPicPr>
                        <p:cNvPr id="0" name="Object 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911" y="3696"/>
                          <a:ext cx="36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60" name="Line 39">
              <a:extLst>
                <a:ext uri="{FF2B5EF4-FFF2-40B4-BE49-F238E27FC236}">
                  <a16:creationId xmlns:a16="http://schemas.microsoft.com/office/drawing/2014/main" id="{9A696077-E4CF-4AF4-B0EF-4EFABCBD9BA5}"/>
                </a:ext>
              </a:extLst>
            </p:cNvPr>
            <p:cNvSpPr>
              <a:spLocks noChangeShapeType="1"/>
            </p:cNvSpPr>
            <p:nvPr/>
          </p:nvSpPr>
          <p:spPr bwMode="auto">
            <a:xfrm>
              <a:off x="5039" y="1963"/>
              <a:ext cx="323" cy="0"/>
            </a:xfrm>
            <a:prstGeom prst="line">
              <a:avLst/>
            </a:prstGeom>
            <a:noFill/>
            <a:ln w="9525">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40">
              <a:extLst>
                <a:ext uri="{FF2B5EF4-FFF2-40B4-BE49-F238E27FC236}">
                  <a16:creationId xmlns:a16="http://schemas.microsoft.com/office/drawing/2014/main" id="{F8336326-2977-4A3A-B5B9-4BE51043EDAA}"/>
                </a:ext>
              </a:extLst>
            </p:cNvPr>
            <p:cNvSpPr>
              <a:spLocks noChangeShapeType="1"/>
            </p:cNvSpPr>
            <p:nvPr/>
          </p:nvSpPr>
          <p:spPr bwMode="auto">
            <a:xfrm>
              <a:off x="5039" y="3317"/>
              <a:ext cx="323" cy="0"/>
            </a:xfrm>
            <a:prstGeom prst="line">
              <a:avLst/>
            </a:prstGeom>
            <a:noFill/>
            <a:ln w="9525">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41">
              <a:extLst>
                <a:ext uri="{FF2B5EF4-FFF2-40B4-BE49-F238E27FC236}">
                  <a16:creationId xmlns:a16="http://schemas.microsoft.com/office/drawing/2014/main" id="{CCF49EE1-C9C7-4569-981B-6A5F525196C0}"/>
                </a:ext>
              </a:extLst>
            </p:cNvPr>
            <p:cNvSpPr>
              <a:spLocks noChangeShapeType="1"/>
            </p:cNvSpPr>
            <p:nvPr/>
          </p:nvSpPr>
          <p:spPr bwMode="auto">
            <a:xfrm>
              <a:off x="5168" y="1963"/>
              <a:ext cx="0" cy="1354"/>
            </a:xfrm>
            <a:prstGeom prst="line">
              <a:avLst/>
            </a:prstGeom>
            <a:noFill/>
            <a:ln w="19050">
              <a:solidFill>
                <a:srgbClr val="FF9933"/>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63" name="Object 6">
              <a:extLst>
                <a:ext uri="{FF2B5EF4-FFF2-40B4-BE49-F238E27FC236}">
                  <a16:creationId xmlns:a16="http://schemas.microsoft.com/office/drawing/2014/main" id="{A5DECEC4-3F60-46C2-8EF1-97950977A8EF}"/>
                </a:ext>
              </a:extLst>
            </p:cNvPr>
            <p:cNvGraphicFramePr>
              <a:graphicFrameLocks noChangeAspect="1"/>
            </p:cNvGraphicFramePr>
            <p:nvPr/>
          </p:nvGraphicFramePr>
          <p:xfrm>
            <a:off x="5184" y="2505"/>
            <a:ext cx="198" cy="334"/>
          </p:xfrm>
          <a:graphic>
            <a:graphicData uri="http://schemas.openxmlformats.org/presentationml/2006/ole">
              <mc:AlternateContent xmlns:mc="http://schemas.openxmlformats.org/markup-compatibility/2006">
                <mc:Choice xmlns:v="urn:schemas-microsoft-com:vml" Requires="v">
                  <p:oleObj name="公式" r:id="rId32" imgW="88669" imgH="177338" progId="Equation.3">
                    <p:embed/>
                  </p:oleObj>
                </mc:Choice>
                <mc:Fallback>
                  <p:oleObj name="公式" r:id="rId32" imgW="88669" imgH="177338" progId="Equation.3">
                    <p:embed/>
                    <p:pic>
                      <p:nvPicPr>
                        <p:cNvPr id="0" name="Object 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84" y="2505"/>
                          <a:ext cx="19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64" name="Line 43">
              <a:extLst>
                <a:ext uri="{FF2B5EF4-FFF2-40B4-BE49-F238E27FC236}">
                  <a16:creationId xmlns:a16="http://schemas.microsoft.com/office/drawing/2014/main" id="{ED44D0B9-9B9E-4826-911E-6685F8ED186C}"/>
                </a:ext>
              </a:extLst>
            </p:cNvPr>
            <p:cNvSpPr>
              <a:spLocks noChangeShapeType="1"/>
            </p:cNvSpPr>
            <p:nvPr/>
          </p:nvSpPr>
          <p:spPr bwMode="auto">
            <a:xfrm>
              <a:off x="3648" y="2400"/>
              <a:ext cx="0" cy="484"/>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1465" name="Object 7">
              <a:extLst>
                <a:ext uri="{FF2B5EF4-FFF2-40B4-BE49-F238E27FC236}">
                  <a16:creationId xmlns:a16="http://schemas.microsoft.com/office/drawing/2014/main" id="{61AE02E0-E1A8-4499-839D-70EADCF9527C}"/>
                </a:ext>
              </a:extLst>
            </p:cNvPr>
            <p:cNvGraphicFramePr>
              <a:graphicFrameLocks noChangeAspect="1"/>
            </p:cNvGraphicFramePr>
            <p:nvPr/>
          </p:nvGraphicFramePr>
          <p:xfrm>
            <a:off x="3414" y="2462"/>
            <a:ext cx="282" cy="310"/>
          </p:xfrm>
          <a:graphic>
            <a:graphicData uri="http://schemas.openxmlformats.org/presentationml/2006/ole">
              <mc:AlternateContent xmlns:mc="http://schemas.openxmlformats.org/markup-compatibility/2006">
                <mc:Choice xmlns:v="urn:schemas-microsoft-com:vml" Requires="v">
                  <p:oleObj name="Equation" r:id="rId34" imgW="126780" imgH="164814" progId="Equation.3">
                    <p:embed/>
                  </p:oleObj>
                </mc:Choice>
                <mc:Fallback>
                  <p:oleObj name="Equation" r:id="rId34" imgW="126780" imgH="164814"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4" y="2462"/>
                          <a:ext cx="2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66" name="AutoShape 45">
              <a:extLst>
                <a:ext uri="{FF2B5EF4-FFF2-40B4-BE49-F238E27FC236}">
                  <a16:creationId xmlns:a16="http://schemas.microsoft.com/office/drawing/2014/main" id="{AE6B264A-0328-49F5-B327-5BB4BD609043}"/>
                </a:ext>
              </a:extLst>
            </p:cNvPr>
            <p:cNvSpPr>
              <a:spLocks noChangeArrowheads="1"/>
            </p:cNvSpPr>
            <p:nvPr/>
          </p:nvSpPr>
          <p:spPr bwMode="auto">
            <a:xfrm>
              <a:off x="3722" y="1644"/>
              <a:ext cx="1291" cy="2004"/>
            </a:xfrm>
            <a:prstGeom prst="can">
              <a:avLst>
                <a:gd name="adj" fmla="val 47948"/>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grpSp>
          <p:nvGrpSpPr>
            <p:cNvPr id="61467" name="Group 46">
              <a:extLst>
                <a:ext uri="{FF2B5EF4-FFF2-40B4-BE49-F238E27FC236}">
                  <a16:creationId xmlns:a16="http://schemas.microsoft.com/office/drawing/2014/main" id="{32E6242D-F0F5-4495-86BF-466568414159}"/>
                </a:ext>
              </a:extLst>
            </p:cNvPr>
            <p:cNvGrpSpPr>
              <a:grpSpLocks/>
            </p:cNvGrpSpPr>
            <p:nvPr/>
          </p:nvGrpSpPr>
          <p:grpSpPr bwMode="auto">
            <a:xfrm>
              <a:off x="3792" y="2448"/>
              <a:ext cx="1152" cy="384"/>
              <a:chOff x="3792" y="2448"/>
              <a:chExt cx="1152" cy="384"/>
            </a:xfrm>
          </p:grpSpPr>
          <p:sp>
            <p:nvSpPr>
              <p:cNvPr id="61469" name="Line 47">
                <a:extLst>
                  <a:ext uri="{FF2B5EF4-FFF2-40B4-BE49-F238E27FC236}">
                    <a16:creationId xmlns:a16="http://schemas.microsoft.com/office/drawing/2014/main" id="{992E55A0-214C-4709-A2A0-129E4B991109}"/>
                  </a:ext>
                </a:extLst>
              </p:cNvPr>
              <p:cNvSpPr>
                <a:spLocks noChangeShapeType="1"/>
              </p:cNvSpPr>
              <p:nvPr/>
            </p:nvSpPr>
            <p:spPr bwMode="auto">
              <a:xfrm>
                <a:off x="4324" y="2832"/>
                <a:ext cx="92" cy="0"/>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1470" name="Object 8">
                <a:extLst>
                  <a:ext uri="{FF2B5EF4-FFF2-40B4-BE49-F238E27FC236}">
                    <a16:creationId xmlns:a16="http://schemas.microsoft.com/office/drawing/2014/main" id="{00114ADF-72D3-4DE0-9D1A-7B02FEA2E555}"/>
                  </a:ext>
                </a:extLst>
              </p:cNvPr>
              <p:cNvGraphicFramePr>
                <a:graphicFrameLocks noChangeAspect="1"/>
              </p:cNvGraphicFramePr>
              <p:nvPr/>
            </p:nvGraphicFramePr>
            <p:xfrm>
              <a:off x="4391" y="2448"/>
              <a:ext cx="255" cy="238"/>
            </p:xfrm>
            <a:graphic>
              <a:graphicData uri="http://schemas.openxmlformats.org/presentationml/2006/ole">
                <mc:AlternateContent xmlns:mc="http://schemas.openxmlformats.org/markup-compatibility/2006">
                  <mc:Choice xmlns:v="urn:schemas-microsoft-com:vml" Requires="v">
                    <p:oleObj name="Equation" r:id="rId35" imgW="114102" imgH="126780" progId="Equation.3">
                      <p:embed/>
                    </p:oleObj>
                  </mc:Choice>
                  <mc:Fallback>
                    <p:oleObj name="Equation" r:id="rId35" imgW="114102" imgH="126780" progId="Equation.3">
                      <p:embed/>
                      <p:pic>
                        <p:nvPicPr>
                          <p:cNvPr id="0" name="Object 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91" y="2448"/>
                            <a:ext cx="2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71" name="Oval 49">
                <a:extLst>
                  <a:ext uri="{FF2B5EF4-FFF2-40B4-BE49-F238E27FC236}">
                    <a16:creationId xmlns:a16="http://schemas.microsoft.com/office/drawing/2014/main" id="{1E6AE418-114B-43A8-AD0B-84760B9FC2DA}"/>
                  </a:ext>
                </a:extLst>
              </p:cNvPr>
              <p:cNvSpPr>
                <a:spLocks noChangeArrowheads="1"/>
              </p:cNvSpPr>
              <p:nvPr/>
            </p:nvSpPr>
            <p:spPr bwMode="auto">
              <a:xfrm>
                <a:off x="3792" y="2448"/>
                <a:ext cx="1152" cy="384"/>
              </a:xfrm>
              <a:prstGeom prst="ellipse">
                <a:avLst/>
              </a:pr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ea typeface="华文中宋" panose="02010600040101010101" pitchFamily="2" charset="-122"/>
                </a:endParaRPr>
              </a:p>
            </p:txBody>
          </p:sp>
          <p:sp>
            <p:nvSpPr>
              <p:cNvPr id="61472" name="Line 50">
                <a:extLst>
                  <a:ext uri="{FF2B5EF4-FFF2-40B4-BE49-F238E27FC236}">
                    <a16:creationId xmlns:a16="http://schemas.microsoft.com/office/drawing/2014/main" id="{5D40C18E-19C7-401B-A38B-A550023C8976}"/>
                  </a:ext>
                </a:extLst>
              </p:cNvPr>
              <p:cNvSpPr>
                <a:spLocks noChangeShapeType="1"/>
              </p:cNvSpPr>
              <p:nvPr/>
            </p:nvSpPr>
            <p:spPr bwMode="auto">
              <a:xfrm>
                <a:off x="4368" y="2592"/>
                <a:ext cx="432" cy="192"/>
              </a:xfrm>
              <a:prstGeom prst="line">
                <a:avLst/>
              </a:prstGeom>
              <a:noFill/>
              <a:ln w="25400">
                <a:solidFill>
                  <a:srgbClr val="CC0000"/>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61468" name="Line 51">
              <a:extLst>
                <a:ext uri="{FF2B5EF4-FFF2-40B4-BE49-F238E27FC236}">
                  <a16:creationId xmlns:a16="http://schemas.microsoft.com/office/drawing/2014/main" id="{AD10235A-C246-40EA-A15D-BA07AA7F005F}"/>
                </a:ext>
              </a:extLst>
            </p:cNvPr>
            <p:cNvSpPr>
              <a:spLocks noChangeShapeType="1"/>
            </p:cNvSpPr>
            <p:nvPr/>
          </p:nvSpPr>
          <p:spPr bwMode="auto">
            <a:xfrm>
              <a:off x="3722" y="3360"/>
              <a:ext cx="0" cy="52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51" name="Group 52">
            <a:extLst>
              <a:ext uri="{FF2B5EF4-FFF2-40B4-BE49-F238E27FC236}">
                <a16:creationId xmlns:a16="http://schemas.microsoft.com/office/drawing/2014/main" id="{9CB7083D-3BA3-428B-A5DA-1094EBE41E63}"/>
              </a:ext>
            </a:extLst>
          </p:cNvPr>
          <p:cNvGrpSpPr>
            <a:grpSpLocks/>
          </p:cNvGrpSpPr>
          <p:nvPr/>
        </p:nvGrpSpPr>
        <p:grpSpPr bwMode="auto">
          <a:xfrm>
            <a:off x="7635875" y="2928938"/>
            <a:ext cx="900113" cy="3048000"/>
            <a:chOff x="4617" y="2112"/>
            <a:chExt cx="567" cy="1920"/>
          </a:xfrm>
        </p:grpSpPr>
        <p:sp>
          <p:nvSpPr>
            <p:cNvPr id="61452" name="Line 53">
              <a:extLst>
                <a:ext uri="{FF2B5EF4-FFF2-40B4-BE49-F238E27FC236}">
                  <a16:creationId xmlns:a16="http://schemas.microsoft.com/office/drawing/2014/main" id="{527BFB36-42B8-4A44-8FA3-0BC448D31322}"/>
                </a:ext>
              </a:extLst>
            </p:cNvPr>
            <p:cNvSpPr>
              <a:spLocks noChangeShapeType="1"/>
            </p:cNvSpPr>
            <p:nvPr/>
          </p:nvSpPr>
          <p:spPr bwMode="auto">
            <a:xfrm>
              <a:off x="4617" y="3744"/>
              <a:ext cx="183" cy="0"/>
            </a:xfrm>
            <a:prstGeom prst="line">
              <a:avLst/>
            </a:prstGeom>
            <a:noFill/>
            <a:ln w="19050">
              <a:solidFill>
                <a:srgbClr val="FF3399"/>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1453" name="Line 54">
              <a:extLst>
                <a:ext uri="{FF2B5EF4-FFF2-40B4-BE49-F238E27FC236}">
                  <a16:creationId xmlns:a16="http://schemas.microsoft.com/office/drawing/2014/main" id="{B3FC8BA3-160A-47DA-A9ED-2F992AF858AE}"/>
                </a:ext>
              </a:extLst>
            </p:cNvPr>
            <p:cNvSpPr>
              <a:spLocks noChangeShapeType="1"/>
            </p:cNvSpPr>
            <p:nvPr/>
          </p:nvSpPr>
          <p:spPr bwMode="auto">
            <a:xfrm flipH="1">
              <a:off x="4848" y="3744"/>
              <a:ext cx="305" cy="0"/>
            </a:xfrm>
            <a:prstGeom prst="line">
              <a:avLst/>
            </a:prstGeom>
            <a:noFill/>
            <a:ln w="19050">
              <a:solidFill>
                <a:srgbClr val="FF3399"/>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1454" name="Object 4">
              <a:extLst>
                <a:ext uri="{FF2B5EF4-FFF2-40B4-BE49-F238E27FC236}">
                  <a16:creationId xmlns:a16="http://schemas.microsoft.com/office/drawing/2014/main" id="{FC91953D-D1F9-4A10-A091-023622D45A05}"/>
                </a:ext>
              </a:extLst>
            </p:cNvPr>
            <p:cNvGraphicFramePr>
              <a:graphicFrameLocks noChangeAspect="1"/>
            </p:cNvGraphicFramePr>
            <p:nvPr/>
          </p:nvGraphicFramePr>
          <p:xfrm>
            <a:off x="4838" y="3759"/>
            <a:ext cx="346" cy="273"/>
          </p:xfrm>
          <a:graphic>
            <a:graphicData uri="http://schemas.openxmlformats.org/presentationml/2006/ole">
              <mc:AlternateContent xmlns:mc="http://schemas.openxmlformats.org/markup-compatibility/2006">
                <mc:Choice xmlns:v="urn:schemas-microsoft-com:vml" Requires="v">
                  <p:oleObj name="Equation" r:id="rId37" imgW="190335" imgH="177646" progId="Equation.3">
                    <p:embed/>
                  </p:oleObj>
                </mc:Choice>
                <mc:Fallback>
                  <p:oleObj name="Equation" r:id="rId37" imgW="190335" imgH="177646" progId="Equation.3">
                    <p:embed/>
                    <p:pic>
                      <p:nvPicPr>
                        <p:cNvPr id="0" name="Object 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838" y="3759"/>
                          <a:ext cx="34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5" name="Freeform 56" descr="宽下对角线">
              <a:extLst>
                <a:ext uri="{FF2B5EF4-FFF2-40B4-BE49-F238E27FC236}">
                  <a16:creationId xmlns:a16="http://schemas.microsoft.com/office/drawing/2014/main" id="{9A32C0C3-5EA9-4045-A1F7-71A2B5A3AA69}"/>
                </a:ext>
              </a:extLst>
            </p:cNvPr>
            <p:cNvSpPr>
              <a:spLocks/>
            </p:cNvSpPr>
            <p:nvPr/>
          </p:nvSpPr>
          <p:spPr bwMode="auto">
            <a:xfrm>
              <a:off x="4800" y="2112"/>
              <a:ext cx="48" cy="1344"/>
            </a:xfrm>
            <a:custGeom>
              <a:avLst/>
              <a:gdLst>
                <a:gd name="T0" fmla="*/ 0 w 96"/>
                <a:gd name="T1" fmla="*/ 0 h 1392"/>
                <a:gd name="T2" fmla="*/ 6 w 96"/>
                <a:gd name="T3" fmla="*/ 32 h 1392"/>
                <a:gd name="T4" fmla="*/ 6 w 96"/>
                <a:gd name="T5" fmla="*/ 1210 h 1392"/>
                <a:gd name="T6" fmla="*/ 0 w 96"/>
                <a:gd name="T7" fmla="*/ 1175 h 1392"/>
                <a:gd name="T8" fmla="*/ 0 w 96"/>
                <a:gd name="T9" fmla="*/ 0 h 1392"/>
                <a:gd name="T10" fmla="*/ 0 60000 65536"/>
                <a:gd name="T11" fmla="*/ 0 60000 65536"/>
                <a:gd name="T12" fmla="*/ 0 60000 65536"/>
                <a:gd name="T13" fmla="*/ 0 60000 65536"/>
                <a:gd name="T14" fmla="*/ 0 60000 65536"/>
                <a:gd name="T15" fmla="*/ 0 w 96"/>
                <a:gd name="T16" fmla="*/ 0 h 1392"/>
                <a:gd name="T17" fmla="*/ 96 w 96"/>
                <a:gd name="T18" fmla="*/ 1392 h 1392"/>
              </a:gdLst>
              <a:ahLst/>
              <a:cxnLst>
                <a:cxn ang="T10">
                  <a:pos x="T0" y="T1"/>
                </a:cxn>
                <a:cxn ang="T11">
                  <a:pos x="T2" y="T3"/>
                </a:cxn>
                <a:cxn ang="T12">
                  <a:pos x="T4" y="T5"/>
                </a:cxn>
                <a:cxn ang="T13">
                  <a:pos x="T6" y="T7"/>
                </a:cxn>
                <a:cxn ang="T14">
                  <a:pos x="T8" y="T9"/>
                </a:cxn>
              </a:cxnLst>
              <a:rect l="T15" t="T16" r="T17" b="T18"/>
              <a:pathLst>
                <a:path w="96" h="1392">
                  <a:moveTo>
                    <a:pt x="0" y="0"/>
                  </a:moveTo>
                  <a:lnTo>
                    <a:pt x="96" y="36"/>
                  </a:lnTo>
                  <a:lnTo>
                    <a:pt x="96" y="1392"/>
                  </a:lnTo>
                  <a:lnTo>
                    <a:pt x="0" y="1352"/>
                  </a:lnTo>
                  <a:lnTo>
                    <a:pt x="0" y="0"/>
                  </a:lnTo>
                  <a:close/>
                </a:path>
              </a:pathLst>
            </a:custGeom>
            <a:blipFill dpi="0" rotWithShape="0">
              <a:blip r:embed="rId39"/>
              <a:srcRect/>
              <a:tile tx="0" ty="0" sx="100000" sy="100000" flip="none" algn="tl"/>
            </a:blipFill>
            <a:ln w="9525">
              <a:solidFill>
                <a:schemeClr val="tx1"/>
              </a:solidFill>
              <a:round/>
              <a:headEnd/>
              <a:tailEnd/>
            </a:ln>
          </p:spPr>
          <p:txBody>
            <a:bodyPr wrap="none"/>
            <a:lstStyle/>
            <a:p>
              <a:endParaRPr lang="zh-CN" altLang="en-US"/>
            </a:p>
          </p:txBody>
        </p:sp>
        <p:sp>
          <p:nvSpPr>
            <p:cNvPr id="61456" name="Line 57">
              <a:extLst>
                <a:ext uri="{FF2B5EF4-FFF2-40B4-BE49-F238E27FC236}">
                  <a16:creationId xmlns:a16="http://schemas.microsoft.com/office/drawing/2014/main" id="{52EE652C-61C7-4A35-9CA0-FB2FB8A79BA1}"/>
                </a:ext>
              </a:extLst>
            </p:cNvPr>
            <p:cNvSpPr>
              <a:spLocks noChangeShapeType="1"/>
            </p:cNvSpPr>
            <p:nvPr/>
          </p:nvSpPr>
          <p:spPr bwMode="auto">
            <a:xfrm>
              <a:off x="4800" y="3408"/>
              <a:ext cx="0" cy="48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Line 58">
              <a:extLst>
                <a:ext uri="{FF2B5EF4-FFF2-40B4-BE49-F238E27FC236}">
                  <a16:creationId xmlns:a16="http://schemas.microsoft.com/office/drawing/2014/main" id="{36FB6C02-11A2-4FDB-92ED-6419C4CEF41C}"/>
                </a:ext>
              </a:extLst>
            </p:cNvPr>
            <p:cNvSpPr>
              <a:spLocks noChangeShapeType="1"/>
            </p:cNvSpPr>
            <p:nvPr/>
          </p:nvSpPr>
          <p:spPr bwMode="auto">
            <a:xfrm>
              <a:off x="4848" y="3408"/>
              <a:ext cx="0" cy="48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2466" name="Object 2">
            <a:extLst>
              <a:ext uri="{FF2B5EF4-FFF2-40B4-BE49-F238E27FC236}">
                <a16:creationId xmlns:a16="http://schemas.microsoft.com/office/drawing/2014/main" id="{CAEA6686-578F-46D1-91F9-C5A93407D803}"/>
              </a:ext>
            </a:extLst>
          </p:cNvPr>
          <p:cNvGraphicFramePr>
            <a:graphicFrameLocks noChangeAspect="1"/>
          </p:cNvGraphicFramePr>
          <p:nvPr/>
        </p:nvGraphicFramePr>
        <p:xfrm>
          <a:off x="1785938" y="428625"/>
          <a:ext cx="3836987" cy="1019175"/>
        </p:xfrm>
        <a:graphic>
          <a:graphicData uri="http://schemas.openxmlformats.org/presentationml/2006/ole">
            <mc:AlternateContent xmlns:mc="http://schemas.openxmlformats.org/markup-compatibility/2006">
              <mc:Choice xmlns:v="urn:schemas-microsoft-com:vml" Requires="v">
                <p:oleObj name="Equation" r:id="rId2" imgW="1447172" imgH="406224" progId="Equation.DSMT4">
                  <p:embed/>
                </p:oleObj>
              </mc:Choice>
              <mc:Fallback>
                <p:oleObj name="Equation" r:id="rId2" imgW="1447172" imgH="406224"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428625"/>
                        <a:ext cx="3836987"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2467" name="Group 3">
            <a:extLst>
              <a:ext uri="{FF2B5EF4-FFF2-40B4-BE49-F238E27FC236}">
                <a16:creationId xmlns:a16="http://schemas.microsoft.com/office/drawing/2014/main" id="{67BFDAD3-BE79-4D6F-A28D-AC845DB2F79C}"/>
              </a:ext>
            </a:extLst>
          </p:cNvPr>
          <p:cNvGrpSpPr>
            <a:grpSpLocks/>
          </p:cNvGrpSpPr>
          <p:nvPr/>
        </p:nvGrpSpPr>
        <p:grpSpPr bwMode="auto">
          <a:xfrm>
            <a:off x="428625" y="1785938"/>
            <a:ext cx="3867150" cy="1203325"/>
            <a:chOff x="240" y="1238"/>
            <a:chExt cx="2436" cy="758"/>
          </a:xfrm>
        </p:grpSpPr>
        <p:sp>
          <p:nvSpPr>
            <p:cNvPr id="62513" name="Text Box 4">
              <a:extLst>
                <a:ext uri="{FF2B5EF4-FFF2-40B4-BE49-F238E27FC236}">
                  <a16:creationId xmlns:a16="http://schemas.microsoft.com/office/drawing/2014/main" id="{0EBB0A9F-F6C8-4D57-90EF-731DF11236D0}"/>
                </a:ext>
              </a:extLst>
            </p:cNvPr>
            <p:cNvSpPr txBox="1">
              <a:spLocks noChangeArrowheads="1"/>
            </p:cNvSpPr>
            <p:nvPr/>
          </p:nvSpPr>
          <p:spPr bwMode="auto">
            <a:xfrm>
              <a:off x="240" y="1392"/>
              <a:ext cx="9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即</a:t>
              </a:r>
            </a:p>
          </p:txBody>
        </p:sp>
        <p:graphicFrame>
          <p:nvGraphicFramePr>
            <p:cNvPr id="62514" name="Object 16">
              <a:extLst>
                <a:ext uri="{FF2B5EF4-FFF2-40B4-BE49-F238E27FC236}">
                  <a16:creationId xmlns:a16="http://schemas.microsoft.com/office/drawing/2014/main" id="{6C64EA66-9218-4056-9B8A-27D963BED291}"/>
                </a:ext>
              </a:extLst>
            </p:cNvPr>
            <p:cNvGraphicFramePr>
              <a:graphicFrameLocks noChangeAspect="1"/>
            </p:cNvGraphicFramePr>
            <p:nvPr/>
          </p:nvGraphicFramePr>
          <p:xfrm>
            <a:off x="924" y="1238"/>
            <a:ext cx="1752" cy="758"/>
          </p:xfrm>
          <a:graphic>
            <a:graphicData uri="http://schemas.openxmlformats.org/presentationml/2006/ole">
              <mc:AlternateContent xmlns:mc="http://schemas.openxmlformats.org/markup-compatibility/2006">
                <mc:Choice xmlns:v="urn:schemas-microsoft-com:vml" Requires="v">
                  <p:oleObj name="Equation" r:id="rId4" imgW="926698" imgH="444307" progId="Equation.DSMT4">
                    <p:embed/>
                  </p:oleObj>
                </mc:Choice>
                <mc:Fallback>
                  <p:oleObj name="Equation" r:id="rId4" imgW="926698" imgH="444307"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 y="1238"/>
                          <a:ext cx="175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2468" name="Group 6">
            <a:extLst>
              <a:ext uri="{FF2B5EF4-FFF2-40B4-BE49-F238E27FC236}">
                <a16:creationId xmlns:a16="http://schemas.microsoft.com/office/drawing/2014/main" id="{818018FC-F1AF-4417-8A43-35B1BD520151}"/>
              </a:ext>
            </a:extLst>
          </p:cNvPr>
          <p:cNvGrpSpPr>
            <a:grpSpLocks/>
          </p:cNvGrpSpPr>
          <p:nvPr/>
        </p:nvGrpSpPr>
        <p:grpSpPr bwMode="auto">
          <a:xfrm>
            <a:off x="428625" y="3143250"/>
            <a:ext cx="4114800" cy="1922463"/>
            <a:chOff x="240" y="2160"/>
            <a:chExt cx="2592" cy="1211"/>
          </a:xfrm>
        </p:grpSpPr>
        <p:sp>
          <p:nvSpPr>
            <p:cNvPr id="62511" name="Text Box 7">
              <a:extLst>
                <a:ext uri="{FF2B5EF4-FFF2-40B4-BE49-F238E27FC236}">
                  <a16:creationId xmlns:a16="http://schemas.microsoft.com/office/drawing/2014/main" id="{B1727F0A-6D56-4226-84EE-4DD862BB54C0}"/>
                </a:ext>
              </a:extLst>
            </p:cNvPr>
            <p:cNvSpPr txBox="1">
              <a:spLocks noChangeArrowheads="1"/>
            </p:cNvSpPr>
            <p:nvPr/>
          </p:nvSpPr>
          <p:spPr bwMode="auto">
            <a:xfrm>
              <a:off x="240" y="2160"/>
              <a:ext cx="25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由自感定义可求出</a:t>
              </a:r>
            </a:p>
          </p:txBody>
        </p:sp>
        <p:graphicFrame>
          <p:nvGraphicFramePr>
            <p:cNvPr id="62512" name="Object 15">
              <a:extLst>
                <a:ext uri="{FF2B5EF4-FFF2-40B4-BE49-F238E27FC236}">
                  <a16:creationId xmlns:a16="http://schemas.microsoft.com/office/drawing/2014/main" id="{60E19661-A708-4467-A180-51F0F3928CF9}"/>
                </a:ext>
              </a:extLst>
            </p:cNvPr>
            <p:cNvGraphicFramePr>
              <a:graphicFrameLocks noChangeAspect="1"/>
            </p:cNvGraphicFramePr>
            <p:nvPr/>
          </p:nvGraphicFramePr>
          <p:xfrm>
            <a:off x="564" y="2612"/>
            <a:ext cx="2184" cy="759"/>
          </p:xfrm>
          <a:graphic>
            <a:graphicData uri="http://schemas.openxmlformats.org/presentationml/2006/ole">
              <mc:AlternateContent xmlns:mc="http://schemas.openxmlformats.org/markup-compatibility/2006">
                <mc:Choice xmlns:v="urn:schemas-microsoft-com:vml" Requires="v">
                  <p:oleObj name="Equation" r:id="rId6" imgW="1155199" imgH="444307" progId="Equation.DSMT4">
                    <p:embed/>
                  </p:oleObj>
                </mc:Choice>
                <mc:Fallback>
                  <p:oleObj name="Equation" r:id="rId6" imgW="1155199" imgH="444307"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 y="2612"/>
                          <a:ext cx="2184"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2469" name="Group 9">
            <a:extLst>
              <a:ext uri="{FF2B5EF4-FFF2-40B4-BE49-F238E27FC236}">
                <a16:creationId xmlns:a16="http://schemas.microsoft.com/office/drawing/2014/main" id="{1771F735-352B-4320-A6B5-9FB7AD936794}"/>
              </a:ext>
            </a:extLst>
          </p:cNvPr>
          <p:cNvGrpSpPr>
            <a:grpSpLocks/>
          </p:cNvGrpSpPr>
          <p:nvPr/>
        </p:nvGrpSpPr>
        <p:grpSpPr bwMode="auto">
          <a:xfrm>
            <a:off x="457200" y="5083175"/>
            <a:ext cx="4905375" cy="1203325"/>
            <a:chOff x="288" y="3209"/>
            <a:chExt cx="3090" cy="758"/>
          </a:xfrm>
        </p:grpSpPr>
        <p:sp>
          <p:nvSpPr>
            <p:cNvPr id="62509" name="Text Box 10">
              <a:extLst>
                <a:ext uri="{FF2B5EF4-FFF2-40B4-BE49-F238E27FC236}">
                  <a16:creationId xmlns:a16="http://schemas.microsoft.com/office/drawing/2014/main" id="{3D5F5D05-52D3-437E-8D06-F9FF1E2A900C}"/>
                </a:ext>
              </a:extLst>
            </p:cNvPr>
            <p:cNvSpPr txBox="1">
              <a:spLocks noChangeArrowheads="1"/>
            </p:cNvSpPr>
            <p:nvPr/>
          </p:nvSpPr>
          <p:spPr bwMode="auto">
            <a:xfrm>
              <a:off x="288" y="3369"/>
              <a:ext cx="22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latin typeface="Arial" panose="020B0604020202020204" pitchFamily="34" charset="0"/>
                  <a:ea typeface="华文中宋" panose="02010600040101010101" pitchFamily="2" charset="-122"/>
                </a:rPr>
                <a:t>单位长度的自感为</a:t>
              </a:r>
            </a:p>
          </p:txBody>
        </p:sp>
        <p:graphicFrame>
          <p:nvGraphicFramePr>
            <p:cNvPr id="62510" name="Object 14">
              <a:extLst>
                <a:ext uri="{FF2B5EF4-FFF2-40B4-BE49-F238E27FC236}">
                  <a16:creationId xmlns:a16="http://schemas.microsoft.com/office/drawing/2014/main" id="{AD82D327-315C-44C0-ABFF-0AEC1B6301D4}"/>
                </a:ext>
              </a:extLst>
            </p:cNvPr>
            <p:cNvGraphicFramePr>
              <a:graphicFrameLocks noChangeAspect="1"/>
            </p:cNvGraphicFramePr>
            <p:nvPr/>
          </p:nvGraphicFramePr>
          <p:xfrm>
            <a:off x="2250" y="3209"/>
            <a:ext cx="1128" cy="758"/>
          </p:xfrm>
          <a:graphic>
            <a:graphicData uri="http://schemas.openxmlformats.org/presentationml/2006/ole">
              <mc:AlternateContent xmlns:mc="http://schemas.openxmlformats.org/markup-compatibility/2006">
                <mc:Choice xmlns:v="urn:schemas-microsoft-com:vml" Requires="v">
                  <p:oleObj name="Equation" r:id="rId8" imgW="596641" imgH="444307" progId="Equation.DSMT4">
                    <p:embed/>
                  </p:oleObj>
                </mc:Choice>
                <mc:Fallback>
                  <p:oleObj name="Equation" r:id="rId8" imgW="596641" imgH="444307"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0" y="3209"/>
                          <a:ext cx="1128"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2470" name="Group 12">
            <a:extLst>
              <a:ext uri="{FF2B5EF4-FFF2-40B4-BE49-F238E27FC236}">
                <a16:creationId xmlns:a16="http://schemas.microsoft.com/office/drawing/2014/main" id="{922D9278-1C9D-4638-A558-2585CDBC8C7A}"/>
              </a:ext>
            </a:extLst>
          </p:cNvPr>
          <p:cNvGrpSpPr>
            <a:grpSpLocks/>
          </p:cNvGrpSpPr>
          <p:nvPr/>
        </p:nvGrpSpPr>
        <p:grpSpPr bwMode="auto">
          <a:xfrm>
            <a:off x="5653088" y="914400"/>
            <a:ext cx="3276600" cy="4267200"/>
            <a:chOff x="3362" y="576"/>
            <a:chExt cx="2064" cy="2688"/>
          </a:xfrm>
        </p:grpSpPr>
        <p:grpSp>
          <p:nvGrpSpPr>
            <p:cNvPr id="62471" name="Group 13">
              <a:extLst>
                <a:ext uri="{FF2B5EF4-FFF2-40B4-BE49-F238E27FC236}">
                  <a16:creationId xmlns:a16="http://schemas.microsoft.com/office/drawing/2014/main" id="{2CC1788A-80A5-4C1A-83DC-FD442137A3D2}"/>
                </a:ext>
              </a:extLst>
            </p:cNvPr>
            <p:cNvGrpSpPr>
              <a:grpSpLocks/>
            </p:cNvGrpSpPr>
            <p:nvPr/>
          </p:nvGrpSpPr>
          <p:grpSpPr bwMode="auto">
            <a:xfrm>
              <a:off x="3362" y="576"/>
              <a:ext cx="2064" cy="2688"/>
              <a:chOff x="3362" y="1392"/>
              <a:chExt cx="2064" cy="2688"/>
            </a:xfrm>
          </p:grpSpPr>
          <p:sp>
            <p:nvSpPr>
              <p:cNvPr id="62502" name="AutoShape 14">
                <a:extLst>
                  <a:ext uri="{FF2B5EF4-FFF2-40B4-BE49-F238E27FC236}">
                    <a16:creationId xmlns:a16="http://schemas.microsoft.com/office/drawing/2014/main" id="{B76EA40B-453B-4D0A-845B-73D7740B842E}"/>
                  </a:ext>
                </a:extLst>
              </p:cNvPr>
              <p:cNvSpPr>
                <a:spLocks noChangeArrowheads="1"/>
              </p:cNvSpPr>
              <p:nvPr/>
            </p:nvSpPr>
            <p:spPr bwMode="auto">
              <a:xfrm>
                <a:off x="3957" y="1801"/>
                <a:ext cx="807" cy="1655"/>
              </a:xfrm>
              <a:prstGeom prst="can">
                <a:avLst>
                  <a:gd name="adj" fmla="val 38310"/>
                </a:avLst>
              </a:prstGeom>
              <a:gradFill rotWithShape="0">
                <a:gsLst>
                  <a:gs pos="0">
                    <a:srgbClr val="B6BDC2"/>
                  </a:gs>
                  <a:gs pos="50000">
                    <a:srgbClr val="EFF9FF"/>
                  </a:gs>
                  <a:gs pos="100000">
                    <a:srgbClr val="B6BDC2"/>
                  </a:gs>
                </a:gsLst>
                <a:lin ang="0" scaled="1"/>
              </a:gradFill>
              <a:ln w="9525">
                <a:solidFill>
                  <a:srgbClr val="0066FF"/>
                </a:solidFill>
                <a:prstDash val="dash"/>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62503" name="Line 15">
                <a:extLst>
                  <a:ext uri="{FF2B5EF4-FFF2-40B4-BE49-F238E27FC236}">
                    <a16:creationId xmlns:a16="http://schemas.microsoft.com/office/drawing/2014/main" id="{7C2FCE90-1E04-45F5-8499-EA6D18A1001A}"/>
                  </a:ext>
                </a:extLst>
              </p:cNvPr>
              <p:cNvSpPr>
                <a:spLocks noChangeShapeType="1"/>
              </p:cNvSpPr>
              <p:nvPr/>
            </p:nvSpPr>
            <p:spPr bwMode="auto">
              <a:xfrm>
                <a:off x="4368" y="1440"/>
                <a:ext cx="2" cy="2448"/>
              </a:xfrm>
              <a:prstGeom prst="line">
                <a:avLst/>
              </a:prstGeom>
              <a:noFill/>
              <a:ln w="19050">
                <a:solidFill>
                  <a:srgbClr val="000000"/>
                </a:solidFill>
                <a:prstDash val="lgDashDotDot"/>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2504" name="Object 12">
                <a:extLst>
                  <a:ext uri="{FF2B5EF4-FFF2-40B4-BE49-F238E27FC236}">
                    <a16:creationId xmlns:a16="http://schemas.microsoft.com/office/drawing/2014/main" id="{CD5BAF32-76C2-40E8-AB29-075B824224C5}"/>
                  </a:ext>
                </a:extLst>
              </p:cNvPr>
              <p:cNvGraphicFramePr>
                <a:graphicFrameLocks noChangeAspect="1"/>
              </p:cNvGraphicFramePr>
              <p:nvPr/>
            </p:nvGraphicFramePr>
            <p:xfrm>
              <a:off x="4049" y="1641"/>
              <a:ext cx="367" cy="375"/>
            </p:xfrm>
            <a:graphic>
              <a:graphicData uri="http://schemas.openxmlformats.org/presentationml/2006/ole">
                <mc:AlternateContent xmlns:mc="http://schemas.openxmlformats.org/markup-compatibility/2006">
                  <mc:Choice xmlns:v="urn:schemas-microsoft-com:vml" Requires="v">
                    <p:oleObj name="公式" r:id="rId10" imgW="177569" imgH="215619" progId="Equation.3">
                      <p:embed/>
                    </p:oleObj>
                  </mc:Choice>
                  <mc:Fallback>
                    <p:oleObj name="公式" r:id="rId10" imgW="177569" imgH="215619"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9" y="1641"/>
                            <a:ext cx="36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505" name="Object 13">
                <a:extLst>
                  <a:ext uri="{FF2B5EF4-FFF2-40B4-BE49-F238E27FC236}">
                    <a16:creationId xmlns:a16="http://schemas.microsoft.com/office/drawing/2014/main" id="{51220CFA-67DE-4019-B4B5-CAB0FD279C95}"/>
                  </a:ext>
                </a:extLst>
              </p:cNvPr>
              <p:cNvGraphicFramePr>
                <a:graphicFrameLocks noChangeAspect="1"/>
              </p:cNvGraphicFramePr>
              <p:nvPr/>
            </p:nvGraphicFramePr>
            <p:xfrm>
              <a:off x="4049" y="2352"/>
              <a:ext cx="282" cy="310"/>
            </p:xfrm>
            <a:graphic>
              <a:graphicData uri="http://schemas.openxmlformats.org/presentationml/2006/ole">
                <mc:AlternateContent xmlns:mc="http://schemas.openxmlformats.org/markup-compatibility/2006">
                  <mc:Choice xmlns:v="urn:schemas-microsoft-com:vml" Requires="v">
                    <p:oleObj name="Equation" r:id="rId12" imgW="126780" imgH="164814" progId="Equation.3">
                      <p:embed/>
                    </p:oleObj>
                  </mc:Choice>
                  <mc:Fallback>
                    <p:oleObj name="Equation" r:id="rId12" imgW="126780" imgH="164814"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9" y="2352"/>
                            <a:ext cx="2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506" name="Line 18">
                <a:extLst>
                  <a:ext uri="{FF2B5EF4-FFF2-40B4-BE49-F238E27FC236}">
                    <a16:creationId xmlns:a16="http://schemas.microsoft.com/office/drawing/2014/main" id="{C53E16AB-70E3-4C4B-8EFE-2FB5437D5F6D}"/>
                  </a:ext>
                </a:extLst>
              </p:cNvPr>
              <p:cNvSpPr>
                <a:spLocks noChangeShapeType="1"/>
              </p:cNvSpPr>
              <p:nvPr/>
            </p:nvSpPr>
            <p:spPr bwMode="auto">
              <a:xfrm rot="10788159">
                <a:off x="4032" y="2304"/>
                <a:ext cx="0" cy="480"/>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2507" name="Line 19">
                <a:extLst>
                  <a:ext uri="{FF2B5EF4-FFF2-40B4-BE49-F238E27FC236}">
                    <a16:creationId xmlns:a16="http://schemas.microsoft.com/office/drawing/2014/main" id="{484FF9B2-4659-40C7-A99D-DAE4EF8498F3}"/>
                  </a:ext>
                </a:extLst>
              </p:cNvPr>
              <p:cNvSpPr>
                <a:spLocks noChangeShapeType="1"/>
              </p:cNvSpPr>
              <p:nvPr/>
            </p:nvSpPr>
            <p:spPr bwMode="auto">
              <a:xfrm flipH="1">
                <a:off x="3957" y="1968"/>
                <a:ext cx="413" cy="0"/>
              </a:xfrm>
              <a:prstGeom prst="line">
                <a:avLst/>
              </a:prstGeom>
              <a:noFill/>
              <a:ln w="19050">
                <a:solidFill>
                  <a:srgbClr val="FF9933"/>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2508" name="Rectangle 20">
                <a:extLst>
                  <a:ext uri="{FF2B5EF4-FFF2-40B4-BE49-F238E27FC236}">
                    <a16:creationId xmlns:a16="http://schemas.microsoft.com/office/drawing/2014/main" id="{8DA258E3-548D-47D6-8107-BD9142CDAB7C}"/>
                  </a:ext>
                </a:extLst>
              </p:cNvPr>
              <p:cNvSpPr>
                <a:spLocks noChangeArrowheads="1"/>
              </p:cNvSpPr>
              <p:nvPr/>
            </p:nvSpPr>
            <p:spPr bwMode="auto">
              <a:xfrm>
                <a:off x="3362" y="1392"/>
                <a:ext cx="2064"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grpSp>
          <p:nvGrpSpPr>
            <p:cNvPr id="62472" name="Group 21">
              <a:extLst>
                <a:ext uri="{FF2B5EF4-FFF2-40B4-BE49-F238E27FC236}">
                  <a16:creationId xmlns:a16="http://schemas.microsoft.com/office/drawing/2014/main" id="{225D8817-0682-405D-A0BB-9617C5A5CC0B}"/>
                </a:ext>
              </a:extLst>
            </p:cNvPr>
            <p:cNvGrpSpPr>
              <a:grpSpLocks/>
            </p:cNvGrpSpPr>
            <p:nvPr/>
          </p:nvGrpSpPr>
          <p:grpSpPr bwMode="auto">
            <a:xfrm>
              <a:off x="4464" y="1008"/>
              <a:ext cx="672" cy="1920"/>
              <a:chOff x="4464" y="1824"/>
              <a:chExt cx="672" cy="1920"/>
            </a:xfrm>
          </p:grpSpPr>
          <p:grpSp>
            <p:nvGrpSpPr>
              <p:cNvPr id="62496" name="Group 22">
                <a:extLst>
                  <a:ext uri="{FF2B5EF4-FFF2-40B4-BE49-F238E27FC236}">
                    <a16:creationId xmlns:a16="http://schemas.microsoft.com/office/drawing/2014/main" id="{3FB8A452-0812-46D8-AA54-0F535391231E}"/>
                  </a:ext>
                </a:extLst>
              </p:cNvPr>
              <p:cNvGrpSpPr>
                <a:grpSpLocks/>
              </p:cNvGrpSpPr>
              <p:nvPr/>
            </p:nvGrpSpPr>
            <p:grpSpPr bwMode="auto">
              <a:xfrm>
                <a:off x="4656" y="2064"/>
                <a:ext cx="464" cy="1680"/>
                <a:chOff x="4656" y="2064"/>
                <a:chExt cx="464" cy="1680"/>
              </a:xfrm>
            </p:grpSpPr>
            <p:sp>
              <p:nvSpPr>
                <p:cNvPr id="62500" name="AutoShape 23">
                  <a:extLst>
                    <a:ext uri="{FF2B5EF4-FFF2-40B4-BE49-F238E27FC236}">
                      <a16:creationId xmlns:a16="http://schemas.microsoft.com/office/drawing/2014/main" id="{8BA9072B-D4E4-4C69-9C99-14FBC2EA573B}"/>
                    </a:ext>
                  </a:extLst>
                </p:cNvPr>
                <p:cNvSpPr>
                  <a:spLocks noChangeArrowheads="1"/>
                </p:cNvSpPr>
                <p:nvPr/>
              </p:nvSpPr>
              <p:spPr bwMode="auto">
                <a:xfrm rot="5400000">
                  <a:off x="4056" y="2664"/>
                  <a:ext cx="1440" cy="240"/>
                </a:xfrm>
                <a:prstGeom prst="parallelogram">
                  <a:avLst>
                    <a:gd name="adj" fmla="val 37472"/>
                  </a:avLst>
                </a:prstGeom>
                <a:solidFill>
                  <a:srgbClr val="FF99FF">
                    <a:alpha val="50195"/>
                  </a:srgbClr>
                </a:solidFill>
                <a:ln w="9525">
                  <a:solidFill>
                    <a:srgbClr val="CC00CC"/>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62501" name="Object 11">
                  <a:extLst>
                    <a:ext uri="{FF2B5EF4-FFF2-40B4-BE49-F238E27FC236}">
                      <a16:creationId xmlns:a16="http://schemas.microsoft.com/office/drawing/2014/main" id="{E528153B-ED8C-4D67-8F14-F977F9AEC808}"/>
                    </a:ext>
                  </a:extLst>
                </p:cNvPr>
                <p:cNvGraphicFramePr>
                  <a:graphicFrameLocks noChangeAspect="1"/>
                </p:cNvGraphicFramePr>
                <p:nvPr/>
              </p:nvGraphicFramePr>
              <p:xfrm>
                <a:off x="4851" y="3456"/>
                <a:ext cx="269" cy="288"/>
              </p:xfrm>
              <a:graphic>
                <a:graphicData uri="http://schemas.openxmlformats.org/presentationml/2006/ole">
                  <mc:AlternateContent xmlns:mc="http://schemas.openxmlformats.org/markup-compatibility/2006">
                    <mc:Choice xmlns:v="urn:schemas-microsoft-com:vml" Requires="v">
                      <p:oleObj name="Equation" r:id="rId14" imgW="104913" imgH="142795" progId="Equation.3">
                        <p:embed/>
                      </p:oleObj>
                    </mc:Choice>
                    <mc:Fallback>
                      <p:oleObj name="Equation" r:id="rId14" imgW="104913" imgH="142795"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1" y="3456"/>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2497" name="Object 8">
                <a:extLst>
                  <a:ext uri="{FF2B5EF4-FFF2-40B4-BE49-F238E27FC236}">
                    <a16:creationId xmlns:a16="http://schemas.microsoft.com/office/drawing/2014/main" id="{682321B6-21D8-4066-ACAD-F4C87F849021}"/>
                  </a:ext>
                </a:extLst>
              </p:cNvPr>
              <p:cNvGraphicFramePr>
                <a:graphicFrameLocks noChangeAspect="1"/>
              </p:cNvGraphicFramePr>
              <p:nvPr/>
            </p:nvGraphicFramePr>
            <p:xfrm>
              <a:off x="4464" y="3312"/>
              <a:ext cx="225" cy="210"/>
            </p:xfrm>
            <a:graphic>
              <a:graphicData uri="http://schemas.openxmlformats.org/presentationml/2006/ole">
                <mc:AlternateContent xmlns:mc="http://schemas.openxmlformats.org/markup-compatibility/2006">
                  <mc:Choice xmlns:v="urn:schemas-microsoft-com:vml" Requires="v">
                    <p:oleObj name="Equation" r:id="rId16" imgW="200126" imgH="228760" progId="Equation.3">
                      <p:embed/>
                    </p:oleObj>
                  </mc:Choice>
                  <mc:Fallback>
                    <p:oleObj name="Equation" r:id="rId16" imgW="200126" imgH="228760"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4" y="3312"/>
                            <a:ext cx="22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98" name="Object 9">
                <a:extLst>
                  <a:ext uri="{FF2B5EF4-FFF2-40B4-BE49-F238E27FC236}">
                    <a16:creationId xmlns:a16="http://schemas.microsoft.com/office/drawing/2014/main" id="{DD2F283B-B725-4ADC-BC87-12262D22B9F1}"/>
                  </a:ext>
                </a:extLst>
              </p:cNvPr>
              <p:cNvGraphicFramePr>
                <a:graphicFrameLocks noChangeAspect="1"/>
              </p:cNvGraphicFramePr>
              <p:nvPr/>
            </p:nvGraphicFramePr>
            <p:xfrm>
              <a:off x="4896" y="2081"/>
              <a:ext cx="240" cy="223"/>
            </p:xfrm>
            <a:graphic>
              <a:graphicData uri="http://schemas.openxmlformats.org/presentationml/2006/ole">
                <mc:AlternateContent xmlns:mc="http://schemas.openxmlformats.org/markup-compatibility/2006">
                  <mc:Choice xmlns:v="urn:schemas-microsoft-com:vml" Requires="v">
                    <p:oleObj name="Equation" r:id="rId18" imgW="200126" imgH="228760" progId="Equation.3">
                      <p:embed/>
                    </p:oleObj>
                  </mc:Choice>
                  <mc:Fallback>
                    <p:oleObj name="Equation" r:id="rId18" imgW="200126" imgH="228760"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96" y="2081"/>
                            <a:ext cx="24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99" name="Object 10">
                <a:extLst>
                  <a:ext uri="{FF2B5EF4-FFF2-40B4-BE49-F238E27FC236}">
                    <a16:creationId xmlns:a16="http://schemas.microsoft.com/office/drawing/2014/main" id="{E118F5D3-771F-494D-A812-FD0CC49EA508}"/>
                  </a:ext>
                </a:extLst>
              </p:cNvPr>
              <p:cNvGraphicFramePr>
                <a:graphicFrameLocks noChangeAspect="1"/>
              </p:cNvGraphicFramePr>
              <p:nvPr/>
            </p:nvGraphicFramePr>
            <p:xfrm>
              <a:off x="4512" y="1824"/>
              <a:ext cx="225" cy="255"/>
            </p:xfrm>
            <a:graphic>
              <a:graphicData uri="http://schemas.openxmlformats.org/presentationml/2006/ole">
                <mc:AlternateContent xmlns:mc="http://schemas.openxmlformats.org/markup-compatibility/2006">
                  <mc:Choice xmlns:v="urn:schemas-microsoft-com:vml" Requires="v">
                    <p:oleObj name="Equation" r:id="rId20" imgW="219169" imgH="304653" progId="Equation.3">
                      <p:embed/>
                    </p:oleObj>
                  </mc:Choice>
                  <mc:Fallback>
                    <p:oleObj name="Equation" r:id="rId20" imgW="219169" imgH="304653"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12" y="1824"/>
                            <a:ext cx="22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2473" name="Group 28">
              <a:extLst>
                <a:ext uri="{FF2B5EF4-FFF2-40B4-BE49-F238E27FC236}">
                  <a16:creationId xmlns:a16="http://schemas.microsoft.com/office/drawing/2014/main" id="{8E6786F2-0256-4576-A850-DC774C220D1A}"/>
                </a:ext>
              </a:extLst>
            </p:cNvPr>
            <p:cNvGrpSpPr>
              <a:grpSpLocks/>
            </p:cNvGrpSpPr>
            <p:nvPr/>
          </p:nvGrpSpPr>
          <p:grpSpPr bwMode="auto">
            <a:xfrm>
              <a:off x="3414" y="828"/>
              <a:ext cx="1968" cy="2400"/>
              <a:chOff x="3414" y="1644"/>
              <a:chExt cx="1968" cy="2400"/>
            </a:xfrm>
          </p:grpSpPr>
          <p:sp>
            <p:nvSpPr>
              <p:cNvPr id="62481" name="Line 29">
                <a:extLst>
                  <a:ext uri="{FF2B5EF4-FFF2-40B4-BE49-F238E27FC236}">
                    <a16:creationId xmlns:a16="http://schemas.microsoft.com/office/drawing/2014/main" id="{D462747E-2CAB-41D8-B66C-E9F3B9E8336B}"/>
                  </a:ext>
                </a:extLst>
              </p:cNvPr>
              <p:cNvSpPr>
                <a:spLocks noChangeShapeType="1"/>
              </p:cNvSpPr>
              <p:nvPr/>
            </p:nvSpPr>
            <p:spPr bwMode="auto">
              <a:xfrm rot="10789799">
                <a:off x="3727" y="3743"/>
                <a:ext cx="646" cy="1"/>
              </a:xfrm>
              <a:prstGeom prst="line">
                <a:avLst/>
              </a:prstGeom>
              <a:noFill/>
              <a:ln w="19050">
                <a:solidFill>
                  <a:srgbClr val="FF9933"/>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2482" name="Object 4">
                <a:extLst>
                  <a:ext uri="{FF2B5EF4-FFF2-40B4-BE49-F238E27FC236}">
                    <a16:creationId xmlns:a16="http://schemas.microsoft.com/office/drawing/2014/main" id="{455975EF-8F66-4211-BCD7-52EA7A2CE5F8}"/>
                  </a:ext>
                </a:extLst>
              </p:cNvPr>
              <p:cNvGraphicFramePr>
                <a:graphicFrameLocks noChangeAspect="1"/>
              </p:cNvGraphicFramePr>
              <p:nvPr/>
            </p:nvGraphicFramePr>
            <p:xfrm>
              <a:off x="3911" y="3696"/>
              <a:ext cx="368" cy="348"/>
            </p:xfrm>
            <a:graphic>
              <a:graphicData uri="http://schemas.openxmlformats.org/presentationml/2006/ole">
                <mc:AlternateContent xmlns:mc="http://schemas.openxmlformats.org/markup-compatibility/2006">
                  <mc:Choice xmlns:v="urn:schemas-microsoft-com:vml" Requires="v">
                    <p:oleObj name="公式" r:id="rId22" imgW="190335" imgH="215713" progId="Equation.3">
                      <p:embed/>
                    </p:oleObj>
                  </mc:Choice>
                  <mc:Fallback>
                    <p:oleObj name="公式" r:id="rId22" imgW="190335" imgH="215713" progId="Equation.3">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11" y="3696"/>
                            <a:ext cx="36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83" name="Line 31">
                <a:extLst>
                  <a:ext uri="{FF2B5EF4-FFF2-40B4-BE49-F238E27FC236}">
                    <a16:creationId xmlns:a16="http://schemas.microsoft.com/office/drawing/2014/main" id="{7D5FB76B-6561-4C50-A9D9-A36BA219F78C}"/>
                  </a:ext>
                </a:extLst>
              </p:cNvPr>
              <p:cNvSpPr>
                <a:spLocks noChangeShapeType="1"/>
              </p:cNvSpPr>
              <p:nvPr/>
            </p:nvSpPr>
            <p:spPr bwMode="auto">
              <a:xfrm>
                <a:off x="5039" y="1963"/>
                <a:ext cx="323" cy="0"/>
              </a:xfrm>
              <a:prstGeom prst="line">
                <a:avLst/>
              </a:prstGeom>
              <a:noFill/>
              <a:ln w="9525">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Line 32">
                <a:extLst>
                  <a:ext uri="{FF2B5EF4-FFF2-40B4-BE49-F238E27FC236}">
                    <a16:creationId xmlns:a16="http://schemas.microsoft.com/office/drawing/2014/main" id="{491855EC-4240-44F1-A4F5-C96E5BB7E7FA}"/>
                  </a:ext>
                </a:extLst>
              </p:cNvPr>
              <p:cNvSpPr>
                <a:spLocks noChangeShapeType="1"/>
              </p:cNvSpPr>
              <p:nvPr/>
            </p:nvSpPr>
            <p:spPr bwMode="auto">
              <a:xfrm>
                <a:off x="5039" y="3317"/>
                <a:ext cx="323" cy="0"/>
              </a:xfrm>
              <a:prstGeom prst="line">
                <a:avLst/>
              </a:prstGeom>
              <a:noFill/>
              <a:ln w="9525">
                <a:solidFill>
                  <a:srgbClr val="000000"/>
                </a:solidFill>
                <a:prstDash val="dash"/>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Line 33">
                <a:extLst>
                  <a:ext uri="{FF2B5EF4-FFF2-40B4-BE49-F238E27FC236}">
                    <a16:creationId xmlns:a16="http://schemas.microsoft.com/office/drawing/2014/main" id="{2FAB9C3E-B7FC-4384-B68E-8932641F4AA0}"/>
                  </a:ext>
                </a:extLst>
              </p:cNvPr>
              <p:cNvSpPr>
                <a:spLocks noChangeShapeType="1"/>
              </p:cNvSpPr>
              <p:nvPr/>
            </p:nvSpPr>
            <p:spPr bwMode="auto">
              <a:xfrm>
                <a:off x="5168" y="1963"/>
                <a:ext cx="0" cy="1354"/>
              </a:xfrm>
              <a:prstGeom prst="line">
                <a:avLst/>
              </a:prstGeom>
              <a:noFill/>
              <a:ln w="19050">
                <a:solidFill>
                  <a:srgbClr val="FF9933"/>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2486" name="Object 5">
                <a:extLst>
                  <a:ext uri="{FF2B5EF4-FFF2-40B4-BE49-F238E27FC236}">
                    <a16:creationId xmlns:a16="http://schemas.microsoft.com/office/drawing/2014/main" id="{2D29CE15-C169-45AC-BB0D-F2D40AC1639F}"/>
                  </a:ext>
                </a:extLst>
              </p:cNvPr>
              <p:cNvGraphicFramePr>
                <a:graphicFrameLocks noChangeAspect="1"/>
              </p:cNvGraphicFramePr>
              <p:nvPr/>
            </p:nvGraphicFramePr>
            <p:xfrm>
              <a:off x="5184" y="2505"/>
              <a:ext cx="198" cy="334"/>
            </p:xfrm>
            <a:graphic>
              <a:graphicData uri="http://schemas.openxmlformats.org/presentationml/2006/ole">
                <mc:AlternateContent xmlns:mc="http://schemas.openxmlformats.org/markup-compatibility/2006">
                  <mc:Choice xmlns:v="urn:schemas-microsoft-com:vml" Requires="v">
                    <p:oleObj name="公式" r:id="rId24" imgW="88669" imgH="177338" progId="Equation.3">
                      <p:embed/>
                    </p:oleObj>
                  </mc:Choice>
                  <mc:Fallback>
                    <p:oleObj name="公式" r:id="rId24" imgW="88669" imgH="177338" progId="Equation.3">
                      <p:embed/>
                      <p:pic>
                        <p:nvPicPr>
                          <p:cNvPr id="0" name="Object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84" y="2505"/>
                            <a:ext cx="19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87" name="Line 35">
                <a:extLst>
                  <a:ext uri="{FF2B5EF4-FFF2-40B4-BE49-F238E27FC236}">
                    <a16:creationId xmlns:a16="http://schemas.microsoft.com/office/drawing/2014/main" id="{3C71F7CE-85D8-4443-AA6F-F8C36A5BBE27}"/>
                  </a:ext>
                </a:extLst>
              </p:cNvPr>
              <p:cNvSpPr>
                <a:spLocks noChangeShapeType="1"/>
              </p:cNvSpPr>
              <p:nvPr/>
            </p:nvSpPr>
            <p:spPr bwMode="auto">
              <a:xfrm>
                <a:off x="3648" y="2400"/>
                <a:ext cx="0" cy="484"/>
              </a:xfrm>
              <a:prstGeom prst="line">
                <a:avLst/>
              </a:prstGeom>
              <a:noFill/>
              <a:ln w="28575">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2488" name="Object 6">
                <a:extLst>
                  <a:ext uri="{FF2B5EF4-FFF2-40B4-BE49-F238E27FC236}">
                    <a16:creationId xmlns:a16="http://schemas.microsoft.com/office/drawing/2014/main" id="{41B89E7C-8D3F-4522-9A6E-F186E14F973F}"/>
                  </a:ext>
                </a:extLst>
              </p:cNvPr>
              <p:cNvGraphicFramePr>
                <a:graphicFrameLocks noChangeAspect="1"/>
              </p:cNvGraphicFramePr>
              <p:nvPr/>
            </p:nvGraphicFramePr>
            <p:xfrm>
              <a:off x="3414" y="2462"/>
              <a:ext cx="282" cy="310"/>
            </p:xfrm>
            <a:graphic>
              <a:graphicData uri="http://schemas.openxmlformats.org/presentationml/2006/ole">
                <mc:AlternateContent xmlns:mc="http://schemas.openxmlformats.org/markup-compatibility/2006">
                  <mc:Choice xmlns:v="urn:schemas-microsoft-com:vml" Requires="v">
                    <p:oleObj name="Equation" r:id="rId26" imgW="126780" imgH="164814" progId="Equation.3">
                      <p:embed/>
                    </p:oleObj>
                  </mc:Choice>
                  <mc:Fallback>
                    <p:oleObj name="Equation" r:id="rId26" imgW="126780" imgH="164814"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14" y="2462"/>
                            <a:ext cx="2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89" name="AutoShape 37">
                <a:extLst>
                  <a:ext uri="{FF2B5EF4-FFF2-40B4-BE49-F238E27FC236}">
                    <a16:creationId xmlns:a16="http://schemas.microsoft.com/office/drawing/2014/main" id="{DA31727D-EFC0-4642-9BBD-B47CFB0855D8}"/>
                  </a:ext>
                </a:extLst>
              </p:cNvPr>
              <p:cNvSpPr>
                <a:spLocks noChangeArrowheads="1"/>
              </p:cNvSpPr>
              <p:nvPr/>
            </p:nvSpPr>
            <p:spPr bwMode="auto">
              <a:xfrm>
                <a:off x="3722" y="1644"/>
                <a:ext cx="1291" cy="2004"/>
              </a:xfrm>
              <a:prstGeom prst="can">
                <a:avLst>
                  <a:gd name="adj" fmla="val 47948"/>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nvGrpSpPr>
              <p:cNvPr id="62490" name="Group 38">
                <a:extLst>
                  <a:ext uri="{FF2B5EF4-FFF2-40B4-BE49-F238E27FC236}">
                    <a16:creationId xmlns:a16="http://schemas.microsoft.com/office/drawing/2014/main" id="{8B49BC66-A1D3-4DF7-BA7E-8DAF3B7FFC0B}"/>
                  </a:ext>
                </a:extLst>
              </p:cNvPr>
              <p:cNvGrpSpPr>
                <a:grpSpLocks/>
              </p:cNvGrpSpPr>
              <p:nvPr/>
            </p:nvGrpSpPr>
            <p:grpSpPr bwMode="auto">
              <a:xfrm>
                <a:off x="3792" y="2448"/>
                <a:ext cx="1152" cy="384"/>
                <a:chOff x="3792" y="2448"/>
                <a:chExt cx="1152" cy="384"/>
              </a:xfrm>
            </p:grpSpPr>
            <p:sp>
              <p:nvSpPr>
                <p:cNvPr id="62492" name="Line 39">
                  <a:extLst>
                    <a:ext uri="{FF2B5EF4-FFF2-40B4-BE49-F238E27FC236}">
                      <a16:creationId xmlns:a16="http://schemas.microsoft.com/office/drawing/2014/main" id="{DB83E51D-FEAF-41F0-B975-DFB8B33D3C4B}"/>
                    </a:ext>
                  </a:extLst>
                </p:cNvPr>
                <p:cNvSpPr>
                  <a:spLocks noChangeShapeType="1"/>
                </p:cNvSpPr>
                <p:nvPr/>
              </p:nvSpPr>
              <p:spPr bwMode="auto">
                <a:xfrm>
                  <a:off x="4324" y="2832"/>
                  <a:ext cx="92" cy="0"/>
                </a:xfrm>
                <a:prstGeom prst="line">
                  <a:avLst/>
                </a:prstGeom>
                <a:noFill/>
                <a:ln w="28575">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2493" name="Object 7">
                  <a:extLst>
                    <a:ext uri="{FF2B5EF4-FFF2-40B4-BE49-F238E27FC236}">
                      <a16:creationId xmlns:a16="http://schemas.microsoft.com/office/drawing/2014/main" id="{D2724B68-C482-41E2-B0A2-CD3E25913D05}"/>
                    </a:ext>
                  </a:extLst>
                </p:cNvPr>
                <p:cNvGraphicFramePr>
                  <a:graphicFrameLocks noChangeAspect="1"/>
                </p:cNvGraphicFramePr>
                <p:nvPr/>
              </p:nvGraphicFramePr>
              <p:xfrm>
                <a:off x="4391" y="2448"/>
                <a:ext cx="255" cy="238"/>
              </p:xfrm>
              <a:graphic>
                <a:graphicData uri="http://schemas.openxmlformats.org/presentationml/2006/ole">
                  <mc:AlternateContent xmlns:mc="http://schemas.openxmlformats.org/markup-compatibility/2006">
                    <mc:Choice xmlns:v="urn:schemas-microsoft-com:vml" Requires="v">
                      <p:oleObj name="Equation" r:id="rId27" imgW="114102" imgH="126780" progId="Equation.3">
                        <p:embed/>
                      </p:oleObj>
                    </mc:Choice>
                    <mc:Fallback>
                      <p:oleObj name="Equation" r:id="rId27" imgW="114102" imgH="126780" progId="Equation.3">
                        <p:embed/>
                        <p:pic>
                          <p:nvPicPr>
                            <p:cNvPr id="0" name="Object 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91" y="2448"/>
                              <a:ext cx="2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94" name="Oval 41">
                  <a:extLst>
                    <a:ext uri="{FF2B5EF4-FFF2-40B4-BE49-F238E27FC236}">
                      <a16:creationId xmlns:a16="http://schemas.microsoft.com/office/drawing/2014/main" id="{8E445FF1-7A0A-4669-A2A4-F529BE0CFCBD}"/>
                    </a:ext>
                  </a:extLst>
                </p:cNvPr>
                <p:cNvSpPr>
                  <a:spLocks noChangeArrowheads="1"/>
                </p:cNvSpPr>
                <p:nvPr/>
              </p:nvSpPr>
              <p:spPr bwMode="auto">
                <a:xfrm>
                  <a:off x="3792" y="2448"/>
                  <a:ext cx="1152" cy="384"/>
                </a:xfrm>
                <a:prstGeom prst="ellipse">
                  <a:avLst/>
                </a:pr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62495" name="Line 42">
                  <a:extLst>
                    <a:ext uri="{FF2B5EF4-FFF2-40B4-BE49-F238E27FC236}">
                      <a16:creationId xmlns:a16="http://schemas.microsoft.com/office/drawing/2014/main" id="{74C56123-06DD-45B0-922A-F413F84B6728}"/>
                    </a:ext>
                  </a:extLst>
                </p:cNvPr>
                <p:cNvSpPr>
                  <a:spLocks noChangeShapeType="1"/>
                </p:cNvSpPr>
                <p:nvPr/>
              </p:nvSpPr>
              <p:spPr bwMode="auto">
                <a:xfrm>
                  <a:off x="4368" y="2592"/>
                  <a:ext cx="432" cy="192"/>
                </a:xfrm>
                <a:prstGeom prst="line">
                  <a:avLst/>
                </a:prstGeom>
                <a:noFill/>
                <a:ln w="25400">
                  <a:solidFill>
                    <a:srgbClr val="CC0000"/>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62491" name="Line 43">
                <a:extLst>
                  <a:ext uri="{FF2B5EF4-FFF2-40B4-BE49-F238E27FC236}">
                    <a16:creationId xmlns:a16="http://schemas.microsoft.com/office/drawing/2014/main" id="{D591E524-3196-4337-B48C-E424309139DE}"/>
                  </a:ext>
                </a:extLst>
              </p:cNvPr>
              <p:cNvSpPr>
                <a:spLocks noChangeShapeType="1"/>
              </p:cNvSpPr>
              <p:nvPr/>
            </p:nvSpPr>
            <p:spPr bwMode="auto">
              <a:xfrm>
                <a:off x="3722" y="3360"/>
                <a:ext cx="0" cy="52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2474" name="Group 44">
              <a:extLst>
                <a:ext uri="{FF2B5EF4-FFF2-40B4-BE49-F238E27FC236}">
                  <a16:creationId xmlns:a16="http://schemas.microsoft.com/office/drawing/2014/main" id="{D72DAD71-BAE0-41AD-A934-22A2E9B8A943}"/>
                </a:ext>
              </a:extLst>
            </p:cNvPr>
            <p:cNvGrpSpPr>
              <a:grpSpLocks/>
            </p:cNvGrpSpPr>
            <p:nvPr/>
          </p:nvGrpSpPr>
          <p:grpSpPr bwMode="auto">
            <a:xfrm>
              <a:off x="4617" y="1296"/>
              <a:ext cx="567" cy="1920"/>
              <a:chOff x="4617" y="2112"/>
              <a:chExt cx="567" cy="1920"/>
            </a:xfrm>
          </p:grpSpPr>
          <p:sp>
            <p:nvSpPr>
              <p:cNvPr id="62475" name="Line 45">
                <a:extLst>
                  <a:ext uri="{FF2B5EF4-FFF2-40B4-BE49-F238E27FC236}">
                    <a16:creationId xmlns:a16="http://schemas.microsoft.com/office/drawing/2014/main" id="{42A032FE-3A7F-4A13-AD32-AA456CB6A6CD}"/>
                  </a:ext>
                </a:extLst>
              </p:cNvPr>
              <p:cNvSpPr>
                <a:spLocks noChangeShapeType="1"/>
              </p:cNvSpPr>
              <p:nvPr/>
            </p:nvSpPr>
            <p:spPr bwMode="auto">
              <a:xfrm>
                <a:off x="4617" y="3744"/>
                <a:ext cx="183" cy="0"/>
              </a:xfrm>
              <a:prstGeom prst="line">
                <a:avLst/>
              </a:prstGeom>
              <a:noFill/>
              <a:ln w="19050">
                <a:solidFill>
                  <a:srgbClr val="FF3399"/>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2476" name="Line 46">
                <a:extLst>
                  <a:ext uri="{FF2B5EF4-FFF2-40B4-BE49-F238E27FC236}">
                    <a16:creationId xmlns:a16="http://schemas.microsoft.com/office/drawing/2014/main" id="{6B2E41BE-7A00-437B-B664-01386BC42CD5}"/>
                  </a:ext>
                </a:extLst>
              </p:cNvPr>
              <p:cNvSpPr>
                <a:spLocks noChangeShapeType="1"/>
              </p:cNvSpPr>
              <p:nvPr/>
            </p:nvSpPr>
            <p:spPr bwMode="auto">
              <a:xfrm flipH="1">
                <a:off x="4848" y="3744"/>
                <a:ext cx="305" cy="0"/>
              </a:xfrm>
              <a:prstGeom prst="line">
                <a:avLst/>
              </a:prstGeom>
              <a:noFill/>
              <a:ln w="19050">
                <a:solidFill>
                  <a:srgbClr val="FF3399"/>
                </a:solidFill>
                <a:round/>
                <a:headEnd type="non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2477" name="Object 3">
                <a:extLst>
                  <a:ext uri="{FF2B5EF4-FFF2-40B4-BE49-F238E27FC236}">
                    <a16:creationId xmlns:a16="http://schemas.microsoft.com/office/drawing/2014/main" id="{2F2E8784-D679-4E8F-BA18-308671ABC331}"/>
                  </a:ext>
                </a:extLst>
              </p:cNvPr>
              <p:cNvGraphicFramePr>
                <a:graphicFrameLocks noChangeAspect="1"/>
              </p:cNvGraphicFramePr>
              <p:nvPr/>
            </p:nvGraphicFramePr>
            <p:xfrm>
              <a:off x="4838" y="3759"/>
              <a:ext cx="346" cy="273"/>
            </p:xfrm>
            <a:graphic>
              <a:graphicData uri="http://schemas.openxmlformats.org/presentationml/2006/ole">
                <mc:AlternateContent xmlns:mc="http://schemas.openxmlformats.org/markup-compatibility/2006">
                  <mc:Choice xmlns:v="urn:schemas-microsoft-com:vml" Requires="v">
                    <p:oleObj name="Equation" r:id="rId29" imgW="190335" imgH="177646" progId="Equation.3">
                      <p:embed/>
                    </p:oleObj>
                  </mc:Choice>
                  <mc:Fallback>
                    <p:oleObj name="Equation" r:id="rId29" imgW="190335" imgH="177646" progId="Equation.3">
                      <p:embed/>
                      <p:pic>
                        <p:nvPicPr>
                          <p:cNvPr id="0" name="Object 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38" y="3759"/>
                            <a:ext cx="34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8" name="Freeform 48" descr="宽下对角线">
                <a:extLst>
                  <a:ext uri="{FF2B5EF4-FFF2-40B4-BE49-F238E27FC236}">
                    <a16:creationId xmlns:a16="http://schemas.microsoft.com/office/drawing/2014/main" id="{5BDF549C-7374-4D2F-BE53-D029BB4CD612}"/>
                  </a:ext>
                </a:extLst>
              </p:cNvPr>
              <p:cNvSpPr>
                <a:spLocks/>
              </p:cNvSpPr>
              <p:nvPr/>
            </p:nvSpPr>
            <p:spPr bwMode="auto">
              <a:xfrm>
                <a:off x="4800" y="2112"/>
                <a:ext cx="48" cy="1344"/>
              </a:xfrm>
              <a:custGeom>
                <a:avLst/>
                <a:gdLst>
                  <a:gd name="T0" fmla="*/ 0 w 96"/>
                  <a:gd name="T1" fmla="*/ 0 h 1392"/>
                  <a:gd name="T2" fmla="*/ 6 w 96"/>
                  <a:gd name="T3" fmla="*/ 32 h 1392"/>
                  <a:gd name="T4" fmla="*/ 6 w 96"/>
                  <a:gd name="T5" fmla="*/ 1210 h 1392"/>
                  <a:gd name="T6" fmla="*/ 0 w 96"/>
                  <a:gd name="T7" fmla="*/ 1175 h 1392"/>
                  <a:gd name="T8" fmla="*/ 0 w 96"/>
                  <a:gd name="T9" fmla="*/ 0 h 1392"/>
                  <a:gd name="T10" fmla="*/ 0 60000 65536"/>
                  <a:gd name="T11" fmla="*/ 0 60000 65536"/>
                  <a:gd name="T12" fmla="*/ 0 60000 65536"/>
                  <a:gd name="T13" fmla="*/ 0 60000 65536"/>
                  <a:gd name="T14" fmla="*/ 0 60000 65536"/>
                  <a:gd name="T15" fmla="*/ 0 w 96"/>
                  <a:gd name="T16" fmla="*/ 0 h 1392"/>
                  <a:gd name="T17" fmla="*/ 96 w 96"/>
                  <a:gd name="T18" fmla="*/ 1392 h 1392"/>
                </a:gdLst>
                <a:ahLst/>
                <a:cxnLst>
                  <a:cxn ang="T10">
                    <a:pos x="T0" y="T1"/>
                  </a:cxn>
                  <a:cxn ang="T11">
                    <a:pos x="T2" y="T3"/>
                  </a:cxn>
                  <a:cxn ang="T12">
                    <a:pos x="T4" y="T5"/>
                  </a:cxn>
                  <a:cxn ang="T13">
                    <a:pos x="T6" y="T7"/>
                  </a:cxn>
                  <a:cxn ang="T14">
                    <a:pos x="T8" y="T9"/>
                  </a:cxn>
                </a:cxnLst>
                <a:rect l="T15" t="T16" r="T17" b="T18"/>
                <a:pathLst>
                  <a:path w="96" h="1392">
                    <a:moveTo>
                      <a:pt x="0" y="0"/>
                    </a:moveTo>
                    <a:lnTo>
                      <a:pt x="96" y="36"/>
                    </a:lnTo>
                    <a:lnTo>
                      <a:pt x="96" y="1392"/>
                    </a:lnTo>
                    <a:lnTo>
                      <a:pt x="0" y="1352"/>
                    </a:lnTo>
                    <a:lnTo>
                      <a:pt x="0" y="0"/>
                    </a:lnTo>
                    <a:close/>
                  </a:path>
                </a:pathLst>
              </a:custGeom>
              <a:blipFill dpi="0" rotWithShape="0">
                <a:blip r:embed="rId31"/>
                <a:srcRect/>
                <a:tile tx="0" ty="0" sx="100000" sy="100000" flip="none" algn="tl"/>
              </a:blipFill>
              <a:ln w="9525">
                <a:solidFill>
                  <a:schemeClr val="tx1"/>
                </a:solidFill>
                <a:round/>
                <a:headEnd/>
                <a:tailEnd/>
              </a:ln>
            </p:spPr>
            <p:txBody>
              <a:bodyPr wrap="none"/>
              <a:lstStyle/>
              <a:p>
                <a:endParaRPr lang="zh-CN" altLang="en-US"/>
              </a:p>
            </p:txBody>
          </p:sp>
          <p:sp>
            <p:nvSpPr>
              <p:cNvPr id="62479" name="Line 49">
                <a:extLst>
                  <a:ext uri="{FF2B5EF4-FFF2-40B4-BE49-F238E27FC236}">
                    <a16:creationId xmlns:a16="http://schemas.microsoft.com/office/drawing/2014/main" id="{48ED3A94-462B-4895-BA93-4D2008E2C30A}"/>
                  </a:ext>
                </a:extLst>
              </p:cNvPr>
              <p:cNvSpPr>
                <a:spLocks noChangeShapeType="1"/>
              </p:cNvSpPr>
              <p:nvPr/>
            </p:nvSpPr>
            <p:spPr bwMode="auto">
              <a:xfrm>
                <a:off x="4800" y="3408"/>
                <a:ext cx="0" cy="48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0" name="Line 50">
                <a:extLst>
                  <a:ext uri="{FF2B5EF4-FFF2-40B4-BE49-F238E27FC236}">
                    <a16:creationId xmlns:a16="http://schemas.microsoft.com/office/drawing/2014/main" id="{EBC1DBF6-08AA-4198-B099-1EA6387A7CAF}"/>
                  </a:ext>
                </a:extLst>
              </p:cNvPr>
              <p:cNvSpPr>
                <a:spLocks noChangeShapeType="1"/>
              </p:cNvSpPr>
              <p:nvPr/>
            </p:nvSpPr>
            <p:spPr bwMode="auto">
              <a:xfrm>
                <a:off x="4848" y="3408"/>
                <a:ext cx="0" cy="48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490" name="矩形 6">
            <a:extLst>
              <a:ext uri="{FF2B5EF4-FFF2-40B4-BE49-F238E27FC236}">
                <a16:creationId xmlns:a16="http://schemas.microsoft.com/office/drawing/2014/main" id="{51133CDB-1FA1-4796-B056-5DB0D225E324}"/>
              </a:ext>
            </a:extLst>
          </p:cNvPr>
          <p:cNvGrpSpPr>
            <a:grpSpLocks/>
          </p:cNvGrpSpPr>
          <p:nvPr/>
        </p:nvGrpSpPr>
        <p:grpSpPr bwMode="auto">
          <a:xfrm>
            <a:off x="-58738" y="-34925"/>
            <a:ext cx="9258301" cy="2035175"/>
            <a:chOff x="0" y="0"/>
            <a:chExt cx="5833" cy="1283"/>
          </a:xfrm>
        </p:grpSpPr>
        <p:pic>
          <p:nvPicPr>
            <p:cNvPr id="63496" name="矩形 6">
              <a:extLst>
                <a:ext uri="{FF2B5EF4-FFF2-40B4-BE49-F238E27FC236}">
                  <a16:creationId xmlns:a16="http://schemas.microsoft.com/office/drawing/2014/main" id="{6A0650B9-CF25-47A7-AD3A-F0416F35B61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33"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7" name="Text Box 9">
              <a:extLst>
                <a:ext uri="{FF2B5EF4-FFF2-40B4-BE49-F238E27FC236}">
                  <a16:creationId xmlns:a16="http://schemas.microsoft.com/office/drawing/2014/main" id="{45A766C3-7A58-4B35-A054-56C77E6AAF4F}"/>
                </a:ext>
              </a:extLst>
            </p:cNvPr>
            <p:cNvSpPr txBox="1">
              <a:spLocks noChangeArrowheads="1"/>
            </p:cNvSpPr>
            <p:nvPr/>
          </p:nvSpPr>
          <p:spPr bwMode="auto">
            <a:xfrm>
              <a:off x="38" y="23"/>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grpSp>
        <p:nvGrpSpPr>
          <p:cNvPr id="63491" name="矩形 5">
            <a:extLst>
              <a:ext uri="{FF2B5EF4-FFF2-40B4-BE49-F238E27FC236}">
                <a16:creationId xmlns:a16="http://schemas.microsoft.com/office/drawing/2014/main" id="{A101FF8D-AFA6-46AF-93EC-B8F28F4F5A66}"/>
              </a:ext>
            </a:extLst>
          </p:cNvPr>
          <p:cNvGrpSpPr>
            <a:grpSpLocks/>
          </p:cNvGrpSpPr>
          <p:nvPr/>
        </p:nvGrpSpPr>
        <p:grpSpPr bwMode="auto">
          <a:xfrm>
            <a:off x="-58738" y="4895850"/>
            <a:ext cx="9258301" cy="2035175"/>
            <a:chOff x="0" y="0"/>
            <a:chExt cx="5833" cy="1282"/>
          </a:xfrm>
        </p:grpSpPr>
        <p:pic>
          <p:nvPicPr>
            <p:cNvPr id="63494" name="矩形 5">
              <a:extLst>
                <a:ext uri="{FF2B5EF4-FFF2-40B4-BE49-F238E27FC236}">
                  <a16:creationId xmlns:a16="http://schemas.microsoft.com/office/drawing/2014/main" id="{CBC011C1-7E29-4D2D-85DD-B09D7A7F84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33"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 Box 6">
              <a:extLst>
                <a:ext uri="{FF2B5EF4-FFF2-40B4-BE49-F238E27FC236}">
                  <a16:creationId xmlns:a16="http://schemas.microsoft.com/office/drawing/2014/main" id="{0632F606-AD36-429A-A955-1160E5CC3C27}"/>
                </a:ext>
              </a:extLst>
            </p:cNvPr>
            <p:cNvSpPr txBox="1">
              <a:spLocks noChangeArrowheads="1"/>
            </p:cNvSpPr>
            <p:nvPr/>
          </p:nvSpPr>
          <p:spPr bwMode="auto">
            <a:xfrm>
              <a:off x="38" y="21"/>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sp>
        <p:nvSpPr>
          <p:cNvPr id="14" name="矩形 13">
            <a:extLst>
              <a:ext uri="{FF2B5EF4-FFF2-40B4-BE49-F238E27FC236}">
                <a16:creationId xmlns:a16="http://schemas.microsoft.com/office/drawing/2014/main" id="{EEF18FBF-28CC-4E11-B3AC-C60CB43A8A9E}"/>
              </a:ext>
            </a:extLst>
          </p:cNvPr>
          <p:cNvSpPr/>
          <p:nvPr/>
        </p:nvSpPr>
        <p:spPr>
          <a:xfrm>
            <a:off x="3608676" y="2377046"/>
            <a:ext cx="1745991" cy="923330"/>
          </a:xfrm>
          <a:prstGeom prst="rect">
            <a:avLst/>
          </a:prstGeom>
          <a:noFill/>
        </p:spPr>
        <p:txBody>
          <a:bodyPr wrap="none">
            <a:spAutoFit/>
          </a:bodyPr>
          <a:lstStyle/>
          <a:p>
            <a:pPr algn="ctr">
              <a:defRPr/>
            </a:pPr>
            <a:r>
              <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latin typeface="Times New Roman"/>
                <a:ea typeface="+mn-ea"/>
                <a:cs typeface="Times New Roman"/>
              </a:rPr>
              <a:t>§8.5</a:t>
            </a:r>
            <a:endPar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endParaRPr>
          </a:p>
        </p:txBody>
      </p:sp>
      <p:sp>
        <p:nvSpPr>
          <p:cNvPr id="15" name="矩形 14">
            <a:extLst>
              <a:ext uri="{FF2B5EF4-FFF2-40B4-BE49-F238E27FC236}">
                <a16:creationId xmlns:a16="http://schemas.microsoft.com/office/drawing/2014/main" id="{3934BCCA-8D3E-443E-AD4B-A4885F553008}"/>
              </a:ext>
            </a:extLst>
          </p:cNvPr>
          <p:cNvSpPr/>
          <p:nvPr/>
        </p:nvSpPr>
        <p:spPr>
          <a:xfrm>
            <a:off x="2634753" y="3486624"/>
            <a:ext cx="3663183" cy="923330"/>
          </a:xfrm>
          <a:prstGeom prst="rect">
            <a:avLst/>
          </a:prstGeom>
          <a:noFill/>
        </p:spPr>
        <p:txBody>
          <a:bodyPr wrap="none">
            <a:spAutoFit/>
          </a:bodyPr>
          <a:lstStyle/>
          <a:p>
            <a:pPr algn="ctr">
              <a:defRPr/>
            </a:pP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rPr>
              <a:t>磁场的能量</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5">
            <a:extLst>
              <a:ext uri="{FF2B5EF4-FFF2-40B4-BE49-F238E27FC236}">
                <a16:creationId xmlns:a16="http://schemas.microsoft.com/office/drawing/2014/main" id="{51CD4F3D-A800-4A67-BB9E-528AC121E163}"/>
              </a:ext>
            </a:extLst>
          </p:cNvPr>
          <p:cNvGrpSpPr>
            <a:grpSpLocks/>
          </p:cNvGrpSpPr>
          <p:nvPr/>
        </p:nvGrpSpPr>
        <p:grpSpPr bwMode="auto">
          <a:xfrm>
            <a:off x="858838" y="4144963"/>
            <a:ext cx="2786062" cy="2214562"/>
            <a:chOff x="642910" y="3929066"/>
            <a:chExt cx="2786082" cy="2214578"/>
          </a:xfrm>
        </p:grpSpPr>
        <p:sp>
          <p:nvSpPr>
            <p:cNvPr id="55" name="圆角矩形 54">
              <a:extLst>
                <a:ext uri="{FF2B5EF4-FFF2-40B4-BE49-F238E27FC236}">
                  <a16:creationId xmlns:a16="http://schemas.microsoft.com/office/drawing/2014/main" id="{DA38234F-BF10-43D4-882A-C1144B675779}"/>
                </a:ext>
              </a:extLst>
            </p:cNvPr>
            <p:cNvSpPr/>
            <p:nvPr/>
          </p:nvSpPr>
          <p:spPr>
            <a:xfrm>
              <a:off x="642910" y="3929066"/>
              <a:ext cx="2786082" cy="2214578"/>
            </a:xfrm>
            <a:prstGeom prst="roundRect">
              <a:avLst/>
            </a:prstGeom>
            <a:solidFill>
              <a:schemeClr val="accent1">
                <a:lumMod val="20000"/>
                <a:lumOff val="80000"/>
              </a:schemeClr>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4567" name="Group 2">
              <a:extLst>
                <a:ext uri="{FF2B5EF4-FFF2-40B4-BE49-F238E27FC236}">
                  <a16:creationId xmlns:a16="http://schemas.microsoft.com/office/drawing/2014/main" id="{84AA8402-BCC8-4AFB-89B1-0479549D3DFA}"/>
                </a:ext>
              </a:extLst>
            </p:cNvPr>
            <p:cNvGrpSpPr>
              <a:grpSpLocks/>
            </p:cNvGrpSpPr>
            <p:nvPr/>
          </p:nvGrpSpPr>
          <p:grpSpPr bwMode="auto">
            <a:xfrm>
              <a:off x="762000" y="4191000"/>
              <a:ext cx="2590800" cy="1681163"/>
              <a:chOff x="480" y="2640"/>
              <a:chExt cx="1632" cy="1059"/>
            </a:xfrm>
          </p:grpSpPr>
          <p:sp>
            <p:nvSpPr>
              <p:cNvPr id="64568" name="Text Box 3">
                <a:extLst>
                  <a:ext uri="{FF2B5EF4-FFF2-40B4-BE49-F238E27FC236}">
                    <a16:creationId xmlns:a16="http://schemas.microsoft.com/office/drawing/2014/main" id="{4AA808F6-2EA4-4A06-AEDB-079F60C613FB}"/>
                  </a:ext>
                </a:extLst>
              </p:cNvPr>
              <p:cNvSpPr txBox="1">
                <a:spLocks noChangeArrowheads="1"/>
              </p:cNvSpPr>
              <p:nvPr/>
            </p:nvSpPr>
            <p:spPr bwMode="auto">
              <a:xfrm>
                <a:off x="480" y="2640"/>
                <a:ext cx="16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sz="2800">
                    <a:solidFill>
                      <a:srgbClr val="000000"/>
                    </a:solidFill>
                    <a:latin typeface="华文中宋" panose="02010600040101010101" pitchFamily="2" charset="-122"/>
                    <a:ea typeface="华文中宋" panose="02010600040101010101" pitchFamily="2" charset="-122"/>
                  </a:rPr>
                  <a:t>自感线圈磁能</a:t>
                </a:r>
                <a:endParaRPr kumimoji="1" lang="zh-CN" altLang="en-US" sz="2800">
                  <a:solidFill>
                    <a:srgbClr val="CC0000"/>
                  </a:solidFill>
                  <a:latin typeface="华文中宋" panose="02010600040101010101" pitchFamily="2" charset="-122"/>
                  <a:ea typeface="华文中宋" panose="02010600040101010101" pitchFamily="2" charset="-122"/>
                </a:endParaRPr>
              </a:p>
            </p:txBody>
          </p:sp>
          <p:graphicFrame>
            <p:nvGraphicFramePr>
              <p:cNvPr id="64569" name="Object 64">
                <a:extLst>
                  <a:ext uri="{FF2B5EF4-FFF2-40B4-BE49-F238E27FC236}">
                    <a16:creationId xmlns:a16="http://schemas.microsoft.com/office/drawing/2014/main" id="{D049154C-F9EB-44C8-83A1-190F267EBD0E}"/>
                  </a:ext>
                </a:extLst>
              </p:cNvPr>
              <p:cNvGraphicFramePr>
                <a:graphicFrameLocks/>
              </p:cNvGraphicFramePr>
              <p:nvPr/>
            </p:nvGraphicFramePr>
            <p:xfrm>
              <a:off x="720" y="3060"/>
              <a:ext cx="1215" cy="639"/>
            </p:xfrm>
            <a:graphic>
              <a:graphicData uri="http://schemas.openxmlformats.org/presentationml/2006/ole">
                <mc:AlternateContent xmlns:mc="http://schemas.openxmlformats.org/markup-compatibility/2006">
                  <mc:Choice xmlns:v="urn:schemas-microsoft-com:vml" Requires="v">
                    <p:oleObj name="Equation" r:id="rId2" imgW="761669" imgH="406224" progId="Equation.DSMT4">
                      <p:embed/>
                    </p:oleObj>
                  </mc:Choice>
                  <mc:Fallback>
                    <p:oleObj name="Equation" r:id="rId2" imgW="761669" imgH="406224" progId="Equation.DSMT4">
                      <p:embed/>
                      <p:pic>
                        <p:nvPicPr>
                          <p:cNvPr id="0" name="Object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3060"/>
                            <a:ext cx="1215" cy="63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CC0000"/>
                                </a:solidFill>
                                <a:miter lim="800000"/>
                                <a:headEnd/>
                                <a:tailEnd/>
                              </a14:hiddenLine>
                            </a:ext>
                          </a:extLst>
                        </p:spPr>
                      </p:pic>
                    </p:oleObj>
                  </mc:Fallback>
                </mc:AlternateContent>
              </a:graphicData>
            </a:graphic>
          </p:graphicFrame>
        </p:grpSp>
      </p:grpSp>
      <p:grpSp>
        <p:nvGrpSpPr>
          <p:cNvPr id="4" name="Group 5">
            <a:extLst>
              <a:ext uri="{FF2B5EF4-FFF2-40B4-BE49-F238E27FC236}">
                <a16:creationId xmlns:a16="http://schemas.microsoft.com/office/drawing/2014/main" id="{6B3B01C0-0584-4436-9414-5D19A0C8BEFD}"/>
              </a:ext>
            </a:extLst>
          </p:cNvPr>
          <p:cNvGrpSpPr>
            <a:grpSpLocks/>
          </p:cNvGrpSpPr>
          <p:nvPr/>
        </p:nvGrpSpPr>
        <p:grpSpPr bwMode="auto">
          <a:xfrm>
            <a:off x="7759700" y="3949700"/>
            <a:ext cx="1447800" cy="2286000"/>
            <a:chOff x="4656" y="2352"/>
            <a:chExt cx="912" cy="1440"/>
          </a:xfrm>
        </p:grpSpPr>
        <p:sp>
          <p:nvSpPr>
            <p:cNvPr id="64564" name="Freeform 6">
              <a:extLst>
                <a:ext uri="{FF2B5EF4-FFF2-40B4-BE49-F238E27FC236}">
                  <a16:creationId xmlns:a16="http://schemas.microsoft.com/office/drawing/2014/main" id="{6DF2BA94-621A-44E6-91B9-FA170F5122EA}"/>
                </a:ext>
              </a:extLst>
            </p:cNvPr>
            <p:cNvSpPr>
              <a:spLocks/>
            </p:cNvSpPr>
            <p:nvPr/>
          </p:nvSpPr>
          <p:spPr bwMode="auto">
            <a:xfrm>
              <a:off x="4656" y="2352"/>
              <a:ext cx="768" cy="1440"/>
            </a:xfrm>
            <a:custGeom>
              <a:avLst/>
              <a:gdLst>
                <a:gd name="T0" fmla="*/ 0 w 720"/>
                <a:gd name="T1" fmla="*/ 1976 h 1296"/>
                <a:gd name="T2" fmla="*/ 0 w 720"/>
                <a:gd name="T3" fmla="*/ 343 h 1296"/>
                <a:gd name="T4" fmla="*/ 324 w 720"/>
                <a:gd name="T5" fmla="*/ 337 h 1296"/>
                <a:gd name="T6" fmla="*/ 405 w 720"/>
                <a:gd name="T7" fmla="*/ 0 h 1296"/>
                <a:gd name="T8" fmla="*/ 497 w 720"/>
                <a:gd name="T9" fmla="*/ 337 h 1296"/>
                <a:gd name="T10" fmla="*/ 932 w 720"/>
                <a:gd name="T11" fmla="*/ 343 h 1296"/>
                <a:gd name="T12" fmla="*/ 932 w 720"/>
                <a:gd name="T13" fmla="*/ 1976 h 1296"/>
                <a:gd name="T14" fmla="*/ 0 w 720"/>
                <a:gd name="T15" fmla="*/ 1976 h 1296"/>
                <a:gd name="T16" fmla="*/ 0 60000 65536"/>
                <a:gd name="T17" fmla="*/ 0 60000 65536"/>
                <a:gd name="T18" fmla="*/ 0 60000 65536"/>
                <a:gd name="T19" fmla="*/ 0 60000 65536"/>
                <a:gd name="T20" fmla="*/ 0 60000 65536"/>
                <a:gd name="T21" fmla="*/ 0 60000 65536"/>
                <a:gd name="T22" fmla="*/ 0 60000 65536"/>
                <a:gd name="T23" fmla="*/ 0 60000 65536"/>
                <a:gd name="T24" fmla="*/ 0 w 720"/>
                <a:gd name="T25" fmla="*/ 0 h 1296"/>
                <a:gd name="T26" fmla="*/ 720 w 720"/>
                <a:gd name="T27" fmla="*/ 1296 h 1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0" h="1296">
                  <a:moveTo>
                    <a:pt x="0" y="1296"/>
                  </a:moveTo>
                  <a:lnTo>
                    <a:pt x="0" y="225"/>
                  </a:lnTo>
                  <a:lnTo>
                    <a:pt x="250" y="221"/>
                  </a:lnTo>
                  <a:cubicBezTo>
                    <a:pt x="329" y="4"/>
                    <a:pt x="313" y="85"/>
                    <a:pt x="313" y="0"/>
                  </a:cubicBezTo>
                  <a:lnTo>
                    <a:pt x="384" y="221"/>
                  </a:lnTo>
                  <a:lnTo>
                    <a:pt x="720" y="225"/>
                  </a:lnTo>
                  <a:lnTo>
                    <a:pt x="720" y="1296"/>
                  </a:lnTo>
                  <a:lnTo>
                    <a:pt x="0" y="1296"/>
                  </a:lnTo>
                  <a:close/>
                </a:path>
              </a:pathLst>
            </a:custGeom>
            <a:solidFill>
              <a:srgbClr val="FFFFFF">
                <a:alpha val="50195"/>
              </a:srgbClr>
            </a:solidFill>
            <a:ln w="28575">
              <a:solidFill>
                <a:srgbClr val="22228B"/>
              </a:solidFill>
              <a:round/>
              <a:headEnd/>
              <a:tailEnd/>
            </a:ln>
          </p:spPr>
          <p:txBody>
            <a:bodyPr wrap="none"/>
            <a:lstStyle/>
            <a:p>
              <a:endParaRPr lang="zh-CN" altLang="en-US"/>
            </a:p>
          </p:txBody>
        </p:sp>
        <p:sp>
          <p:nvSpPr>
            <p:cNvPr id="64565" name="Rectangle 7">
              <a:extLst>
                <a:ext uri="{FF2B5EF4-FFF2-40B4-BE49-F238E27FC236}">
                  <a16:creationId xmlns:a16="http://schemas.microsoft.com/office/drawing/2014/main" id="{EAF6F0C7-D829-4EDE-9A1B-3CE3DBD63E18}"/>
                </a:ext>
              </a:extLst>
            </p:cNvPr>
            <p:cNvSpPr>
              <a:spLocks noChangeArrowheads="1"/>
            </p:cNvSpPr>
            <p:nvPr/>
          </p:nvSpPr>
          <p:spPr bwMode="auto">
            <a:xfrm>
              <a:off x="4656" y="2670"/>
              <a:ext cx="912"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Tx/>
                <a:buSzTx/>
                <a:buFontTx/>
                <a:buNone/>
              </a:pPr>
              <a:r>
                <a:rPr kumimoji="1" lang="zh-CN" altLang="en-US" sz="2800">
                  <a:solidFill>
                    <a:srgbClr val="000000"/>
                  </a:solidFill>
                  <a:latin typeface="华文中宋" panose="02010600040101010101" pitchFamily="2" charset="-122"/>
                  <a:ea typeface="华文中宋" panose="02010600040101010101" pitchFamily="2" charset="-122"/>
                </a:rPr>
                <a:t>回路电阻所放出的焦耳热</a:t>
              </a:r>
            </a:p>
          </p:txBody>
        </p:sp>
      </p:grpSp>
      <p:graphicFrame>
        <p:nvGraphicFramePr>
          <p:cNvPr id="229384" name="Object 68">
            <a:extLst>
              <a:ext uri="{FF2B5EF4-FFF2-40B4-BE49-F238E27FC236}">
                <a16:creationId xmlns:a16="http://schemas.microsoft.com/office/drawing/2014/main" id="{6065C96E-D89B-464F-A2C7-869616998D7D}"/>
              </a:ext>
            </a:extLst>
          </p:cNvPr>
          <p:cNvGraphicFramePr>
            <a:graphicFrameLocks/>
          </p:cNvGraphicFramePr>
          <p:nvPr/>
        </p:nvGraphicFramePr>
        <p:xfrm>
          <a:off x="5470525" y="930275"/>
          <a:ext cx="2379663" cy="1014413"/>
        </p:xfrm>
        <a:graphic>
          <a:graphicData uri="http://schemas.openxmlformats.org/presentationml/2006/ole">
            <mc:AlternateContent xmlns:mc="http://schemas.openxmlformats.org/markup-compatibility/2006">
              <mc:Choice xmlns:v="urn:schemas-microsoft-com:vml" Requires="v">
                <p:oleObj name="Equation" r:id="rId4" imgW="952087" imgH="406224" progId="Equation.DSMT4">
                  <p:embed/>
                </p:oleObj>
              </mc:Choice>
              <mc:Fallback>
                <p:oleObj name="Equation" r:id="rId4" imgW="952087" imgH="406224" progId="Equation.DSMT4">
                  <p:embed/>
                  <p:pic>
                    <p:nvPicPr>
                      <p:cNvPr id="0" name="Object 68"/>
                      <p:cNvPicPr>
                        <a:picLocks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5470525" y="930275"/>
                        <a:ext cx="23796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385" name="Object 69">
            <a:extLst>
              <a:ext uri="{FF2B5EF4-FFF2-40B4-BE49-F238E27FC236}">
                <a16:creationId xmlns:a16="http://schemas.microsoft.com/office/drawing/2014/main" id="{057D540B-BF05-4D1C-AA3E-3D740E37AC7A}"/>
              </a:ext>
            </a:extLst>
          </p:cNvPr>
          <p:cNvGraphicFramePr>
            <a:graphicFrameLocks/>
          </p:cNvGraphicFramePr>
          <p:nvPr/>
        </p:nvGraphicFramePr>
        <p:xfrm>
          <a:off x="4470400" y="3001963"/>
          <a:ext cx="4284663" cy="1014412"/>
        </p:xfrm>
        <a:graphic>
          <a:graphicData uri="http://schemas.openxmlformats.org/presentationml/2006/ole">
            <mc:AlternateContent xmlns:mc="http://schemas.openxmlformats.org/markup-compatibility/2006">
              <mc:Choice xmlns:v="urn:schemas-microsoft-com:vml" Requires="v">
                <p:oleObj name="Equation" r:id="rId6" imgW="1713756" imgH="406224" progId="Equation.DSMT4">
                  <p:embed/>
                </p:oleObj>
              </mc:Choice>
              <mc:Fallback>
                <p:oleObj name="Equation" r:id="rId6" imgW="1713756" imgH="406224" progId="Equation.DSMT4">
                  <p:embed/>
                  <p:pic>
                    <p:nvPicPr>
                      <p:cNvPr id="0" name="Object 69"/>
                      <p:cNvPicPr>
                        <a:picLocks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470400" y="3001963"/>
                        <a:ext cx="428466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386" name="Object 70">
            <a:extLst>
              <a:ext uri="{FF2B5EF4-FFF2-40B4-BE49-F238E27FC236}">
                <a16:creationId xmlns:a16="http://schemas.microsoft.com/office/drawing/2014/main" id="{0519E1BC-AB8E-4C82-94E9-F59A9C471C81}"/>
              </a:ext>
            </a:extLst>
          </p:cNvPr>
          <p:cNvGraphicFramePr>
            <a:graphicFrameLocks/>
          </p:cNvGraphicFramePr>
          <p:nvPr/>
        </p:nvGraphicFramePr>
        <p:xfrm>
          <a:off x="4986338" y="2144713"/>
          <a:ext cx="3459162" cy="571500"/>
        </p:xfrm>
        <a:graphic>
          <a:graphicData uri="http://schemas.openxmlformats.org/presentationml/2006/ole">
            <mc:AlternateContent xmlns:mc="http://schemas.openxmlformats.org/markup-compatibility/2006">
              <mc:Choice xmlns:v="urn:schemas-microsoft-com:vml" Requires="v">
                <p:oleObj name="Equation" r:id="rId8" imgW="1384300" imgH="228600" progId="Equation.DSMT4">
                  <p:embed/>
                </p:oleObj>
              </mc:Choice>
              <mc:Fallback>
                <p:oleObj name="Equation" r:id="rId8" imgW="1384300" imgH="228600" progId="Equation.DSMT4">
                  <p:embed/>
                  <p:pic>
                    <p:nvPicPr>
                      <p:cNvPr id="0" name="Object 70"/>
                      <p:cNvPicPr>
                        <a:picLocks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4986338" y="2144713"/>
                        <a:ext cx="34591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11">
            <a:extLst>
              <a:ext uri="{FF2B5EF4-FFF2-40B4-BE49-F238E27FC236}">
                <a16:creationId xmlns:a16="http://schemas.microsoft.com/office/drawing/2014/main" id="{0D30250F-3004-45E4-80CD-CB85F1CDEDAA}"/>
              </a:ext>
            </a:extLst>
          </p:cNvPr>
          <p:cNvGrpSpPr>
            <a:grpSpLocks/>
          </p:cNvGrpSpPr>
          <p:nvPr/>
        </p:nvGrpSpPr>
        <p:grpSpPr bwMode="auto">
          <a:xfrm>
            <a:off x="4787900" y="3949700"/>
            <a:ext cx="685800" cy="2286000"/>
            <a:chOff x="2880" y="2352"/>
            <a:chExt cx="432" cy="1440"/>
          </a:xfrm>
        </p:grpSpPr>
        <p:sp>
          <p:nvSpPr>
            <p:cNvPr id="64562" name="Freeform 12">
              <a:extLst>
                <a:ext uri="{FF2B5EF4-FFF2-40B4-BE49-F238E27FC236}">
                  <a16:creationId xmlns:a16="http://schemas.microsoft.com/office/drawing/2014/main" id="{BC9C655E-D5C2-48B1-9D35-F4F284491E4D}"/>
                </a:ext>
              </a:extLst>
            </p:cNvPr>
            <p:cNvSpPr>
              <a:spLocks/>
            </p:cNvSpPr>
            <p:nvPr/>
          </p:nvSpPr>
          <p:spPr bwMode="auto">
            <a:xfrm>
              <a:off x="2880" y="2352"/>
              <a:ext cx="384" cy="1440"/>
            </a:xfrm>
            <a:custGeom>
              <a:avLst/>
              <a:gdLst>
                <a:gd name="T0" fmla="*/ 0 w 442"/>
                <a:gd name="T1" fmla="*/ 2741 h 1162"/>
                <a:gd name="T2" fmla="*/ 0 w 442"/>
                <a:gd name="T3" fmla="*/ 476 h 1162"/>
                <a:gd name="T4" fmla="*/ 83 w 442"/>
                <a:gd name="T5" fmla="*/ 476 h 1162"/>
                <a:gd name="T6" fmla="*/ 109 w 442"/>
                <a:gd name="T7" fmla="*/ 0 h 1162"/>
                <a:gd name="T8" fmla="*/ 147 w 442"/>
                <a:gd name="T9" fmla="*/ 476 h 1162"/>
                <a:gd name="T10" fmla="*/ 252 w 442"/>
                <a:gd name="T11" fmla="*/ 476 h 1162"/>
                <a:gd name="T12" fmla="*/ 252 w 442"/>
                <a:gd name="T13" fmla="*/ 2741 h 1162"/>
                <a:gd name="T14" fmla="*/ 0 w 442"/>
                <a:gd name="T15" fmla="*/ 2741 h 1162"/>
                <a:gd name="T16" fmla="*/ 0 60000 65536"/>
                <a:gd name="T17" fmla="*/ 0 60000 65536"/>
                <a:gd name="T18" fmla="*/ 0 60000 65536"/>
                <a:gd name="T19" fmla="*/ 0 60000 65536"/>
                <a:gd name="T20" fmla="*/ 0 60000 65536"/>
                <a:gd name="T21" fmla="*/ 0 60000 65536"/>
                <a:gd name="T22" fmla="*/ 0 60000 65536"/>
                <a:gd name="T23" fmla="*/ 0 60000 65536"/>
                <a:gd name="T24" fmla="*/ 0 w 442"/>
                <a:gd name="T25" fmla="*/ 0 h 1162"/>
                <a:gd name="T26" fmla="*/ 442 w 442"/>
                <a:gd name="T27" fmla="*/ 1162 h 1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2" h="1162">
                  <a:moveTo>
                    <a:pt x="0" y="1162"/>
                  </a:moveTo>
                  <a:lnTo>
                    <a:pt x="0" y="202"/>
                  </a:lnTo>
                  <a:lnTo>
                    <a:pt x="144" y="202"/>
                  </a:lnTo>
                  <a:cubicBezTo>
                    <a:pt x="193" y="7"/>
                    <a:pt x="192" y="76"/>
                    <a:pt x="192" y="0"/>
                  </a:cubicBezTo>
                  <a:lnTo>
                    <a:pt x="259" y="202"/>
                  </a:lnTo>
                  <a:lnTo>
                    <a:pt x="442" y="202"/>
                  </a:lnTo>
                  <a:lnTo>
                    <a:pt x="442" y="1162"/>
                  </a:lnTo>
                  <a:lnTo>
                    <a:pt x="0" y="1162"/>
                  </a:lnTo>
                  <a:close/>
                </a:path>
              </a:pathLst>
            </a:custGeom>
            <a:gradFill rotWithShape="0">
              <a:gsLst>
                <a:gs pos="0">
                  <a:srgbClr val="FFFFFF"/>
                </a:gs>
                <a:gs pos="100000">
                  <a:srgbClr val="FCDCFB"/>
                </a:gs>
              </a:gsLst>
              <a:lin ang="5400000" scaled="1"/>
            </a:gradFill>
            <a:ln w="28575" cmpd="sng">
              <a:solidFill>
                <a:srgbClr val="CC00CC"/>
              </a:solidFill>
              <a:round/>
              <a:headEnd/>
              <a:tailEnd/>
            </a:ln>
          </p:spPr>
          <p:txBody>
            <a:bodyPr wrap="none"/>
            <a:lstStyle/>
            <a:p>
              <a:endParaRPr lang="zh-CN" altLang="en-US"/>
            </a:p>
          </p:txBody>
        </p:sp>
        <p:sp>
          <p:nvSpPr>
            <p:cNvPr id="64563" name="Text Box 13">
              <a:extLst>
                <a:ext uri="{FF2B5EF4-FFF2-40B4-BE49-F238E27FC236}">
                  <a16:creationId xmlns:a16="http://schemas.microsoft.com/office/drawing/2014/main" id="{0CBC109C-9594-4336-9FB5-8E30396438C1}"/>
                </a:ext>
              </a:extLst>
            </p:cNvPr>
            <p:cNvSpPr txBox="1">
              <a:spLocks noChangeArrowheads="1"/>
            </p:cNvSpPr>
            <p:nvPr/>
          </p:nvSpPr>
          <p:spPr bwMode="auto">
            <a:xfrm>
              <a:off x="2880" y="2658"/>
              <a:ext cx="43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000000"/>
                  </a:solidFill>
                  <a:latin typeface="华文中宋" panose="02010600040101010101" pitchFamily="2" charset="-122"/>
                  <a:ea typeface="华文中宋" panose="02010600040101010101" pitchFamily="2" charset="-122"/>
                </a:rPr>
                <a:t>电源作功</a:t>
              </a:r>
              <a:endParaRPr lang="zh-CN" altLang="en-US" sz="2800">
                <a:solidFill>
                  <a:srgbClr val="000000"/>
                </a:solidFill>
                <a:latin typeface="华文中宋" panose="02010600040101010101" pitchFamily="2" charset="-122"/>
                <a:ea typeface="华文中宋" panose="02010600040101010101" pitchFamily="2" charset="-122"/>
              </a:endParaRPr>
            </a:p>
          </p:txBody>
        </p:sp>
      </p:grpSp>
      <p:grpSp>
        <p:nvGrpSpPr>
          <p:cNvPr id="6" name="Group 14">
            <a:extLst>
              <a:ext uri="{FF2B5EF4-FFF2-40B4-BE49-F238E27FC236}">
                <a16:creationId xmlns:a16="http://schemas.microsoft.com/office/drawing/2014/main" id="{A1963690-990E-4745-BF3E-1EBE3EE0D9C4}"/>
              </a:ext>
            </a:extLst>
          </p:cNvPr>
          <p:cNvGrpSpPr>
            <a:grpSpLocks/>
          </p:cNvGrpSpPr>
          <p:nvPr/>
        </p:nvGrpSpPr>
        <p:grpSpPr bwMode="auto">
          <a:xfrm>
            <a:off x="6083300" y="3949700"/>
            <a:ext cx="1371600" cy="2286000"/>
            <a:chOff x="3696" y="2352"/>
            <a:chExt cx="864" cy="1440"/>
          </a:xfrm>
        </p:grpSpPr>
        <p:sp>
          <p:nvSpPr>
            <p:cNvPr id="229391" name="Freeform 15">
              <a:extLst>
                <a:ext uri="{FF2B5EF4-FFF2-40B4-BE49-F238E27FC236}">
                  <a16:creationId xmlns:a16="http://schemas.microsoft.com/office/drawing/2014/main" id="{4ADD01F2-B27F-4774-9192-E7E8D97F6EFF}"/>
                </a:ext>
              </a:extLst>
            </p:cNvPr>
            <p:cNvSpPr>
              <a:spLocks/>
            </p:cNvSpPr>
            <p:nvPr/>
          </p:nvSpPr>
          <p:spPr bwMode="auto">
            <a:xfrm>
              <a:off x="3696" y="2352"/>
              <a:ext cx="816" cy="1440"/>
            </a:xfrm>
            <a:custGeom>
              <a:avLst/>
              <a:gdLst/>
              <a:ahLst/>
              <a:cxnLst>
                <a:cxn ang="0">
                  <a:pos x="0" y="1296"/>
                </a:cxn>
                <a:cxn ang="0">
                  <a:pos x="0" y="225"/>
                </a:cxn>
                <a:cxn ang="0">
                  <a:pos x="250" y="221"/>
                </a:cxn>
                <a:cxn ang="0">
                  <a:pos x="313" y="0"/>
                </a:cxn>
                <a:cxn ang="0">
                  <a:pos x="384" y="221"/>
                </a:cxn>
                <a:cxn ang="0">
                  <a:pos x="720" y="225"/>
                </a:cxn>
                <a:cxn ang="0">
                  <a:pos x="720" y="1296"/>
                </a:cxn>
                <a:cxn ang="0">
                  <a:pos x="0" y="1296"/>
                </a:cxn>
              </a:cxnLst>
              <a:rect l="0" t="0" r="r" b="b"/>
              <a:pathLst>
                <a:path w="720" h="1296">
                  <a:moveTo>
                    <a:pt x="0" y="1296"/>
                  </a:moveTo>
                  <a:lnTo>
                    <a:pt x="0" y="225"/>
                  </a:lnTo>
                  <a:lnTo>
                    <a:pt x="250" y="221"/>
                  </a:lnTo>
                  <a:cubicBezTo>
                    <a:pt x="329" y="4"/>
                    <a:pt x="313" y="85"/>
                    <a:pt x="313" y="0"/>
                  </a:cubicBezTo>
                  <a:lnTo>
                    <a:pt x="384" y="221"/>
                  </a:lnTo>
                  <a:lnTo>
                    <a:pt x="720" y="225"/>
                  </a:lnTo>
                  <a:lnTo>
                    <a:pt x="720" y="1296"/>
                  </a:lnTo>
                  <a:lnTo>
                    <a:pt x="0" y="1296"/>
                  </a:lnTo>
                  <a:close/>
                </a:path>
              </a:pathLst>
            </a:custGeom>
            <a:solidFill>
              <a:schemeClr val="tx2">
                <a:lumMod val="20000"/>
                <a:lumOff val="80000"/>
              </a:schemeClr>
            </a:solidFill>
            <a:ln w="28575" cmpd="sng">
              <a:solidFill>
                <a:srgbClr val="00B0F0"/>
              </a:solidFill>
              <a:round/>
              <a:headEnd/>
              <a:tailEnd/>
            </a:ln>
            <a:effectLst/>
          </p:spPr>
          <p:txBody>
            <a:bodyPr wrap="none"/>
            <a:lstStyle/>
            <a:p>
              <a:pPr>
                <a:defRPr/>
              </a:pPr>
              <a:endParaRPr lang="zh-CN" altLang="en-US" sz="2800">
                <a:latin typeface="华文中宋" pitchFamily="2" charset="-122"/>
                <a:ea typeface="华文中宋" pitchFamily="2" charset="-122"/>
              </a:endParaRPr>
            </a:p>
          </p:txBody>
        </p:sp>
        <p:sp>
          <p:nvSpPr>
            <p:cNvPr id="64561" name="Text Box 16">
              <a:extLst>
                <a:ext uri="{FF2B5EF4-FFF2-40B4-BE49-F238E27FC236}">
                  <a16:creationId xmlns:a16="http://schemas.microsoft.com/office/drawing/2014/main" id="{9EF92A72-5C17-4CFD-806B-017264006AF4}"/>
                </a:ext>
              </a:extLst>
            </p:cNvPr>
            <p:cNvSpPr txBox="1">
              <a:spLocks noChangeArrowheads="1"/>
            </p:cNvSpPr>
            <p:nvPr/>
          </p:nvSpPr>
          <p:spPr bwMode="auto">
            <a:xfrm>
              <a:off x="3696" y="2610"/>
              <a:ext cx="86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000000"/>
                  </a:solidFill>
                  <a:latin typeface="华文中宋" panose="02010600040101010101" pitchFamily="2" charset="-122"/>
                  <a:ea typeface="华文中宋" panose="02010600040101010101" pitchFamily="2" charset="-122"/>
                </a:rPr>
                <a:t>电源反抗自感电动势作的功</a:t>
              </a:r>
              <a:endParaRPr lang="zh-CN" altLang="en-US" sz="2800">
                <a:solidFill>
                  <a:srgbClr val="000000"/>
                </a:solidFill>
                <a:latin typeface="华文中宋" panose="02010600040101010101" pitchFamily="2" charset="-122"/>
                <a:ea typeface="华文中宋" panose="02010600040101010101" pitchFamily="2" charset="-122"/>
              </a:endParaRPr>
            </a:p>
          </p:txBody>
        </p:sp>
      </p:grpSp>
      <p:grpSp>
        <p:nvGrpSpPr>
          <p:cNvPr id="7" name="Group 17">
            <a:extLst>
              <a:ext uri="{FF2B5EF4-FFF2-40B4-BE49-F238E27FC236}">
                <a16:creationId xmlns:a16="http://schemas.microsoft.com/office/drawing/2014/main" id="{F38DEAB9-B909-40E3-8DF1-21942E1961A4}"/>
              </a:ext>
            </a:extLst>
          </p:cNvPr>
          <p:cNvGrpSpPr>
            <a:grpSpLocks/>
          </p:cNvGrpSpPr>
          <p:nvPr/>
        </p:nvGrpSpPr>
        <p:grpSpPr bwMode="auto">
          <a:xfrm>
            <a:off x="430213" y="573088"/>
            <a:ext cx="3733800" cy="2470150"/>
            <a:chOff x="144" y="720"/>
            <a:chExt cx="2352" cy="1556"/>
          </a:xfrm>
        </p:grpSpPr>
        <p:grpSp>
          <p:nvGrpSpPr>
            <p:cNvPr id="64523" name="Group 18">
              <a:extLst>
                <a:ext uri="{FF2B5EF4-FFF2-40B4-BE49-F238E27FC236}">
                  <a16:creationId xmlns:a16="http://schemas.microsoft.com/office/drawing/2014/main" id="{CC608E46-F19D-41EE-AF88-C8EC70B85F7E}"/>
                </a:ext>
              </a:extLst>
            </p:cNvPr>
            <p:cNvGrpSpPr>
              <a:grpSpLocks/>
            </p:cNvGrpSpPr>
            <p:nvPr/>
          </p:nvGrpSpPr>
          <p:grpSpPr bwMode="auto">
            <a:xfrm>
              <a:off x="144" y="720"/>
              <a:ext cx="2352" cy="1553"/>
              <a:chOff x="144" y="720"/>
              <a:chExt cx="2352" cy="1553"/>
            </a:xfrm>
          </p:grpSpPr>
          <p:sp>
            <p:nvSpPr>
              <p:cNvPr id="64525" name="Rectangle 19">
                <a:extLst>
                  <a:ext uri="{FF2B5EF4-FFF2-40B4-BE49-F238E27FC236}">
                    <a16:creationId xmlns:a16="http://schemas.microsoft.com/office/drawing/2014/main" id="{A3C0765B-21E5-44DF-A2E0-F8F6D5099198}"/>
                  </a:ext>
                </a:extLst>
              </p:cNvPr>
              <p:cNvSpPr>
                <a:spLocks noChangeArrowheads="1"/>
              </p:cNvSpPr>
              <p:nvPr/>
            </p:nvSpPr>
            <p:spPr bwMode="auto">
              <a:xfrm>
                <a:off x="144" y="720"/>
                <a:ext cx="2352" cy="1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64526" name="Group 20">
                <a:extLst>
                  <a:ext uri="{FF2B5EF4-FFF2-40B4-BE49-F238E27FC236}">
                    <a16:creationId xmlns:a16="http://schemas.microsoft.com/office/drawing/2014/main" id="{ABE66D6A-FA9E-4104-BAE7-E0EA39E6435A}"/>
                  </a:ext>
                </a:extLst>
              </p:cNvPr>
              <p:cNvGrpSpPr>
                <a:grpSpLocks/>
              </p:cNvGrpSpPr>
              <p:nvPr/>
            </p:nvGrpSpPr>
            <p:grpSpPr bwMode="auto">
              <a:xfrm>
                <a:off x="189" y="816"/>
                <a:ext cx="2262" cy="1457"/>
                <a:chOff x="189" y="816"/>
                <a:chExt cx="2262" cy="1457"/>
              </a:xfrm>
            </p:grpSpPr>
            <p:sp>
              <p:nvSpPr>
                <p:cNvPr id="64527" name="AutoShape 21">
                  <a:extLst>
                    <a:ext uri="{FF2B5EF4-FFF2-40B4-BE49-F238E27FC236}">
                      <a16:creationId xmlns:a16="http://schemas.microsoft.com/office/drawing/2014/main" id="{A3D5BF6C-DCCC-48EE-A0A8-705FAE267F38}"/>
                    </a:ext>
                  </a:extLst>
                </p:cNvPr>
                <p:cNvSpPr>
                  <a:spLocks noChangeArrowheads="1"/>
                </p:cNvSpPr>
                <p:nvPr/>
              </p:nvSpPr>
              <p:spPr bwMode="auto">
                <a:xfrm rot="-5390567">
                  <a:off x="1216" y="108"/>
                  <a:ext cx="480" cy="1991"/>
                </a:xfrm>
                <a:prstGeom prst="can">
                  <a:avLst>
                    <a:gd name="adj" fmla="val 42382"/>
                  </a:avLst>
                </a:prstGeom>
                <a:solidFill>
                  <a:srgbClr val="999999"/>
                </a:solidFill>
                <a:ln w="9525">
                  <a:solidFill>
                    <a:srgbClr val="002060"/>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4528" name="Freeform 22">
                  <a:extLst>
                    <a:ext uri="{FF2B5EF4-FFF2-40B4-BE49-F238E27FC236}">
                      <a16:creationId xmlns:a16="http://schemas.microsoft.com/office/drawing/2014/main" id="{D72B638E-16EA-4BBC-BA9C-7303D92997D9}"/>
                    </a:ext>
                  </a:extLst>
                </p:cNvPr>
                <p:cNvSpPr>
                  <a:spLocks/>
                </p:cNvSpPr>
                <p:nvPr/>
              </p:nvSpPr>
              <p:spPr bwMode="auto">
                <a:xfrm>
                  <a:off x="732"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29" name="Freeform 23">
                  <a:extLst>
                    <a:ext uri="{FF2B5EF4-FFF2-40B4-BE49-F238E27FC236}">
                      <a16:creationId xmlns:a16="http://schemas.microsoft.com/office/drawing/2014/main" id="{611ED59C-A99A-4C81-87AE-DD8729E5ACC6}"/>
                    </a:ext>
                  </a:extLst>
                </p:cNvPr>
                <p:cNvSpPr>
                  <a:spLocks/>
                </p:cNvSpPr>
                <p:nvPr/>
              </p:nvSpPr>
              <p:spPr bwMode="auto">
                <a:xfrm>
                  <a:off x="822" y="816"/>
                  <a:ext cx="207" cy="574"/>
                </a:xfrm>
                <a:custGeom>
                  <a:avLst/>
                  <a:gdLst>
                    <a:gd name="T0" fmla="*/ 0 w 219"/>
                    <a:gd name="T1" fmla="*/ 28 h 574"/>
                    <a:gd name="T2" fmla="*/ 38 w 219"/>
                    <a:gd name="T3" fmla="*/ 5 h 574"/>
                    <a:gd name="T4" fmla="*/ 74 w 219"/>
                    <a:gd name="T5" fmla="*/ 98 h 574"/>
                    <a:gd name="T6" fmla="*/ 112 w 219"/>
                    <a:gd name="T7" fmla="*/ 472 h 574"/>
                    <a:gd name="T8" fmla="*/ 143 w 219"/>
                    <a:gd name="T9" fmla="*/ 574 h 574"/>
                    <a:gd name="T10" fmla="*/ 174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0" name="Freeform 24">
                  <a:extLst>
                    <a:ext uri="{FF2B5EF4-FFF2-40B4-BE49-F238E27FC236}">
                      <a16:creationId xmlns:a16="http://schemas.microsoft.com/office/drawing/2014/main" id="{226FEDFE-F4C2-4597-BF65-FAA1D1576C43}"/>
                    </a:ext>
                  </a:extLst>
                </p:cNvPr>
                <p:cNvSpPr>
                  <a:spLocks/>
                </p:cNvSpPr>
                <p:nvPr/>
              </p:nvSpPr>
              <p:spPr bwMode="auto">
                <a:xfrm>
                  <a:off x="913"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1" name="Freeform 25">
                  <a:extLst>
                    <a:ext uri="{FF2B5EF4-FFF2-40B4-BE49-F238E27FC236}">
                      <a16:creationId xmlns:a16="http://schemas.microsoft.com/office/drawing/2014/main" id="{CC736254-6613-48FF-8DBA-51F5CEDEDA45}"/>
                    </a:ext>
                  </a:extLst>
                </p:cNvPr>
                <p:cNvSpPr>
                  <a:spLocks/>
                </p:cNvSpPr>
                <p:nvPr/>
              </p:nvSpPr>
              <p:spPr bwMode="auto">
                <a:xfrm>
                  <a:off x="1003" y="816"/>
                  <a:ext cx="207" cy="574"/>
                </a:xfrm>
                <a:custGeom>
                  <a:avLst/>
                  <a:gdLst>
                    <a:gd name="T0" fmla="*/ 0 w 219"/>
                    <a:gd name="T1" fmla="*/ 28 h 574"/>
                    <a:gd name="T2" fmla="*/ 38 w 219"/>
                    <a:gd name="T3" fmla="*/ 5 h 574"/>
                    <a:gd name="T4" fmla="*/ 74 w 219"/>
                    <a:gd name="T5" fmla="*/ 98 h 574"/>
                    <a:gd name="T6" fmla="*/ 112 w 219"/>
                    <a:gd name="T7" fmla="*/ 472 h 574"/>
                    <a:gd name="T8" fmla="*/ 143 w 219"/>
                    <a:gd name="T9" fmla="*/ 574 h 574"/>
                    <a:gd name="T10" fmla="*/ 174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2" name="Freeform 26">
                  <a:extLst>
                    <a:ext uri="{FF2B5EF4-FFF2-40B4-BE49-F238E27FC236}">
                      <a16:creationId xmlns:a16="http://schemas.microsoft.com/office/drawing/2014/main" id="{C3F43A55-D558-4695-A9A5-3E9D5070D3BA}"/>
                    </a:ext>
                  </a:extLst>
                </p:cNvPr>
                <p:cNvSpPr>
                  <a:spLocks/>
                </p:cNvSpPr>
                <p:nvPr/>
              </p:nvSpPr>
              <p:spPr bwMode="auto">
                <a:xfrm>
                  <a:off x="1094"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3" name="Freeform 27">
                  <a:extLst>
                    <a:ext uri="{FF2B5EF4-FFF2-40B4-BE49-F238E27FC236}">
                      <a16:creationId xmlns:a16="http://schemas.microsoft.com/office/drawing/2014/main" id="{720557A0-FB04-4DB4-B739-99DDC2232516}"/>
                    </a:ext>
                  </a:extLst>
                </p:cNvPr>
                <p:cNvSpPr>
                  <a:spLocks/>
                </p:cNvSpPr>
                <p:nvPr/>
              </p:nvSpPr>
              <p:spPr bwMode="auto">
                <a:xfrm>
                  <a:off x="1184" y="816"/>
                  <a:ext cx="207" cy="574"/>
                </a:xfrm>
                <a:custGeom>
                  <a:avLst/>
                  <a:gdLst>
                    <a:gd name="T0" fmla="*/ 0 w 219"/>
                    <a:gd name="T1" fmla="*/ 28 h 574"/>
                    <a:gd name="T2" fmla="*/ 38 w 219"/>
                    <a:gd name="T3" fmla="*/ 5 h 574"/>
                    <a:gd name="T4" fmla="*/ 74 w 219"/>
                    <a:gd name="T5" fmla="*/ 98 h 574"/>
                    <a:gd name="T6" fmla="*/ 112 w 219"/>
                    <a:gd name="T7" fmla="*/ 472 h 574"/>
                    <a:gd name="T8" fmla="*/ 143 w 219"/>
                    <a:gd name="T9" fmla="*/ 574 h 574"/>
                    <a:gd name="T10" fmla="*/ 174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4" name="Freeform 28">
                  <a:extLst>
                    <a:ext uri="{FF2B5EF4-FFF2-40B4-BE49-F238E27FC236}">
                      <a16:creationId xmlns:a16="http://schemas.microsoft.com/office/drawing/2014/main" id="{F9C5C5AF-FCA2-40EE-91C3-0BAD5CBB29AF}"/>
                    </a:ext>
                  </a:extLst>
                </p:cNvPr>
                <p:cNvSpPr>
                  <a:spLocks/>
                </p:cNvSpPr>
                <p:nvPr/>
              </p:nvSpPr>
              <p:spPr bwMode="auto">
                <a:xfrm>
                  <a:off x="1275"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5" name="Freeform 29">
                  <a:extLst>
                    <a:ext uri="{FF2B5EF4-FFF2-40B4-BE49-F238E27FC236}">
                      <a16:creationId xmlns:a16="http://schemas.microsoft.com/office/drawing/2014/main" id="{277AC636-6770-46C6-B905-80F0AE646D70}"/>
                    </a:ext>
                  </a:extLst>
                </p:cNvPr>
                <p:cNvSpPr>
                  <a:spLocks/>
                </p:cNvSpPr>
                <p:nvPr/>
              </p:nvSpPr>
              <p:spPr bwMode="auto">
                <a:xfrm>
                  <a:off x="1365" y="816"/>
                  <a:ext cx="207" cy="574"/>
                </a:xfrm>
                <a:custGeom>
                  <a:avLst/>
                  <a:gdLst>
                    <a:gd name="T0" fmla="*/ 0 w 219"/>
                    <a:gd name="T1" fmla="*/ 28 h 574"/>
                    <a:gd name="T2" fmla="*/ 38 w 219"/>
                    <a:gd name="T3" fmla="*/ 5 h 574"/>
                    <a:gd name="T4" fmla="*/ 74 w 219"/>
                    <a:gd name="T5" fmla="*/ 98 h 574"/>
                    <a:gd name="T6" fmla="*/ 112 w 219"/>
                    <a:gd name="T7" fmla="*/ 472 h 574"/>
                    <a:gd name="T8" fmla="*/ 143 w 219"/>
                    <a:gd name="T9" fmla="*/ 574 h 574"/>
                    <a:gd name="T10" fmla="*/ 174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6" name="Freeform 30">
                  <a:extLst>
                    <a:ext uri="{FF2B5EF4-FFF2-40B4-BE49-F238E27FC236}">
                      <a16:creationId xmlns:a16="http://schemas.microsoft.com/office/drawing/2014/main" id="{43F9CA44-BC43-4E83-816E-68EE28AC90E0}"/>
                    </a:ext>
                  </a:extLst>
                </p:cNvPr>
                <p:cNvSpPr>
                  <a:spLocks/>
                </p:cNvSpPr>
                <p:nvPr/>
              </p:nvSpPr>
              <p:spPr bwMode="auto">
                <a:xfrm>
                  <a:off x="1456"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7" name="Freeform 31">
                  <a:extLst>
                    <a:ext uri="{FF2B5EF4-FFF2-40B4-BE49-F238E27FC236}">
                      <a16:creationId xmlns:a16="http://schemas.microsoft.com/office/drawing/2014/main" id="{21FC7B5C-CEB0-454E-A0CC-C41932C2694E}"/>
                    </a:ext>
                  </a:extLst>
                </p:cNvPr>
                <p:cNvSpPr>
                  <a:spLocks/>
                </p:cNvSpPr>
                <p:nvPr/>
              </p:nvSpPr>
              <p:spPr bwMode="auto">
                <a:xfrm>
                  <a:off x="1546" y="816"/>
                  <a:ext cx="181" cy="576"/>
                </a:xfrm>
                <a:custGeom>
                  <a:avLst/>
                  <a:gdLst>
                    <a:gd name="T0" fmla="*/ 0 w 219"/>
                    <a:gd name="T1" fmla="*/ 28 h 574"/>
                    <a:gd name="T2" fmla="*/ 21 w 219"/>
                    <a:gd name="T3" fmla="*/ 5 h 574"/>
                    <a:gd name="T4" fmla="*/ 44 w 219"/>
                    <a:gd name="T5" fmla="*/ 98 h 574"/>
                    <a:gd name="T6" fmla="*/ 65 w 219"/>
                    <a:gd name="T7" fmla="*/ 480 h 574"/>
                    <a:gd name="T8" fmla="*/ 83 w 219"/>
                    <a:gd name="T9" fmla="*/ 582 h 574"/>
                    <a:gd name="T10" fmla="*/ 102 w 219"/>
                    <a:gd name="T11" fmla="*/ 54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8" name="Freeform 32">
                  <a:extLst>
                    <a:ext uri="{FF2B5EF4-FFF2-40B4-BE49-F238E27FC236}">
                      <a16:creationId xmlns:a16="http://schemas.microsoft.com/office/drawing/2014/main" id="{2B909B2B-FBCD-4B20-A234-D84B88B40BB4}"/>
                    </a:ext>
                  </a:extLst>
                </p:cNvPr>
                <p:cNvSpPr>
                  <a:spLocks/>
                </p:cNvSpPr>
                <p:nvPr/>
              </p:nvSpPr>
              <p:spPr bwMode="auto">
                <a:xfrm>
                  <a:off x="1637"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9" name="Freeform 33">
                  <a:extLst>
                    <a:ext uri="{FF2B5EF4-FFF2-40B4-BE49-F238E27FC236}">
                      <a16:creationId xmlns:a16="http://schemas.microsoft.com/office/drawing/2014/main" id="{ED7D9841-6F74-4CE9-9596-FE4BCD4FCB87}"/>
                    </a:ext>
                  </a:extLst>
                </p:cNvPr>
                <p:cNvSpPr>
                  <a:spLocks/>
                </p:cNvSpPr>
                <p:nvPr/>
              </p:nvSpPr>
              <p:spPr bwMode="auto">
                <a:xfrm>
                  <a:off x="1727" y="816"/>
                  <a:ext cx="207" cy="574"/>
                </a:xfrm>
                <a:custGeom>
                  <a:avLst/>
                  <a:gdLst>
                    <a:gd name="T0" fmla="*/ 0 w 219"/>
                    <a:gd name="T1" fmla="*/ 28 h 574"/>
                    <a:gd name="T2" fmla="*/ 38 w 219"/>
                    <a:gd name="T3" fmla="*/ 5 h 574"/>
                    <a:gd name="T4" fmla="*/ 74 w 219"/>
                    <a:gd name="T5" fmla="*/ 98 h 574"/>
                    <a:gd name="T6" fmla="*/ 112 w 219"/>
                    <a:gd name="T7" fmla="*/ 472 h 574"/>
                    <a:gd name="T8" fmla="*/ 143 w 219"/>
                    <a:gd name="T9" fmla="*/ 574 h 574"/>
                    <a:gd name="T10" fmla="*/ 174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40" name="Freeform 34">
                  <a:extLst>
                    <a:ext uri="{FF2B5EF4-FFF2-40B4-BE49-F238E27FC236}">
                      <a16:creationId xmlns:a16="http://schemas.microsoft.com/office/drawing/2014/main" id="{320FAB08-1BF9-437E-BD4E-3D9E6E0F3604}"/>
                    </a:ext>
                  </a:extLst>
                </p:cNvPr>
                <p:cNvSpPr>
                  <a:spLocks/>
                </p:cNvSpPr>
                <p:nvPr/>
              </p:nvSpPr>
              <p:spPr bwMode="auto">
                <a:xfrm>
                  <a:off x="1818"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41" name="Freeform 35">
                  <a:extLst>
                    <a:ext uri="{FF2B5EF4-FFF2-40B4-BE49-F238E27FC236}">
                      <a16:creationId xmlns:a16="http://schemas.microsoft.com/office/drawing/2014/main" id="{55D3C55B-53F7-4C46-AD0F-1F5E904D7750}"/>
                    </a:ext>
                  </a:extLst>
                </p:cNvPr>
                <p:cNvSpPr>
                  <a:spLocks/>
                </p:cNvSpPr>
                <p:nvPr/>
              </p:nvSpPr>
              <p:spPr bwMode="auto">
                <a:xfrm>
                  <a:off x="1908" y="816"/>
                  <a:ext cx="207" cy="574"/>
                </a:xfrm>
                <a:custGeom>
                  <a:avLst/>
                  <a:gdLst>
                    <a:gd name="T0" fmla="*/ 0 w 219"/>
                    <a:gd name="T1" fmla="*/ 28 h 574"/>
                    <a:gd name="T2" fmla="*/ 38 w 219"/>
                    <a:gd name="T3" fmla="*/ 5 h 574"/>
                    <a:gd name="T4" fmla="*/ 74 w 219"/>
                    <a:gd name="T5" fmla="*/ 98 h 574"/>
                    <a:gd name="T6" fmla="*/ 112 w 219"/>
                    <a:gd name="T7" fmla="*/ 472 h 574"/>
                    <a:gd name="T8" fmla="*/ 143 w 219"/>
                    <a:gd name="T9" fmla="*/ 574 h 574"/>
                    <a:gd name="T10" fmla="*/ 174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42" name="Freeform 36">
                  <a:extLst>
                    <a:ext uri="{FF2B5EF4-FFF2-40B4-BE49-F238E27FC236}">
                      <a16:creationId xmlns:a16="http://schemas.microsoft.com/office/drawing/2014/main" id="{6A2E8759-5656-448D-9425-E370A7BC600F}"/>
                    </a:ext>
                  </a:extLst>
                </p:cNvPr>
                <p:cNvSpPr>
                  <a:spLocks/>
                </p:cNvSpPr>
                <p:nvPr/>
              </p:nvSpPr>
              <p:spPr bwMode="auto">
                <a:xfrm>
                  <a:off x="1999"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43" name="Freeform 37">
                  <a:extLst>
                    <a:ext uri="{FF2B5EF4-FFF2-40B4-BE49-F238E27FC236}">
                      <a16:creationId xmlns:a16="http://schemas.microsoft.com/office/drawing/2014/main" id="{E8C3CA7F-F2C2-4BDD-BF2B-2A49D503947E}"/>
                    </a:ext>
                  </a:extLst>
                </p:cNvPr>
                <p:cNvSpPr>
                  <a:spLocks/>
                </p:cNvSpPr>
                <p:nvPr/>
              </p:nvSpPr>
              <p:spPr bwMode="auto">
                <a:xfrm>
                  <a:off x="2089" y="816"/>
                  <a:ext cx="206" cy="574"/>
                </a:xfrm>
                <a:custGeom>
                  <a:avLst/>
                  <a:gdLst>
                    <a:gd name="T0" fmla="*/ 0 w 219"/>
                    <a:gd name="T1" fmla="*/ 28 h 574"/>
                    <a:gd name="T2" fmla="*/ 37 w 219"/>
                    <a:gd name="T3" fmla="*/ 5 h 574"/>
                    <a:gd name="T4" fmla="*/ 72 w 219"/>
                    <a:gd name="T5" fmla="*/ 98 h 574"/>
                    <a:gd name="T6" fmla="*/ 110 w 219"/>
                    <a:gd name="T7" fmla="*/ 472 h 574"/>
                    <a:gd name="T8" fmla="*/ 140 w 219"/>
                    <a:gd name="T9" fmla="*/ 574 h 574"/>
                    <a:gd name="T10" fmla="*/ 171 w 219"/>
                    <a:gd name="T11" fmla="*/ 53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44" name="Line 38">
                  <a:extLst>
                    <a:ext uri="{FF2B5EF4-FFF2-40B4-BE49-F238E27FC236}">
                      <a16:creationId xmlns:a16="http://schemas.microsoft.com/office/drawing/2014/main" id="{1FDFF65C-6912-43CA-A951-90F8EFF2E3EF}"/>
                    </a:ext>
                  </a:extLst>
                </p:cNvPr>
                <p:cNvSpPr>
                  <a:spLocks noChangeShapeType="1"/>
                </p:cNvSpPr>
                <p:nvPr/>
              </p:nvSpPr>
              <p:spPr bwMode="auto">
                <a:xfrm>
                  <a:off x="777" y="1344"/>
                  <a:ext cx="0" cy="38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5" name="Freeform 39">
                  <a:extLst>
                    <a:ext uri="{FF2B5EF4-FFF2-40B4-BE49-F238E27FC236}">
                      <a16:creationId xmlns:a16="http://schemas.microsoft.com/office/drawing/2014/main" id="{09F141CC-D6D2-4853-8FC1-CBDB6487024A}"/>
                    </a:ext>
                  </a:extLst>
                </p:cNvPr>
                <p:cNvSpPr>
                  <a:spLocks/>
                </p:cNvSpPr>
                <p:nvPr/>
              </p:nvSpPr>
              <p:spPr bwMode="auto">
                <a:xfrm>
                  <a:off x="2207" y="819"/>
                  <a:ext cx="114" cy="528"/>
                </a:xfrm>
                <a:custGeom>
                  <a:avLst/>
                  <a:gdLst>
                    <a:gd name="T0" fmla="*/ 4 w 121"/>
                    <a:gd name="T1" fmla="*/ 45 h 528"/>
                    <a:gd name="T2" fmla="*/ 65 w 121"/>
                    <a:gd name="T3" fmla="*/ 14 h 528"/>
                    <a:gd name="T4" fmla="*/ 83 w 121"/>
                    <a:gd name="T5" fmla="*/ 380 h 528"/>
                    <a:gd name="T6" fmla="*/ 89 w 121"/>
                    <a:gd name="T7" fmla="*/ 474 h 528"/>
                    <a:gd name="T8" fmla="*/ 95 w 121"/>
                    <a:gd name="T9" fmla="*/ 528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46" name="Line 40">
                  <a:extLst>
                    <a:ext uri="{FF2B5EF4-FFF2-40B4-BE49-F238E27FC236}">
                      <a16:creationId xmlns:a16="http://schemas.microsoft.com/office/drawing/2014/main" id="{A78FCA90-6CFB-48C5-A086-0A37B37FC3C8}"/>
                    </a:ext>
                  </a:extLst>
                </p:cNvPr>
                <p:cNvSpPr>
                  <a:spLocks noChangeShapeType="1"/>
                </p:cNvSpPr>
                <p:nvPr/>
              </p:nvSpPr>
              <p:spPr bwMode="auto">
                <a:xfrm flipH="1">
                  <a:off x="2315" y="1344"/>
                  <a:ext cx="0" cy="57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7" name="Rectangle 41">
                  <a:extLst>
                    <a:ext uri="{FF2B5EF4-FFF2-40B4-BE49-F238E27FC236}">
                      <a16:creationId xmlns:a16="http://schemas.microsoft.com/office/drawing/2014/main" id="{DAE88EA9-7B9D-4EEF-A837-4B92C80E8F77}"/>
                    </a:ext>
                  </a:extLst>
                </p:cNvPr>
                <p:cNvSpPr>
                  <a:spLocks noChangeArrowheads="1"/>
                </p:cNvSpPr>
                <p:nvPr/>
              </p:nvSpPr>
              <p:spPr bwMode="auto">
                <a:xfrm>
                  <a:off x="732" y="1872"/>
                  <a:ext cx="950" cy="96"/>
                </a:xfrm>
                <a:prstGeom prst="rect">
                  <a:avLst/>
                </a:prstGeom>
                <a:gradFill rotWithShape="0">
                  <a:gsLst>
                    <a:gs pos="0">
                      <a:srgbClr val="000066"/>
                    </a:gs>
                    <a:gs pos="50000">
                      <a:srgbClr val="F5F5F9"/>
                    </a:gs>
                    <a:gs pos="100000">
                      <a:srgbClr val="000066"/>
                    </a:gs>
                  </a:gsLst>
                  <a:lin ang="5400000" scaled="1"/>
                </a:gradFill>
                <a:ln w="1905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4548" name="Line 42">
                  <a:extLst>
                    <a:ext uri="{FF2B5EF4-FFF2-40B4-BE49-F238E27FC236}">
                      <a16:creationId xmlns:a16="http://schemas.microsoft.com/office/drawing/2014/main" id="{3A23014C-712B-4CEB-8F78-0611AA3CD8CE}"/>
                    </a:ext>
                  </a:extLst>
                </p:cNvPr>
                <p:cNvSpPr>
                  <a:spLocks noChangeShapeType="1"/>
                </p:cNvSpPr>
                <p:nvPr/>
              </p:nvSpPr>
              <p:spPr bwMode="auto">
                <a:xfrm>
                  <a:off x="777" y="1728"/>
                  <a:ext cx="49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9" name="Line 43">
                  <a:extLst>
                    <a:ext uri="{FF2B5EF4-FFF2-40B4-BE49-F238E27FC236}">
                      <a16:creationId xmlns:a16="http://schemas.microsoft.com/office/drawing/2014/main" id="{75BE46AC-B397-477E-8514-4951DC81299C}"/>
                    </a:ext>
                  </a:extLst>
                </p:cNvPr>
                <p:cNvSpPr>
                  <a:spLocks noChangeShapeType="1"/>
                </p:cNvSpPr>
                <p:nvPr/>
              </p:nvSpPr>
              <p:spPr bwMode="auto">
                <a:xfrm>
                  <a:off x="1275" y="1728"/>
                  <a:ext cx="0" cy="1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0" name="Line 44">
                  <a:extLst>
                    <a:ext uri="{FF2B5EF4-FFF2-40B4-BE49-F238E27FC236}">
                      <a16:creationId xmlns:a16="http://schemas.microsoft.com/office/drawing/2014/main" id="{42068019-CE4A-4E4C-96DD-9D95B1D71607}"/>
                    </a:ext>
                  </a:extLst>
                </p:cNvPr>
                <p:cNvSpPr>
                  <a:spLocks noChangeShapeType="1"/>
                </p:cNvSpPr>
                <p:nvPr/>
              </p:nvSpPr>
              <p:spPr bwMode="auto">
                <a:xfrm>
                  <a:off x="1953" y="1920"/>
                  <a:ext cx="36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1" name="Line 45">
                  <a:extLst>
                    <a:ext uri="{FF2B5EF4-FFF2-40B4-BE49-F238E27FC236}">
                      <a16:creationId xmlns:a16="http://schemas.microsoft.com/office/drawing/2014/main" id="{AF1E499E-BEF5-41BD-9325-006B35A57CA7}"/>
                    </a:ext>
                  </a:extLst>
                </p:cNvPr>
                <p:cNvSpPr>
                  <a:spLocks noChangeShapeType="1"/>
                </p:cNvSpPr>
                <p:nvPr/>
              </p:nvSpPr>
              <p:spPr bwMode="auto">
                <a:xfrm>
                  <a:off x="1682" y="1920"/>
                  <a:ext cx="181"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2" name="Line 46">
                  <a:extLst>
                    <a:ext uri="{FF2B5EF4-FFF2-40B4-BE49-F238E27FC236}">
                      <a16:creationId xmlns:a16="http://schemas.microsoft.com/office/drawing/2014/main" id="{2959F1F8-6C2B-460F-A108-8C51CDAA1CC7}"/>
                    </a:ext>
                  </a:extLst>
                </p:cNvPr>
                <p:cNvSpPr>
                  <a:spLocks noChangeShapeType="1"/>
                </p:cNvSpPr>
                <p:nvPr/>
              </p:nvSpPr>
              <p:spPr bwMode="auto">
                <a:xfrm>
                  <a:off x="1863" y="1776"/>
                  <a:ext cx="0" cy="2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3" name="Line 47">
                  <a:extLst>
                    <a:ext uri="{FF2B5EF4-FFF2-40B4-BE49-F238E27FC236}">
                      <a16:creationId xmlns:a16="http://schemas.microsoft.com/office/drawing/2014/main" id="{0A083246-F5D4-4B24-A261-4E3F722B0910}"/>
                    </a:ext>
                  </a:extLst>
                </p:cNvPr>
                <p:cNvSpPr>
                  <a:spLocks noChangeShapeType="1"/>
                </p:cNvSpPr>
                <p:nvPr/>
              </p:nvSpPr>
              <p:spPr bwMode="auto">
                <a:xfrm>
                  <a:off x="1953" y="1824"/>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4" name="Line 48">
                  <a:extLst>
                    <a:ext uri="{FF2B5EF4-FFF2-40B4-BE49-F238E27FC236}">
                      <a16:creationId xmlns:a16="http://schemas.microsoft.com/office/drawing/2014/main" id="{D306AC64-7430-4BB5-9B4B-E88A05A912C6}"/>
                    </a:ext>
                  </a:extLst>
                </p:cNvPr>
                <p:cNvSpPr>
                  <a:spLocks noChangeShapeType="1"/>
                </p:cNvSpPr>
                <p:nvPr/>
              </p:nvSpPr>
              <p:spPr bwMode="auto">
                <a:xfrm>
                  <a:off x="777" y="1536"/>
                  <a:ext cx="1538" cy="0"/>
                </a:xfrm>
                <a:prstGeom prst="line">
                  <a:avLst/>
                </a:prstGeom>
                <a:noFill/>
                <a:ln w="28575">
                  <a:solidFill>
                    <a:srgbClr val="FF0066"/>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5" name="Line 49">
                  <a:extLst>
                    <a:ext uri="{FF2B5EF4-FFF2-40B4-BE49-F238E27FC236}">
                      <a16:creationId xmlns:a16="http://schemas.microsoft.com/office/drawing/2014/main" id="{C0B66137-550B-4E6E-A917-5F8DB80B7F8D}"/>
                    </a:ext>
                  </a:extLst>
                </p:cNvPr>
                <p:cNvSpPr>
                  <a:spLocks noChangeShapeType="1"/>
                </p:cNvSpPr>
                <p:nvPr/>
              </p:nvSpPr>
              <p:spPr bwMode="auto">
                <a:xfrm>
                  <a:off x="551" y="864"/>
                  <a:ext cx="0" cy="480"/>
                </a:xfrm>
                <a:prstGeom prst="line">
                  <a:avLst/>
                </a:prstGeom>
                <a:noFill/>
                <a:ln w="19050">
                  <a:solidFill>
                    <a:srgbClr val="FF0066"/>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4556" name="Object 110">
                  <a:extLst>
                    <a:ext uri="{FF2B5EF4-FFF2-40B4-BE49-F238E27FC236}">
                      <a16:creationId xmlns:a16="http://schemas.microsoft.com/office/drawing/2014/main" id="{60841C95-A03E-4383-9D94-757D7AF73CA1}"/>
                    </a:ext>
                  </a:extLst>
                </p:cNvPr>
                <p:cNvGraphicFramePr>
                  <a:graphicFrameLocks noChangeAspect="1"/>
                </p:cNvGraphicFramePr>
                <p:nvPr/>
              </p:nvGraphicFramePr>
              <p:xfrm>
                <a:off x="1449" y="1475"/>
                <a:ext cx="193" cy="280"/>
              </p:xfrm>
              <a:graphic>
                <a:graphicData uri="http://schemas.openxmlformats.org/presentationml/2006/ole">
                  <mc:AlternateContent xmlns:mc="http://schemas.openxmlformats.org/markup-compatibility/2006">
                    <mc:Choice xmlns:v="urn:schemas-microsoft-com:vml" Requires="v">
                      <p:oleObj name="Equation" r:id="rId10" imgW="101468" imgH="177569" progId="Equation.DSMT4">
                        <p:embed/>
                      </p:oleObj>
                    </mc:Choice>
                    <mc:Fallback>
                      <p:oleObj name="Equation" r:id="rId10" imgW="101468" imgH="177569" progId="Equation.DSMT4">
                        <p:embed/>
                        <p:pic>
                          <p:nvPicPr>
                            <p:cNvPr id="0" name="Object 1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9" y="1475"/>
                              <a:ext cx="19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57" name="Object 111">
                  <a:extLst>
                    <a:ext uri="{FF2B5EF4-FFF2-40B4-BE49-F238E27FC236}">
                      <a16:creationId xmlns:a16="http://schemas.microsoft.com/office/drawing/2014/main" id="{75875501-2FB5-4547-AF33-D50561208693}"/>
                    </a:ext>
                  </a:extLst>
                </p:cNvPr>
                <p:cNvGraphicFramePr>
                  <a:graphicFrameLocks noChangeAspect="1"/>
                </p:cNvGraphicFramePr>
                <p:nvPr/>
              </p:nvGraphicFramePr>
              <p:xfrm>
                <a:off x="189" y="960"/>
                <a:ext cx="317" cy="240"/>
              </p:xfrm>
              <a:graphic>
                <a:graphicData uri="http://schemas.openxmlformats.org/presentationml/2006/ole">
                  <mc:AlternateContent xmlns:mc="http://schemas.openxmlformats.org/markup-compatibility/2006">
                    <mc:Choice xmlns:v="urn:schemas-microsoft-com:vml" Requires="v">
                      <p:oleObj name="公式" r:id="rId12" imgW="291973" imgH="228501" progId="Equation.3">
                        <p:embed/>
                      </p:oleObj>
                    </mc:Choice>
                    <mc:Fallback>
                      <p:oleObj name="公式" r:id="rId12" imgW="291973" imgH="228501" progId="Equation.3">
                        <p:embed/>
                        <p:pic>
                          <p:nvPicPr>
                            <p:cNvPr id="0" name="Object 1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9" y="960"/>
                              <a:ext cx="3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58" name="Object 112">
                  <a:extLst>
                    <a:ext uri="{FF2B5EF4-FFF2-40B4-BE49-F238E27FC236}">
                      <a16:creationId xmlns:a16="http://schemas.microsoft.com/office/drawing/2014/main" id="{897A904C-7D9D-46CB-AF8A-5E73B18DC65A}"/>
                    </a:ext>
                  </a:extLst>
                </p:cNvPr>
                <p:cNvGraphicFramePr>
                  <a:graphicFrameLocks noChangeAspect="1"/>
                </p:cNvGraphicFramePr>
                <p:nvPr/>
              </p:nvGraphicFramePr>
              <p:xfrm>
                <a:off x="617" y="1125"/>
                <a:ext cx="284" cy="263"/>
              </p:xfrm>
              <a:graphic>
                <a:graphicData uri="http://schemas.openxmlformats.org/presentationml/2006/ole">
                  <mc:AlternateContent xmlns:mc="http://schemas.openxmlformats.org/markup-compatibility/2006">
                    <mc:Choice xmlns:v="urn:schemas-microsoft-com:vml" Requires="v">
                      <p:oleObj name="公式" r:id="rId14" imgW="215713" imgH="241091" progId="Equation.3">
                        <p:embed/>
                      </p:oleObj>
                    </mc:Choice>
                    <mc:Fallback>
                      <p:oleObj name="公式" r:id="rId14" imgW="215713" imgH="241091" progId="Equation.3">
                        <p:embed/>
                        <p:pic>
                          <p:nvPicPr>
                            <p:cNvPr id="0" name="Object 1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7" y="1125"/>
                              <a:ext cx="28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Lst>
                          </p:spPr>
                        </p:pic>
                      </p:oleObj>
                    </mc:Fallback>
                  </mc:AlternateContent>
                </a:graphicData>
              </a:graphic>
            </p:graphicFrame>
            <p:graphicFrame>
              <p:nvGraphicFramePr>
                <p:cNvPr id="64559" name="Object 113">
                  <a:extLst>
                    <a:ext uri="{FF2B5EF4-FFF2-40B4-BE49-F238E27FC236}">
                      <a16:creationId xmlns:a16="http://schemas.microsoft.com/office/drawing/2014/main" id="{D89D93EC-3AAB-4F3B-BD49-AEE10C3CB40B}"/>
                    </a:ext>
                  </a:extLst>
                </p:cNvPr>
                <p:cNvGraphicFramePr>
                  <a:graphicFrameLocks noChangeAspect="1"/>
                </p:cNvGraphicFramePr>
                <p:nvPr/>
              </p:nvGraphicFramePr>
              <p:xfrm>
                <a:off x="1882" y="1945"/>
                <a:ext cx="340" cy="328"/>
              </p:xfrm>
              <a:graphic>
                <a:graphicData uri="http://schemas.openxmlformats.org/presentationml/2006/ole">
                  <mc:AlternateContent xmlns:mc="http://schemas.openxmlformats.org/markup-compatibility/2006">
                    <mc:Choice xmlns:v="urn:schemas-microsoft-com:vml" Requires="v">
                      <p:oleObj name="Equation" r:id="rId16" imgW="164814" imgH="177492" progId="Equation.DSMT4">
                        <p:embed/>
                      </p:oleObj>
                    </mc:Choice>
                    <mc:Fallback>
                      <p:oleObj name="Equation" r:id="rId16" imgW="164814" imgH="177492" progId="Equation.DSMT4">
                        <p:embed/>
                        <p:pic>
                          <p:nvPicPr>
                            <p:cNvPr id="0" name="Object 1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82" y="1945"/>
                              <a:ext cx="34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64524" name="Object 114">
              <a:extLst>
                <a:ext uri="{FF2B5EF4-FFF2-40B4-BE49-F238E27FC236}">
                  <a16:creationId xmlns:a16="http://schemas.microsoft.com/office/drawing/2014/main" id="{DF845490-2CB6-4B11-ACDA-5560BB9D9F38}"/>
                </a:ext>
              </a:extLst>
            </p:cNvPr>
            <p:cNvGraphicFramePr>
              <a:graphicFrameLocks noChangeAspect="1"/>
            </p:cNvGraphicFramePr>
            <p:nvPr/>
          </p:nvGraphicFramePr>
          <p:xfrm>
            <a:off x="912" y="1968"/>
            <a:ext cx="301" cy="308"/>
          </p:xfrm>
          <a:graphic>
            <a:graphicData uri="http://schemas.openxmlformats.org/presentationml/2006/ole">
              <mc:AlternateContent xmlns:mc="http://schemas.openxmlformats.org/markup-compatibility/2006">
                <mc:Choice xmlns:v="urn:schemas-microsoft-com:vml" Requires="v">
                  <p:oleObj name="Equation" r:id="rId18" imgW="152268" imgH="164957" progId="Equation.3">
                    <p:embed/>
                  </p:oleObj>
                </mc:Choice>
                <mc:Fallback>
                  <p:oleObj name="Equation" r:id="rId18" imgW="152268" imgH="164957" progId="Equation.3">
                    <p:embed/>
                    <p:pic>
                      <p:nvPicPr>
                        <p:cNvPr id="0" name="Object 1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2" y="1968"/>
                          <a:ext cx="30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4522" name="TextBox 57">
            <a:extLst>
              <a:ext uri="{FF2B5EF4-FFF2-40B4-BE49-F238E27FC236}">
                <a16:creationId xmlns:a16="http://schemas.microsoft.com/office/drawing/2014/main" id="{D6522F9A-4165-4344-ACB1-23EFA5B37A2D}"/>
              </a:ext>
            </a:extLst>
          </p:cNvPr>
          <p:cNvSpPr txBox="1">
            <a:spLocks noChangeArrowheads="1"/>
          </p:cNvSpPr>
          <p:nvPr/>
        </p:nvSpPr>
        <p:spPr bwMode="auto">
          <a:xfrm>
            <a:off x="4502150" y="431800"/>
            <a:ext cx="480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solidFill>
                  <a:srgbClr val="FFFFFF"/>
                </a:solidFill>
              </a:rPr>
              <a:t>感应力所做的电功其时间变化率：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384"/>
                                        </p:tgtEl>
                                        <p:attrNameLst>
                                          <p:attrName>style.visibility</p:attrName>
                                        </p:attrNameLst>
                                      </p:cBhvr>
                                      <p:to>
                                        <p:strVal val="visible"/>
                                      </p:to>
                                    </p:set>
                                    <p:animEffect transition="in" filter="blinds(horizontal)">
                                      <p:cBhvr>
                                        <p:cTn id="12" dur="500"/>
                                        <p:tgtEl>
                                          <p:spTgt spid="2293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29386"/>
                                        </p:tgtEl>
                                        <p:attrNameLst>
                                          <p:attrName>style.visibility</p:attrName>
                                        </p:attrNameLst>
                                      </p:cBhvr>
                                      <p:to>
                                        <p:strVal val="visible"/>
                                      </p:to>
                                    </p:set>
                                    <p:animEffect transition="in" filter="blinds(vertical)">
                                      <p:cBhvr>
                                        <p:cTn id="17" dur="500"/>
                                        <p:tgtEl>
                                          <p:spTgt spid="2293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9385"/>
                                        </p:tgtEl>
                                        <p:attrNameLst>
                                          <p:attrName>style.visibility</p:attrName>
                                        </p:attrNameLst>
                                      </p:cBhvr>
                                      <p:to>
                                        <p:strVal val="visible"/>
                                      </p:to>
                                    </p:set>
                                    <p:animEffect transition="in" filter="blinds(horizontal)">
                                      <p:cBhvr>
                                        <p:cTn id="22" dur="500"/>
                                        <p:tgtEl>
                                          <p:spTgt spid="2293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upRigh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ppt_x</p:attrName>
                                        </p:attrNameLst>
                                      </p:cBhvr>
                                      <p:tavLst>
                                        <p:tav tm="0">
                                          <p:val>
                                            <p:strVal val="#ppt_x"/>
                                          </p:val>
                                        </p:tav>
                                        <p:tav tm="100000">
                                          <p:val>
                                            <p:strVal val="#ppt_x"/>
                                          </p:val>
                                        </p:tav>
                                      </p:tavLst>
                                    </p:anim>
                                    <p:anim calcmode="lin" valueType="num">
                                      <p:cBhvr>
                                        <p:cTn id="38" dur="500" fill="hold"/>
                                        <p:tgtEl>
                                          <p:spTgt spid="4"/>
                                        </p:tgtEl>
                                        <p:attrNameLst>
                                          <p:attrName>ppt_y</p:attrName>
                                        </p:attrNameLst>
                                      </p:cBhvr>
                                      <p:tavLst>
                                        <p:tav tm="0">
                                          <p:val>
                                            <p:strVal val="#ppt_y+#ppt_h/2"/>
                                          </p:val>
                                        </p:tav>
                                        <p:tav tm="100000">
                                          <p:val>
                                            <p:strVal val="#ppt_y"/>
                                          </p:val>
                                        </p:tav>
                                      </p:tavLst>
                                    </p:anim>
                                    <p:anim calcmode="lin" valueType="num">
                                      <p:cBhvr>
                                        <p:cTn id="39" dur="500" fill="hold"/>
                                        <p:tgtEl>
                                          <p:spTgt spid="4"/>
                                        </p:tgtEl>
                                        <p:attrNameLst>
                                          <p:attrName>ppt_w</p:attrName>
                                        </p:attrNameLst>
                                      </p:cBhvr>
                                      <p:tavLst>
                                        <p:tav tm="0">
                                          <p:val>
                                            <p:strVal val="#ppt_w"/>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diamond(in)">
                                      <p:cBhvr>
                                        <p:cTn id="4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0402" name="Object 45">
            <a:extLst>
              <a:ext uri="{FF2B5EF4-FFF2-40B4-BE49-F238E27FC236}">
                <a16:creationId xmlns:a16="http://schemas.microsoft.com/office/drawing/2014/main" id="{701B5FBD-9886-471E-A9C7-FC99001CE416}"/>
              </a:ext>
            </a:extLst>
          </p:cNvPr>
          <p:cNvGraphicFramePr>
            <a:graphicFrameLocks noChangeAspect="1"/>
          </p:cNvGraphicFramePr>
          <p:nvPr/>
        </p:nvGraphicFramePr>
        <p:xfrm>
          <a:off x="1143000" y="1714500"/>
          <a:ext cx="3459163" cy="571500"/>
        </p:xfrm>
        <a:graphic>
          <a:graphicData uri="http://schemas.openxmlformats.org/presentationml/2006/ole">
            <mc:AlternateContent xmlns:mc="http://schemas.openxmlformats.org/markup-compatibility/2006">
              <mc:Choice xmlns:v="urn:schemas-microsoft-com:vml" Requires="v">
                <p:oleObj name="Equation" r:id="rId2" imgW="1384300" imgH="228600" progId="Equation.DSMT4">
                  <p:embed/>
                </p:oleObj>
              </mc:Choice>
              <mc:Fallback>
                <p:oleObj name="Equation" r:id="rId2" imgW="1384300" imgH="228600" progId="Equation.DSMT4">
                  <p:embed/>
                  <p:pic>
                    <p:nvPicPr>
                      <p:cNvPr id="0" name="Object 45"/>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143000" y="1714500"/>
                        <a:ext cx="3459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0403" name="Object 46">
            <a:extLst>
              <a:ext uri="{FF2B5EF4-FFF2-40B4-BE49-F238E27FC236}">
                <a16:creationId xmlns:a16="http://schemas.microsoft.com/office/drawing/2014/main" id="{18BFEBD8-4E3A-42C5-9532-662A21E8E524}"/>
              </a:ext>
            </a:extLst>
          </p:cNvPr>
          <p:cNvGraphicFramePr>
            <a:graphicFrameLocks noChangeAspect="1"/>
          </p:cNvGraphicFramePr>
          <p:nvPr/>
        </p:nvGraphicFramePr>
        <p:xfrm>
          <a:off x="520700" y="2525713"/>
          <a:ext cx="4411663" cy="1079500"/>
        </p:xfrm>
        <a:graphic>
          <a:graphicData uri="http://schemas.openxmlformats.org/presentationml/2006/ole">
            <mc:AlternateContent xmlns:mc="http://schemas.openxmlformats.org/markup-compatibility/2006">
              <mc:Choice xmlns:v="urn:schemas-microsoft-com:vml" Requires="v">
                <p:oleObj name="Equation" r:id="rId4" imgW="1765300" imgH="431800" progId="Equation.DSMT4">
                  <p:embed/>
                </p:oleObj>
              </mc:Choice>
              <mc:Fallback>
                <p:oleObj name="Equation" r:id="rId4" imgW="1765300" imgH="431800" progId="Equation.DSMT4">
                  <p:embed/>
                  <p:pic>
                    <p:nvPicPr>
                      <p:cNvPr id="0" name="Object 46"/>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520700" y="2525713"/>
                        <a:ext cx="441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0404" name="Object 47">
            <a:extLst>
              <a:ext uri="{FF2B5EF4-FFF2-40B4-BE49-F238E27FC236}">
                <a16:creationId xmlns:a16="http://schemas.microsoft.com/office/drawing/2014/main" id="{39329B8B-9240-4EE9-B450-48FCA8D614F7}"/>
              </a:ext>
            </a:extLst>
          </p:cNvPr>
          <p:cNvGraphicFramePr>
            <a:graphicFrameLocks noChangeAspect="1"/>
          </p:cNvGraphicFramePr>
          <p:nvPr/>
        </p:nvGraphicFramePr>
        <p:xfrm>
          <a:off x="5018088" y="2462213"/>
          <a:ext cx="1554162" cy="1109662"/>
        </p:xfrm>
        <a:graphic>
          <a:graphicData uri="http://schemas.openxmlformats.org/presentationml/2006/ole">
            <mc:AlternateContent xmlns:mc="http://schemas.openxmlformats.org/markup-compatibility/2006">
              <mc:Choice xmlns:v="urn:schemas-microsoft-com:vml" Requires="v">
                <p:oleObj name="Equation" r:id="rId6" imgW="622030" imgH="444307" progId="Equation.DSMT4">
                  <p:embed/>
                </p:oleObj>
              </mc:Choice>
              <mc:Fallback>
                <p:oleObj name="Equation" r:id="rId6" imgW="622030" imgH="444307" progId="Equation.DSMT4">
                  <p:embed/>
                  <p:pic>
                    <p:nvPicPr>
                      <p:cNvPr id="0" name="Object 47"/>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5018088" y="2462213"/>
                        <a:ext cx="1554162"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0405" name="Object 48">
            <a:extLst>
              <a:ext uri="{FF2B5EF4-FFF2-40B4-BE49-F238E27FC236}">
                <a16:creationId xmlns:a16="http://schemas.microsoft.com/office/drawing/2014/main" id="{52686298-81CC-402D-A0C3-633B87A9C0D5}"/>
              </a:ext>
            </a:extLst>
          </p:cNvPr>
          <p:cNvGraphicFramePr>
            <a:graphicFrameLocks noChangeAspect="1"/>
          </p:cNvGraphicFramePr>
          <p:nvPr/>
        </p:nvGraphicFramePr>
        <p:xfrm>
          <a:off x="6540500" y="2724150"/>
          <a:ext cx="1174750" cy="571500"/>
        </p:xfrm>
        <a:graphic>
          <a:graphicData uri="http://schemas.openxmlformats.org/presentationml/2006/ole">
            <mc:AlternateContent xmlns:mc="http://schemas.openxmlformats.org/markup-compatibility/2006">
              <mc:Choice xmlns:v="urn:schemas-microsoft-com:vml" Requires="v">
                <p:oleObj name="Equation" r:id="rId8" imgW="469900" imgH="228600" progId="Equation.DSMT4">
                  <p:embed/>
                </p:oleObj>
              </mc:Choice>
              <mc:Fallback>
                <p:oleObj name="Equation" r:id="rId8" imgW="469900" imgH="228600" progId="Equation.DSMT4">
                  <p:embed/>
                  <p:pic>
                    <p:nvPicPr>
                      <p:cNvPr id="0" name="Object 48"/>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6540500" y="2724150"/>
                        <a:ext cx="1174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id="{98DE43CD-ABE3-4553-8AF4-53F2938C9E28}"/>
              </a:ext>
            </a:extLst>
          </p:cNvPr>
          <p:cNvGrpSpPr>
            <a:grpSpLocks/>
          </p:cNvGrpSpPr>
          <p:nvPr/>
        </p:nvGrpSpPr>
        <p:grpSpPr bwMode="auto">
          <a:xfrm>
            <a:off x="304800" y="3819525"/>
            <a:ext cx="7104063" cy="1108075"/>
            <a:chOff x="192" y="2616"/>
            <a:chExt cx="4475" cy="698"/>
          </a:xfrm>
        </p:grpSpPr>
        <p:sp>
          <p:nvSpPr>
            <p:cNvPr id="65577" name="Text Box 7">
              <a:extLst>
                <a:ext uri="{FF2B5EF4-FFF2-40B4-BE49-F238E27FC236}">
                  <a16:creationId xmlns:a16="http://schemas.microsoft.com/office/drawing/2014/main" id="{AD76E42C-6B0E-41C2-B894-8C74F6A9A5C5}"/>
                </a:ext>
              </a:extLst>
            </p:cNvPr>
            <p:cNvSpPr txBox="1">
              <a:spLocks noChangeArrowheads="1"/>
            </p:cNvSpPr>
            <p:nvPr/>
          </p:nvSpPr>
          <p:spPr bwMode="auto">
            <a:xfrm>
              <a:off x="192" y="2775"/>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a:solidFill>
                    <a:srgbClr val="FFFFFF"/>
                  </a:solidFill>
                  <a:ea typeface="华文中宋" panose="02010600040101010101" pitchFamily="2" charset="-122"/>
                  <a:cs typeface="Times New Roman" panose="02020603050405020304" pitchFamily="18" charset="0"/>
                </a:rPr>
                <a:t>磁场能量密度</a:t>
              </a:r>
            </a:p>
          </p:txBody>
        </p:sp>
        <p:graphicFrame>
          <p:nvGraphicFramePr>
            <p:cNvPr id="65578" name="Object 51">
              <a:extLst>
                <a:ext uri="{FF2B5EF4-FFF2-40B4-BE49-F238E27FC236}">
                  <a16:creationId xmlns:a16="http://schemas.microsoft.com/office/drawing/2014/main" id="{39127ED6-1CE2-4FB2-9F06-E129C0975A9F}"/>
                </a:ext>
              </a:extLst>
            </p:cNvPr>
            <p:cNvGraphicFramePr>
              <a:graphicFrameLocks noChangeAspect="1"/>
            </p:cNvGraphicFramePr>
            <p:nvPr/>
          </p:nvGraphicFramePr>
          <p:xfrm>
            <a:off x="1974" y="2616"/>
            <a:ext cx="2693" cy="698"/>
          </p:xfrm>
          <a:graphic>
            <a:graphicData uri="http://schemas.openxmlformats.org/presentationml/2006/ole">
              <mc:AlternateContent xmlns:mc="http://schemas.openxmlformats.org/markup-compatibility/2006">
                <mc:Choice xmlns:v="urn:schemas-microsoft-com:vml" Requires="v">
                  <p:oleObj name="Equation" r:id="rId10" imgW="1714500" imgH="444500" progId="Equation.DSMT4">
                    <p:embed/>
                  </p:oleObj>
                </mc:Choice>
                <mc:Fallback>
                  <p:oleObj name="Equation" r:id="rId10" imgW="1714500" imgH="444500" progId="Equation.DSMT4">
                    <p:embed/>
                    <p:pic>
                      <p:nvPicPr>
                        <p:cNvPr id="0" name="Object 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4" y="2616"/>
                          <a:ext cx="2693" cy="698"/>
                        </a:xfrm>
                        <a:prstGeom prst="rect">
                          <a:avLst/>
                        </a:prstGeom>
                        <a:gradFill rotWithShape="1">
                          <a:gsLst>
                            <a:gs pos="0">
                              <a:srgbClr val="00CC99"/>
                            </a:gs>
                            <a:gs pos="100000">
                              <a:srgbClr val="FFFFFF"/>
                            </a:gs>
                          </a:gsLst>
                          <a:lin ang="5400000" scaled="1"/>
                        </a:gradFill>
                        <a:ln w="12700">
                          <a:solidFill>
                            <a:srgbClr val="FF0000"/>
                          </a:solidFill>
                          <a:miter lim="800000"/>
                          <a:headEnd/>
                          <a:tailEnd/>
                        </a:ln>
                      </p:spPr>
                    </p:pic>
                  </p:oleObj>
                </mc:Fallback>
              </mc:AlternateContent>
            </a:graphicData>
          </a:graphic>
        </p:graphicFrame>
      </p:grpSp>
      <p:grpSp>
        <p:nvGrpSpPr>
          <p:cNvPr id="3" name="Group 9">
            <a:extLst>
              <a:ext uri="{FF2B5EF4-FFF2-40B4-BE49-F238E27FC236}">
                <a16:creationId xmlns:a16="http://schemas.microsoft.com/office/drawing/2014/main" id="{286D1F71-50BF-477B-A512-1BE5682770B3}"/>
              </a:ext>
            </a:extLst>
          </p:cNvPr>
          <p:cNvGrpSpPr>
            <a:grpSpLocks/>
          </p:cNvGrpSpPr>
          <p:nvPr/>
        </p:nvGrpSpPr>
        <p:grpSpPr bwMode="auto">
          <a:xfrm>
            <a:off x="304800" y="5072063"/>
            <a:ext cx="6769100" cy="1111250"/>
            <a:chOff x="192" y="3408"/>
            <a:chExt cx="4264" cy="700"/>
          </a:xfrm>
        </p:grpSpPr>
        <p:sp>
          <p:nvSpPr>
            <p:cNvPr id="65575" name="Text Box 10">
              <a:extLst>
                <a:ext uri="{FF2B5EF4-FFF2-40B4-BE49-F238E27FC236}">
                  <a16:creationId xmlns:a16="http://schemas.microsoft.com/office/drawing/2014/main" id="{4BD04C80-5BE0-49CE-9751-016765DD5247}"/>
                </a:ext>
              </a:extLst>
            </p:cNvPr>
            <p:cNvSpPr txBox="1">
              <a:spLocks noChangeArrowheads="1"/>
            </p:cNvSpPr>
            <p:nvPr/>
          </p:nvSpPr>
          <p:spPr bwMode="auto">
            <a:xfrm>
              <a:off x="192" y="3587"/>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a:solidFill>
                    <a:srgbClr val="FFFFFF"/>
                  </a:solidFill>
                  <a:ea typeface="华文中宋" panose="02010600040101010101" pitchFamily="2" charset="-122"/>
                  <a:cs typeface="Times New Roman" panose="02020603050405020304" pitchFamily="18" charset="0"/>
                </a:rPr>
                <a:t>磁场能量</a:t>
              </a:r>
            </a:p>
          </p:txBody>
        </p:sp>
        <p:graphicFrame>
          <p:nvGraphicFramePr>
            <p:cNvPr id="65576" name="Object 54">
              <a:extLst>
                <a:ext uri="{FF2B5EF4-FFF2-40B4-BE49-F238E27FC236}">
                  <a16:creationId xmlns:a16="http://schemas.microsoft.com/office/drawing/2014/main" id="{631F825D-F3CC-4377-9C54-1CFCA4E22847}"/>
                </a:ext>
              </a:extLst>
            </p:cNvPr>
            <p:cNvGraphicFramePr>
              <a:graphicFrameLocks noChangeAspect="1"/>
            </p:cNvGraphicFramePr>
            <p:nvPr/>
          </p:nvGraphicFramePr>
          <p:xfrm>
            <a:off x="1620" y="3408"/>
            <a:ext cx="2836" cy="700"/>
          </p:xfrm>
          <a:graphic>
            <a:graphicData uri="http://schemas.openxmlformats.org/presentationml/2006/ole">
              <mc:AlternateContent xmlns:mc="http://schemas.openxmlformats.org/markup-compatibility/2006">
                <mc:Choice xmlns:v="urn:schemas-microsoft-com:vml" Requires="v">
                  <p:oleObj name="Equation" r:id="rId12" imgW="1701800" imgH="444500" progId="Equation.DSMT4">
                    <p:embed/>
                  </p:oleObj>
                </mc:Choice>
                <mc:Fallback>
                  <p:oleObj name="Equation" r:id="rId12" imgW="1701800" imgH="444500" progId="Equation.DSMT4">
                    <p:embed/>
                    <p:pic>
                      <p:nvPicPr>
                        <p:cNvPr id="0" name="Object 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0" y="3408"/>
                          <a:ext cx="2836" cy="700"/>
                        </a:xfrm>
                        <a:prstGeom prst="rect">
                          <a:avLst/>
                        </a:pr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CC0000"/>
                              </a:solidFill>
                              <a:miter lim="800000"/>
                              <a:headEnd/>
                              <a:tailEnd/>
                            </a14:hiddenLine>
                          </a:ext>
                        </a:extLst>
                      </p:spPr>
                    </p:pic>
                  </p:oleObj>
                </mc:Fallback>
              </mc:AlternateContent>
            </a:graphicData>
          </a:graphic>
        </p:graphicFrame>
      </p:grpSp>
      <p:grpSp>
        <p:nvGrpSpPr>
          <p:cNvPr id="65544" name="Group 12">
            <a:extLst>
              <a:ext uri="{FF2B5EF4-FFF2-40B4-BE49-F238E27FC236}">
                <a16:creationId xmlns:a16="http://schemas.microsoft.com/office/drawing/2014/main" id="{1970FBD4-EDE5-4581-811A-DEF984944FCB}"/>
              </a:ext>
            </a:extLst>
          </p:cNvPr>
          <p:cNvGrpSpPr>
            <a:grpSpLocks/>
          </p:cNvGrpSpPr>
          <p:nvPr/>
        </p:nvGrpSpPr>
        <p:grpSpPr bwMode="auto">
          <a:xfrm>
            <a:off x="228600" y="452438"/>
            <a:ext cx="4772025" cy="1014412"/>
            <a:chOff x="144" y="495"/>
            <a:chExt cx="3006" cy="639"/>
          </a:xfrm>
        </p:grpSpPr>
        <p:sp>
          <p:nvSpPr>
            <p:cNvPr id="65573" name="Text Box 13">
              <a:extLst>
                <a:ext uri="{FF2B5EF4-FFF2-40B4-BE49-F238E27FC236}">
                  <a16:creationId xmlns:a16="http://schemas.microsoft.com/office/drawing/2014/main" id="{4C5E0467-4383-4022-87E4-76F3FFCA0C93}"/>
                </a:ext>
              </a:extLst>
            </p:cNvPr>
            <p:cNvSpPr txBox="1">
              <a:spLocks noChangeArrowheads="1"/>
            </p:cNvSpPr>
            <p:nvPr/>
          </p:nvSpPr>
          <p:spPr bwMode="auto">
            <a:xfrm>
              <a:off x="144" y="624"/>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a:solidFill>
                    <a:srgbClr val="FFFFFF"/>
                  </a:solidFill>
                  <a:ea typeface="华文中宋" panose="02010600040101010101" pitchFamily="2" charset="-122"/>
                  <a:cs typeface="Times New Roman" panose="02020603050405020304" pitchFamily="18" charset="0"/>
                </a:rPr>
                <a:t>自感线圈磁能</a:t>
              </a:r>
            </a:p>
          </p:txBody>
        </p:sp>
        <p:graphicFrame>
          <p:nvGraphicFramePr>
            <p:cNvPr id="65574" name="Object 57">
              <a:extLst>
                <a:ext uri="{FF2B5EF4-FFF2-40B4-BE49-F238E27FC236}">
                  <a16:creationId xmlns:a16="http://schemas.microsoft.com/office/drawing/2014/main" id="{F9523D86-CD50-4DCF-A449-7BB478AA7E20}"/>
                </a:ext>
              </a:extLst>
            </p:cNvPr>
            <p:cNvGraphicFramePr>
              <a:graphicFrameLocks/>
            </p:cNvGraphicFramePr>
            <p:nvPr/>
          </p:nvGraphicFramePr>
          <p:xfrm>
            <a:off x="1983" y="495"/>
            <a:ext cx="1167" cy="639"/>
          </p:xfrm>
          <a:graphic>
            <a:graphicData uri="http://schemas.openxmlformats.org/presentationml/2006/ole">
              <mc:AlternateContent xmlns:mc="http://schemas.openxmlformats.org/markup-compatibility/2006">
                <mc:Choice xmlns:v="urn:schemas-microsoft-com:vml" Requires="v">
                  <p:oleObj name="Equation" r:id="rId14" imgW="761669" imgH="406224" progId="Equation.DSMT4">
                    <p:embed/>
                  </p:oleObj>
                </mc:Choice>
                <mc:Fallback>
                  <p:oleObj name="Equation" r:id="rId14" imgW="761669" imgH="406224" progId="Equation.DSMT4">
                    <p:embed/>
                    <p:pic>
                      <p:nvPicPr>
                        <p:cNvPr id="0" name="Object 5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3" y="495"/>
                          <a:ext cx="1167" cy="639"/>
                        </a:xfrm>
                        <a:prstGeom prst="rect">
                          <a:avLst/>
                        </a:prstGeom>
                        <a:gradFill rotWithShape="1">
                          <a:gsLst>
                            <a:gs pos="0">
                              <a:srgbClr val="00CC99"/>
                            </a:gs>
                            <a:gs pos="100000">
                              <a:srgbClr val="FFFFFF"/>
                            </a:gs>
                          </a:gsLst>
                          <a:lin ang="5400000" scaled="1"/>
                        </a:gradFill>
                        <a:ln w="9525">
                          <a:solidFill>
                            <a:srgbClr val="FF0000"/>
                          </a:solidFill>
                          <a:miter lim="800000"/>
                          <a:headEnd/>
                          <a:tailEnd/>
                        </a:ln>
                      </p:spPr>
                    </p:pic>
                  </p:oleObj>
                </mc:Fallback>
              </mc:AlternateContent>
            </a:graphicData>
          </a:graphic>
        </p:graphicFrame>
      </p:grpSp>
      <p:grpSp>
        <p:nvGrpSpPr>
          <p:cNvPr id="65545" name="Group 15">
            <a:extLst>
              <a:ext uri="{FF2B5EF4-FFF2-40B4-BE49-F238E27FC236}">
                <a16:creationId xmlns:a16="http://schemas.microsoft.com/office/drawing/2014/main" id="{541F16D6-594E-47D3-A7FA-6BDD31B3E3DD}"/>
              </a:ext>
            </a:extLst>
          </p:cNvPr>
          <p:cNvGrpSpPr>
            <a:grpSpLocks/>
          </p:cNvGrpSpPr>
          <p:nvPr/>
        </p:nvGrpSpPr>
        <p:grpSpPr bwMode="auto">
          <a:xfrm>
            <a:off x="5486400" y="428625"/>
            <a:ext cx="3352800" cy="1600200"/>
            <a:chOff x="3456" y="480"/>
            <a:chExt cx="2112" cy="1008"/>
          </a:xfrm>
        </p:grpSpPr>
        <p:grpSp>
          <p:nvGrpSpPr>
            <p:cNvPr id="65546" name="Group 16">
              <a:extLst>
                <a:ext uri="{FF2B5EF4-FFF2-40B4-BE49-F238E27FC236}">
                  <a16:creationId xmlns:a16="http://schemas.microsoft.com/office/drawing/2014/main" id="{60042E2D-17B1-412D-92AF-DFEC66824498}"/>
                </a:ext>
              </a:extLst>
            </p:cNvPr>
            <p:cNvGrpSpPr>
              <a:grpSpLocks/>
            </p:cNvGrpSpPr>
            <p:nvPr/>
          </p:nvGrpSpPr>
          <p:grpSpPr bwMode="auto">
            <a:xfrm>
              <a:off x="3546" y="572"/>
              <a:ext cx="1977" cy="870"/>
              <a:chOff x="3546" y="572"/>
              <a:chExt cx="1977" cy="870"/>
            </a:xfrm>
          </p:grpSpPr>
          <p:sp>
            <p:nvSpPr>
              <p:cNvPr id="65548" name="AutoShape 17">
                <a:extLst>
                  <a:ext uri="{FF2B5EF4-FFF2-40B4-BE49-F238E27FC236}">
                    <a16:creationId xmlns:a16="http://schemas.microsoft.com/office/drawing/2014/main" id="{37034B7C-75C6-48D1-81CD-976F270FE4E8}"/>
                  </a:ext>
                </a:extLst>
              </p:cNvPr>
              <p:cNvSpPr>
                <a:spLocks noChangeArrowheads="1"/>
              </p:cNvSpPr>
              <p:nvPr/>
            </p:nvSpPr>
            <p:spPr bwMode="auto">
              <a:xfrm rot="-5390567">
                <a:off x="4306" y="-142"/>
                <a:ext cx="458" cy="1977"/>
              </a:xfrm>
              <a:prstGeom prst="can">
                <a:avLst>
                  <a:gd name="adj" fmla="val 44105"/>
                </a:avLst>
              </a:prstGeom>
              <a:solidFill>
                <a:srgbClr val="999999"/>
              </a:solidFill>
              <a:ln w="9525">
                <a:solidFill>
                  <a:srgbClr val="002060"/>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ea typeface="华文中宋" panose="02010600040101010101" pitchFamily="2" charset="-122"/>
                </a:endParaRPr>
              </a:p>
            </p:txBody>
          </p:sp>
          <p:sp>
            <p:nvSpPr>
              <p:cNvPr id="65549" name="Freeform 18">
                <a:extLst>
                  <a:ext uri="{FF2B5EF4-FFF2-40B4-BE49-F238E27FC236}">
                    <a16:creationId xmlns:a16="http://schemas.microsoft.com/office/drawing/2014/main" id="{2EB00C6A-F41D-4B15-AA03-5F0441C78368}"/>
                  </a:ext>
                </a:extLst>
              </p:cNvPr>
              <p:cNvSpPr>
                <a:spLocks/>
              </p:cNvSpPr>
              <p:nvPr/>
            </p:nvSpPr>
            <p:spPr bwMode="auto">
              <a:xfrm>
                <a:off x="3816"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0" name="Freeform 19">
                <a:extLst>
                  <a:ext uri="{FF2B5EF4-FFF2-40B4-BE49-F238E27FC236}">
                    <a16:creationId xmlns:a16="http://schemas.microsoft.com/office/drawing/2014/main" id="{401E85A8-9F48-4030-AF34-8488C2D63A57}"/>
                  </a:ext>
                </a:extLst>
              </p:cNvPr>
              <p:cNvSpPr>
                <a:spLocks/>
              </p:cNvSpPr>
              <p:nvPr/>
            </p:nvSpPr>
            <p:spPr bwMode="auto">
              <a:xfrm>
                <a:off x="3905"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1" name="Freeform 20">
                <a:extLst>
                  <a:ext uri="{FF2B5EF4-FFF2-40B4-BE49-F238E27FC236}">
                    <a16:creationId xmlns:a16="http://schemas.microsoft.com/office/drawing/2014/main" id="{C9073F01-28DE-4E25-9FA4-2232EC2CBE96}"/>
                  </a:ext>
                </a:extLst>
              </p:cNvPr>
              <p:cNvSpPr>
                <a:spLocks/>
              </p:cNvSpPr>
              <p:nvPr/>
            </p:nvSpPr>
            <p:spPr bwMode="auto">
              <a:xfrm>
                <a:off x="3995"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2" name="Freeform 21">
                <a:extLst>
                  <a:ext uri="{FF2B5EF4-FFF2-40B4-BE49-F238E27FC236}">
                    <a16:creationId xmlns:a16="http://schemas.microsoft.com/office/drawing/2014/main" id="{9702778A-998C-48CB-ADE1-1B137DB25970}"/>
                  </a:ext>
                </a:extLst>
              </p:cNvPr>
              <p:cNvSpPr>
                <a:spLocks/>
              </p:cNvSpPr>
              <p:nvPr/>
            </p:nvSpPr>
            <p:spPr bwMode="auto">
              <a:xfrm>
                <a:off x="4085"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3" name="Freeform 22">
                <a:extLst>
                  <a:ext uri="{FF2B5EF4-FFF2-40B4-BE49-F238E27FC236}">
                    <a16:creationId xmlns:a16="http://schemas.microsoft.com/office/drawing/2014/main" id="{712733C3-CD4D-4478-93CA-A222062BF468}"/>
                  </a:ext>
                </a:extLst>
              </p:cNvPr>
              <p:cNvSpPr>
                <a:spLocks/>
              </p:cNvSpPr>
              <p:nvPr/>
            </p:nvSpPr>
            <p:spPr bwMode="auto">
              <a:xfrm>
                <a:off x="4175"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4" name="Freeform 23">
                <a:extLst>
                  <a:ext uri="{FF2B5EF4-FFF2-40B4-BE49-F238E27FC236}">
                    <a16:creationId xmlns:a16="http://schemas.microsoft.com/office/drawing/2014/main" id="{E801B8E4-9C69-4EBE-997B-DCB6C6DAE6C2}"/>
                  </a:ext>
                </a:extLst>
              </p:cNvPr>
              <p:cNvSpPr>
                <a:spLocks/>
              </p:cNvSpPr>
              <p:nvPr/>
            </p:nvSpPr>
            <p:spPr bwMode="auto">
              <a:xfrm>
                <a:off x="4265"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5" name="Freeform 24">
                <a:extLst>
                  <a:ext uri="{FF2B5EF4-FFF2-40B4-BE49-F238E27FC236}">
                    <a16:creationId xmlns:a16="http://schemas.microsoft.com/office/drawing/2014/main" id="{D84F4292-51E2-46F1-A243-0CE04447DCAC}"/>
                  </a:ext>
                </a:extLst>
              </p:cNvPr>
              <p:cNvSpPr>
                <a:spLocks/>
              </p:cNvSpPr>
              <p:nvPr/>
            </p:nvSpPr>
            <p:spPr bwMode="auto">
              <a:xfrm>
                <a:off x="4355"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6" name="Freeform 25">
                <a:extLst>
                  <a:ext uri="{FF2B5EF4-FFF2-40B4-BE49-F238E27FC236}">
                    <a16:creationId xmlns:a16="http://schemas.microsoft.com/office/drawing/2014/main" id="{FB2E54C1-7034-4DEF-B844-8E89BC7A8EBD}"/>
                  </a:ext>
                </a:extLst>
              </p:cNvPr>
              <p:cNvSpPr>
                <a:spLocks/>
              </p:cNvSpPr>
              <p:nvPr/>
            </p:nvSpPr>
            <p:spPr bwMode="auto">
              <a:xfrm>
                <a:off x="4445"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7" name="Freeform 26">
                <a:extLst>
                  <a:ext uri="{FF2B5EF4-FFF2-40B4-BE49-F238E27FC236}">
                    <a16:creationId xmlns:a16="http://schemas.microsoft.com/office/drawing/2014/main" id="{68F6B5D2-EB62-461C-8737-F89238BFD008}"/>
                  </a:ext>
                </a:extLst>
              </p:cNvPr>
              <p:cNvSpPr>
                <a:spLocks/>
              </p:cNvSpPr>
              <p:nvPr/>
            </p:nvSpPr>
            <p:spPr bwMode="auto">
              <a:xfrm>
                <a:off x="4535"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8" name="Freeform 27">
                <a:extLst>
                  <a:ext uri="{FF2B5EF4-FFF2-40B4-BE49-F238E27FC236}">
                    <a16:creationId xmlns:a16="http://schemas.microsoft.com/office/drawing/2014/main" id="{CFF8BE61-9374-42F2-B09E-52763625D12B}"/>
                  </a:ext>
                </a:extLst>
              </p:cNvPr>
              <p:cNvSpPr>
                <a:spLocks/>
              </p:cNvSpPr>
              <p:nvPr/>
            </p:nvSpPr>
            <p:spPr bwMode="auto">
              <a:xfrm>
                <a:off x="4624" y="572"/>
                <a:ext cx="180" cy="549"/>
              </a:xfrm>
              <a:custGeom>
                <a:avLst/>
                <a:gdLst>
                  <a:gd name="T0" fmla="*/ 0 w 219"/>
                  <a:gd name="T1" fmla="*/ 24 h 574"/>
                  <a:gd name="T2" fmla="*/ 21 w 219"/>
                  <a:gd name="T3" fmla="*/ 5 h 574"/>
                  <a:gd name="T4" fmla="*/ 42 w 219"/>
                  <a:gd name="T5" fmla="*/ 82 h 574"/>
                  <a:gd name="T6" fmla="*/ 64 w 219"/>
                  <a:gd name="T7" fmla="*/ 394 h 574"/>
                  <a:gd name="T8" fmla="*/ 81 w 219"/>
                  <a:gd name="T9" fmla="*/ 480 h 574"/>
                  <a:gd name="T10" fmla="*/ 99 w 219"/>
                  <a:gd name="T11" fmla="*/ 449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9" name="Freeform 28">
                <a:extLst>
                  <a:ext uri="{FF2B5EF4-FFF2-40B4-BE49-F238E27FC236}">
                    <a16:creationId xmlns:a16="http://schemas.microsoft.com/office/drawing/2014/main" id="{D54C4EA9-33F2-4295-AA93-AA519D504B8F}"/>
                  </a:ext>
                </a:extLst>
              </p:cNvPr>
              <p:cNvSpPr>
                <a:spLocks/>
              </p:cNvSpPr>
              <p:nvPr/>
            </p:nvSpPr>
            <p:spPr bwMode="auto">
              <a:xfrm>
                <a:off x="4714"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60" name="Freeform 29">
                <a:extLst>
                  <a:ext uri="{FF2B5EF4-FFF2-40B4-BE49-F238E27FC236}">
                    <a16:creationId xmlns:a16="http://schemas.microsoft.com/office/drawing/2014/main" id="{38B4308C-77EB-408D-B729-58E4328FCBF3}"/>
                  </a:ext>
                </a:extLst>
              </p:cNvPr>
              <p:cNvSpPr>
                <a:spLocks/>
              </p:cNvSpPr>
              <p:nvPr/>
            </p:nvSpPr>
            <p:spPr bwMode="auto">
              <a:xfrm>
                <a:off x="4804"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61" name="Freeform 30">
                <a:extLst>
                  <a:ext uri="{FF2B5EF4-FFF2-40B4-BE49-F238E27FC236}">
                    <a16:creationId xmlns:a16="http://schemas.microsoft.com/office/drawing/2014/main" id="{4E4B58A1-E3B9-4DD1-98CA-98A2A80D1D54}"/>
                  </a:ext>
                </a:extLst>
              </p:cNvPr>
              <p:cNvSpPr>
                <a:spLocks/>
              </p:cNvSpPr>
              <p:nvPr/>
            </p:nvSpPr>
            <p:spPr bwMode="auto">
              <a:xfrm>
                <a:off x="4894"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62" name="Freeform 31">
                <a:extLst>
                  <a:ext uri="{FF2B5EF4-FFF2-40B4-BE49-F238E27FC236}">
                    <a16:creationId xmlns:a16="http://schemas.microsoft.com/office/drawing/2014/main" id="{53F0F267-1739-411A-B19D-E71FDDFE4920}"/>
                  </a:ext>
                </a:extLst>
              </p:cNvPr>
              <p:cNvSpPr>
                <a:spLocks/>
              </p:cNvSpPr>
              <p:nvPr/>
            </p:nvSpPr>
            <p:spPr bwMode="auto">
              <a:xfrm>
                <a:off x="4984"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63" name="Freeform 32">
                <a:extLst>
                  <a:ext uri="{FF2B5EF4-FFF2-40B4-BE49-F238E27FC236}">
                    <a16:creationId xmlns:a16="http://schemas.microsoft.com/office/drawing/2014/main" id="{A189D245-A269-42FD-8A1F-09F6C930F1A1}"/>
                  </a:ext>
                </a:extLst>
              </p:cNvPr>
              <p:cNvSpPr>
                <a:spLocks/>
              </p:cNvSpPr>
              <p:nvPr/>
            </p:nvSpPr>
            <p:spPr bwMode="auto">
              <a:xfrm>
                <a:off x="5074"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64" name="Freeform 33">
                <a:extLst>
                  <a:ext uri="{FF2B5EF4-FFF2-40B4-BE49-F238E27FC236}">
                    <a16:creationId xmlns:a16="http://schemas.microsoft.com/office/drawing/2014/main" id="{181325E5-1DBE-4514-A321-761C05C73DB6}"/>
                  </a:ext>
                </a:extLst>
              </p:cNvPr>
              <p:cNvSpPr>
                <a:spLocks/>
              </p:cNvSpPr>
              <p:nvPr/>
            </p:nvSpPr>
            <p:spPr bwMode="auto">
              <a:xfrm>
                <a:off x="5164" y="572"/>
                <a:ext cx="205" cy="548"/>
              </a:xfrm>
              <a:custGeom>
                <a:avLst/>
                <a:gdLst>
                  <a:gd name="T0" fmla="*/ 0 w 219"/>
                  <a:gd name="T1" fmla="*/ 24 h 574"/>
                  <a:gd name="T2" fmla="*/ 36 w 219"/>
                  <a:gd name="T3" fmla="*/ 5 h 574"/>
                  <a:gd name="T4" fmla="*/ 71 w 219"/>
                  <a:gd name="T5" fmla="*/ 82 h 574"/>
                  <a:gd name="T6" fmla="*/ 108 w 219"/>
                  <a:gd name="T7" fmla="*/ 392 h 574"/>
                  <a:gd name="T8" fmla="*/ 138 w 219"/>
                  <a:gd name="T9" fmla="*/ 476 h 574"/>
                  <a:gd name="T10" fmla="*/ 168 w 219"/>
                  <a:gd name="T11" fmla="*/ 445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65" name="Line 34">
                <a:extLst>
                  <a:ext uri="{FF2B5EF4-FFF2-40B4-BE49-F238E27FC236}">
                    <a16:creationId xmlns:a16="http://schemas.microsoft.com/office/drawing/2014/main" id="{3F7CAF31-E22C-43F8-AC0C-896EB40BC08E}"/>
                  </a:ext>
                </a:extLst>
              </p:cNvPr>
              <p:cNvSpPr>
                <a:spLocks noChangeShapeType="1"/>
              </p:cNvSpPr>
              <p:nvPr/>
            </p:nvSpPr>
            <p:spPr bwMode="auto">
              <a:xfrm>
                <a:off x="3861" y="1076"/>
                <a:ext cx="0" cy="36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6" name="Freeform 35">
                <a:extLst>
                  <a:ext uri="{FF2B5EF4-FFF2-40B4-BE49-F238E27FC236}">
                    <a16:creationId xmlns:a16="http://schemas.microsoft.com/office/drawing/2014/main" id="{6071DB78-842F-410C-8DBD-543087D446C2}"/>
                  </a:ext>
                </a:extLst>
              </p:cNvPr>
              <p:cNvSpPr>
                <a:spLocks/>
              </p:cNvSpPr>
              <p:nvPr/>
            </p:nvSpPr>
            <p:spPr bwMode="auto">
              <a:xfrm>
                <a:off x="5281" y="575"/>
                <a:ext cx="113" cy="504"/>
              </a:xfrm>
              <a:custGeom>
                <a:avLst/>
                <a:gdLst>
                  <a:gd name="T0" fmla="*/ 4 w 121"/>
                  <a:gd name="T1" fmla="*/ 37 h 528"/>
                  <a:gd name="T2" fmla="*/ 63 w 121"/>
                  <a:gd name="T3" fmla="*/ 11 h 528"/>
                  <a:gd name="T4" fmla="*/ 80 w 121"/>
                  <a:gd name="T5" fmla="*/ 316 h 528"/>
                  <a:gd name="T6" fmla="*/ 86 w 121"/>
                  <a:gd name="T7" fmla="*/ 392 h 528"/>
                  <a:gd name="T8" fmla="*/ 92 w 121"/>
                  <a:gd name="T9" fmla="*/ 438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5567" name="Object 79">
                <a:extLst>
                  <a:ext uri="{FF2B5EF4-FFF2-40B4-BE49-F238E27FC236}">
                    <a16:creationId xmlns:a16="http://schemas.microsoft.com/office/drawing/2014/main" id="{AA0554B6-4C8F-493B-85B3-74BF6410E59E}"/>
                  </a:ext>
                </a:extLst>
              </p:cNvPr>
              <p:cNvGraphicFramePr>
                <a:graphicFrameLocks noChangeAspect="1"/>
              </p:cNvGraphicFramePr>
              <p:nvPr/>
            </p:nvGraphicFramePr>
            <p:xfrm>
              <a:off x="3701" y="867"/>
              <a:ext cx="282" cy="251"/>
            </p:xfrm>
            <a:graphic>
              <a:graphicData uri="http://schemas.openxmlformats.org/presentationml/2006/ole">
                <mc:AlternateContent xmlns:mc="http://schemas.openxmlformats.org/markup-compatibility/2006">
                  <mc:Choice xmlns:v="urn:schemas-microsoft-com:vml" Requires="v">
                    <p:oleObj name="Equation" r:id="rId16" imgW="215713" imgH="241091" progId="Equation.3">
                      <p:embed/>
                    </p:oleObj>
                  </mc:Choice>
                  <mc:Fallback>
                    <p:oleObj name="Equation" r:id="rId16" imgW="215713" imgH="241091" progId="Equation.3">
                      <p:embed/>
                      <p:pic>
                        <p:nvPicPr>
                          <p:cNvPr id="0" name="Object 79"/>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3701" y="867"/>
                            <a:ext cx="28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68" name="Line 37">
                <a:extLst>
                  <a:ext uri="{FF2B5EF4-FFF2-40B4-BE49-F238E27FC236}">
                    <a16:creationId xmlns:a16="http://schemas.microsoft.com/office/drawing/2014/main" id="{BD495F4E-8BFE-4188-972B-52B5B9DFB9AC}"/>
                  </a:ext>
                </a:extLst>
              </p:cNvPr>
              <p:cNvSpPr>
                <a:spLocks noChangeShapeType="1"/>
              </p:cNvSpPr>
              <p:nvPr/>
            </p:nvSpPr>
            <p:spPr bwMode="auto">
              <a:xfrm>
                <a:off x="5388" y="1076"/>
                <a:ext cx="0" cy="36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5569" name="Object 81">
                <a:extLst>
                  <a:ext uri="{FF2B5EF4-FFF2-40B4-BE49-F238E27FC236}">
                    <a16:creationId xmlns:a16="http://schemas.microsoft.com/office/drawing/2014/main" id="{4DAAC0DD-844A-4343-B0CD-0C5F14367E29}"/>
                  </a:ext>
                </a:extLst>
              </p:cNvPr>
              <p:cNvGraphicFramePr>
                <a:graphicFrameLocks noChangeAspect="1"/>
              </p:cNvGraphicFramePr>
              <p:nvPr/>
            </p:nvGraphicFramePr>
            <p:xfrm>
              <a:off x="4445" y="1121"/>
              <a:ext cx="299" cy="286"/>
            </p:xfrm>
            <a:graphic>
              <a:graphicData uri="http://schemas.openxmlformats.org/presentationml/2006/ole">
                <mc:AlternateContent xmlns:mc="http://schemas.openxmlformats.org/markup-compatibility/2006">
                  <mc:Choice xmlns:v="urn:schemas-microsoft-com:vml" Requires="v">
                    <p:oleObj name="公式" r:id="rId18" imgW="190500" imgH="228600" progId="Equation.3">
                      <p:embed/>
                    </p:oleObj>
                  </mc:Choice>
                  <mc:Fallback>
                    <p:oleObj name="公式" r:id="rId18" imgW="190500" imgH="228600" progId="Equation.3">
                      <p:embed/>
                      <p:pic>
                        <p:nvPicPr>
                          <p:cNvPr id="0" name="Object 81"/>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4445" y="1121"/>
                            <a:ext cx="29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70" name="Line 39">
                <a:extLst>
                  <a:ext uri="{FF2B5EF4-FFF2-40B4-BE49-F238E27FC236}">
                    <a16:creationId xmlns:a16="http://schemas.microsoft.com/office/drawing/2014/main" id="{BD789973-4135-4B7E-A281-88843D979F57}"/>
                  </a:ext>
                </a:extLst>
              </p:cNvPr>
              <p:cNvSpPr>
                <a:spLocks noChangeShapeType="1"/>
              </p:cNvSpPr>
              <p:nvPr/>
            </p:nvSpPr>
            <p:spPr bwMode="auto">
              <a:xfrm flipV="1">
                <a:off x="3861" y="1213"/>
                <a:ext cx="0" cy="1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1" name="Line 40">
                <a:extLst>
                  <a:ext uri="{FF2B5EF4-FFF2-40B4-BE49-F238E27FC236}">
                    <a16:creationId xmlns:a16="http://schemas.microsoft.com/office/drawing/2014/main" id="{5424B608-E796-44DC-B0D1-BE789B0D716B}"/>
                  </a:ext>
                </a:extLst>
              </p:cNvPr>
              <p:cNvSpPr>
                <a:spLocks noChangeShapeType="1"/>
              </p:cNvSpPr>
              <p:nvPr/>
            </p:nvSpPr>
            <p:spPr bwMode="auto">
              <a:xfrm flipV="1">
                <a:off x="5388" y="1213"/>
                <a:ext cx="0" cy="137"/>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5572" name="Object 84">
                <a:extLst>
                  <a:ext uri="{FF2B5EF4-FFF2-40B4-BE49-F238E27FC236}">
                    <a16:creationId xmlns:a16="http://schemas.microsoft.com/office/drawing/2014/main" id="{99CDDB12-19D5-412A-9DA4-E7FECBF2D5B6}"/>
                  </a:ext>
                </a:extLst>
              </p:cNvPr>
              <p:cNvGraphicFramePr>
                <a:graphicFrameLocks noChangeAspect="1"/>
              </p:cNvGraphicFramePr>
              <p:nvPr/>
            </p:nvGraphicFramePr>
            <p:xfrm>
              <a:off x="3606" y="1167"/>
              <a:ext cx="184" cy="275"/>
            </p:xfrm>
            <a:graphic>
              <a:graphicData uri="http://schemas.openxmlformats.org/presentationml/2006/ole">
                <mc:AlternateContent xmlns:mc="http://schemas.openxmlformats.org/markup-compatibility/2006">
                  <mc:Choice xmlns:v="urn:schemas-microsoft-com:vml" Requires="v">
                    <p:oleObj name="公式" r:id="rId20" imgW="165028" imgH="228501" progId="Equation.3">
                      <p:embed/>
                    </p:oleObj>
                  </mc:Choice>
                  <mc:Fallback>
                    <p:oleObj name="公式" r:id="rId20" imgW="165028" imgH="228501" progId="Equation.3">
                      <p:embed/>
                      <p:pic>
                        <p:nvPicPr>
                          <p:cNvPr id="0" name="Object 84"/>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3606" y="1167"/>
                            <a:ext cx="18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5547" name="Rectangle 42">
              <a:extLst>
                <a:ext uri="{FF2B5EF4-FFF2-40B4-BE49-F238E27FC236}">
                  <a16:creationId xmlns:a16="http://schemas.microsoft.com/office/drawing/2014/main" id="{EF7E008F-84F5-47CD-AF2C-DAE3EADCDA80}"/>
                </a:ext>
              </a:extLst>
            </p:cNvPr>
            <p:cNvSpPr>
              <a:spLocks noChangeArrowheads="1"/>
            </p:cNvSpPr>
            <p:nvPr/>
          </p:nvSpPr>
          <p:spPr bwMode="auto">
            <a:xfrm>
              <a:off x="3456" y="480"/>
              <a:ext cx="211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ea typeface="华文中宋"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blinds(vertical)">
                                      <p:cBhvr>
                                        <p:cTn id="7" dur="500"/>
                                        <p:tgtEl>
                                          <p:spTgt spid="230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30403"/>
                                        </p:tgtEl>
                                        <p:attrNameLst>
                                          <p:attrName>style.visibility</p:attrName>
                                        </p:attrNameLst>
                                      </p:cBhvr>
                                      <p:to>
                                        <p:strVal val="visible"/>
                                      </p:to>
                                    </p:set>
                                    <p:animEffect transition="in" filter="blinds(vertical)">
                                      <p:cBhvr>
                                        <p:cTn id="12" dur="500"/>
                                        <p:tgtEl>
                                          <p:spTgt spid="230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30404"/>
                                        </p:tgtEl>
                                        <p:attrNameLst>
                                          <p:attrName>style.visibility</p:attrName>
                                        </p:attrNameLst>
                                      </p:cBhvr>
                                      <p:to>
                                        <p:strVal val="visible"/>
                                      </p:to>
                                    </p:set>
                                    <p:animEffect transition="in" filter="blinds(vertical)">
                                      <p:cBhvr>
                                        <p:cTn id="17" dur="500"/>
                                        <p:tgtEl>
                                          <p:spTgt spid="230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230405"/>
                                        </p:tgtEl>
                                        <p:attrNameLst>
                                          <p:attrName>style.visibility</p:attrName>
                                        </p:attrNameLst>
                                      </p:cBhvr>
                                      <p:to>
                                        <p:strVal val="visible"/>
                                      </p:to>
                                    </p:set>
                                    <p:animEffect transition="in" filter="blinds(vertical)">
                                      <p:cBhvr>
                                        <p:cTn id="22" dur="500"/>
                                        <p:tgtEl>
                                          <p:spTgt spid="230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266" name="Picture 2" descr="002554aar9zh7iqqjqqblj">
            <a:extLst>
              <a:ext uri="{FF2B5EF4-FFF2-40B4-BE49-F238E27FC236}">
                <a16:creationId xmlns:a16="http://schemas.microsoft.com/office/drawing/2014/main" id="{3EF4F920-2E26-48DF-BBEA-96D1DD812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87325"/>
            <a:ext cx="8482013"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0025545rftu7elcrqzceec">
            <a:extLst>
              <a:ext uri="{FF2B5EF4-FFF2-40B4-BE49-F238E27FC236}">
                <a16:creationId xmlns:a16="http://schemas.microsoft.com/office/drawing/2014/main" id="{4FF2E1E3-BDF3-45C7-8AE0-AE1FD2D3D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763" y="3429000"/>
            <a:ext cx="49149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6036" name="Rectangle 4">
            <a:extLst>
              <a:ext uri="{FF2B5EF4-FFF2-40B4-BE49-F238E27FC236}">
                <a16:creationId xmlns:a16="http://schemas.microsoft.com/office/drawing/2014/main" id="{EA9D0175-6BF7-4193-9443-1D0ABDC904EC}"/>
              </a:ext>
            </a:extLst>
          </p:cNvPr>
          <p:cNvSpPr>
            <a:spLocks noChangeArrowheads="1"/>
          </p:cNvSpPr>
          <p:nvPr/>
        </p:nvSpPr>
        <p:spPr bwMode="auto">
          <a:xfrm>
            <a:off x="546100" y="3613150"/>
            <a:ext cx="2549525" cy="366713"/>
          </a:xfrm>
          <a:prstGeom prst="rect">
            <a:avLst/>
          </a:prstGeom>
          <a:solidFill>
            <a:srgbClr val="FFFFFF"/>
          </a:solidFill>
          <a:ln>
            <a:noFill/>
          </a:ln>
          <a:effectLst>
            <a:prstShdw prst="shdw17" dist="17961" dir="2700000">
              <a:srgbClr val="FFFFFF">
                <a:gamma/>
                <a:shade val="60000"/>
                <a:invGamma/>
              </a:srgbClr>
            </a:prstShdw>
          </a:effectLst>
        </p:spPr>
        <p:txBody>
          <a:bodyPr wrap="none" anchor="ctr">
            <a:spAutoFit/>
          </a:bodyPr>
          <a:lstStyle/>
          <a:p>
            <a:pPr algn="ctr">
              <a:defRPr/>
            </a:pPr>
            <a:r>
              <a:rPr lang="zh-CN" altLang="en-US" b="1"/>
              <a:t>法拉第与电磁感应现象</a:t>
            </a:r>
            <a:r>
              <a:rPr lang="zh-CN" altLang="en-US">
                <a:effectLst>
                  <a:outerShdw blurRad="38100" dist="38100" dir="2700000" algn="tl">
                    <a:srgbClr val="C0C0C0"/>
                  </a:outerShdw>
                </a:effectLst>
              </a:rPr>
              <a:t> </a:t>
            </a:r>
          </a:p>
        </p:txBody>
      </p:sp>
      <p:sp>
        <p:nvSpPr>
          <p:cNvPr id="11269" name="Rectangle 5">
            <a:extLst>
              <a:ext uri="{FF2B5EF4-FFF2-40B4-BE49-F238E27FC236}">
                <a16:creationId xmlns:a16="http://schemas.microsoft.com/office/drawing/2014/main" id="{407A6E02-DEA4-4B40-A291-D1B8633693C2}"/>
              </a:ext>
            </a:extLst>
          </p:cNvPr>
          <p:cNvSpPr>
            <a:spLocks noChangeArrowheads="1"/>
          </p:cNvSpPr>
          <p:nvPr/>
        </p:nvSpPr>
        <p:spPr bwMode="auto">
          <a:xfrm>
            <a:off x="215900" y="3979863"/>
            <a:ext cx="2895600" cy="915987"/>
          </a:xfrm>
          <a:prstGeom prst="rect">
            <a:avLst/>
          </a:prstGeom>
          <a:noFill/>
          <a:ln>
            <a:noFill/>
          </a:ln>
          <a:effectLst>
            <a:prstShdw prst="shdw17" dist="17961" dir="2700000">
              <a:srgbClr val="7A997A"/>
            </a:prst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solidFill>
                  <a:schemeClr val="bg1"/>
                </a:solidFill>
                <a:hlinkClick r:id="rId4"/>
              </a:rPr>
              <a:t>https://en.wikipedia.org</a:t>
            </a:r>
            <a:endParaRPr lang="en-US" altLang="zh-CN" sz="1800" b="1">
              <a:solidFill>
                <a:schemeClr val="bg1"/>
              </a:solidFill>
            </a:endParaRPr>
          </a:p>
          <a:p>
            <a:pPr algn="ctr" eaLnBrk="1" hangingPunct="1">
              <a:spcBef>
                <a:spcPct val="0"/>
              </a:spcBef>
              <a:buFontTx/>
              <a:buNone/>
            </a:pPr>
            <a:r>
              <a:rPr lang="en-US" altLang="zh-CN" sz="1800" b="1">
                <a:solidFill>
                  <a:schemeClr val="bg1"/>
                </a:solidFill>
              </a:rPr>
              <a:t>/wiki/Michael_Faraday</a:t>
            </a:r>
            <a:r>
              <a:rPr lang="zh-CN" altLang="en-US" sz="1800" b="1">
                <a:solidFill>
                  <a:schemeClr val="bg1"/>
                </a:solidFill>
              </a:rPr>
              <a:t>，</a:t>
            </a:r>
            <a:endParaRPr lang="zh-CN" altLang="en-US" sz="1800">
              <a:solidFill>
                <a:schemeClr val="bg1"/>
              </a:solidFill>
            </a:endParaRPr>
          </a:p>
          <a:p>
            <a:pPr algn="ctr" eaLnBrk="1" hangingPunct="1">
              <a:spcBef>
                <a:spcPct val="0"/>
              </a:spcBef>
              <a:buFontTx/>
              <a:buNone/>
            </a:pPr>
            <a:r>
              <a:rPr lang="en-US" altLang="zh-CN" sz="1800" b="1">
                <a:solidFill>
                  <a:schemeClr val="bg1"/>
                </a:solidFill>
              </a:rPr>
              <a:t>http://psat.yangtzeu.edu.cn/</a:t>
            </a:r>
          </a:p>
        </p:txBody>
      </p:sp>
      <p:sp>
        <p:nvSpPr>
          <p:cNvPr id="556038" name="Rectangle 6">
            <a:extLst>
              <a:ext uri="{FF2B5EF4-FFF2-40B4-BE49-F238E27FC236}">
                <a16:creationId xmlns:a16="http://schemas.microsoft.com/office/drawing/2014/main" id="{0A58F6F5-8065-4F18-B903-1628EA891ED9}"/>
              </a:ext>
            </a:extLst>
          </p:cNvPr>
          <p:cNvSpPr>
            <a:spLocks noChangeArrowheads="1"/>
          </p:cNvSpPr>
          <p:nvPr/>
        </p:nvSpPr>
        <p:spPr bwMode="auto">
          <a:xfrm>
            <a:off x="390525" y="5532438"/>
            <a:ext cx="2720975" cy="366712"/>
          </a:xfrm>
          <a:prstGeom prst="rect">
            <a:avLst/>
          </a:prstGeom>
          <a:solidFill>
            <a:srgbClr val="FFFFFF"/>
          </a:solidFill>
          <a:ln>
            <a:noFill/>
          </a:ln>
          <a:effectLst>
            <a:prstShdw prst="shdw17" dist="17961" dir="2700000">
              <a:srgbClr val="FFFFFF">
                <a:gamma/>
                <a:shade val="60000"/>
                <a:invGamma/>
              </a:srgbClr>
            </a:prstShdw>
          </a:effectLst>
        </p:spPr>
        <p:txBody>
          <a:bodyPr wrap="none" anchor="ctr">
            <a:spAutoFit/>
          </a:bodyPr>
          <a:lstStyle/>
          <a:p>
            <a:pPr algn="ctr">
              <a:defRPr/>
            </a:pPr>
            <a:r>
              <a:rPr lang="zh-CN" altLang="en-US" b="1"/>
              <a:t>法拉第手绘的磁力线图</a:t>
            </a:r>
            <a:r>
              <a:rPr lang="zh-CN" altLang="en-US">
                <a:effectLst>
                  <a:outerShdw blurRad="38100" dist="38100" dir="2700000" algn="tl">
                    <a:srgbClr val="C0C0C0"/>
                  </a:outerShdw>
                </a:effectLst>
              </a:rPr>
              <a:t> </a:t>
            </a:r>
          </a:p>
        </p:txBody>
      </p:sp>
      <p:sp>
        <p:nvSpPr>
          <p:cNvPr id="11271" name="Rectangle 7">
            <a:extLst>
              <a:ext uri="{FF2B5EF4-FFF2-40B4-BE49-F238E27FC236}">
                <a16:creationId xmlns:a16="http://schemas.microsoft.com/office/drawing/2014/main" id="{7ED53EBA-B8B2-4F3A-B4CF-362F3075FFC3}"/>
              </a:ext>
            </a:extLst>
          </p:cNvPr>
          <p:cNvSpPr>
            <a:spLocks noChangeArrowheads="1"/>
          </p:cNvSpPr>
          <p:nvPr/>
        </p:nvSpPr>
        <p:spPr bwMode="auto">
          <a:xfrm>
            <a:off x="215900" y="5942013"/>
            <a:ext cx="3060700" cy="915987"/>
          </a:xfrm>
          <a:prstGeom prst="rect">
            <a:avLst/>
          </a:prstGeom>
          <a:noFill/>
          <a:ln>
            <a:noFill/>
          </a:ln>
          <a:effectLst>
            <a:prstShdw prst="shdw17" dist="17961" dir="2700000">
              <a:srgbClr val="7A997A"/>
            </a:prst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solidFill>
                  <a:schemeClr val="bg1"/>
                </a:solidFill>
              </a:rPr>
              <a:t>http://discovermagazine.com/</a:t>
            </a:r>
            <a:endParaRPr lang="en-US" altLang="zh-CN" sz="1800">
              <a:solidFill>
                <a:schemeClr val="bg1"/>
              </a:solidFill>
            </a:endParaRPr>
          </a:p>
          <a:p>
            <a:pPr algn="ctr" eaLnBrk="1" hangingPunct="1">
              <a:spcBef>
                <a:spcPct val="0"/>
              </a:spcBef>
              <a:buFontTx/>
              <a:buNone/>
            </a:pPr>
            <a:br>
              <a:rPr lang="en-US" altLang="zh-CN" sz="1800">
                <a:solidFill>
                  <a:schemeClr val="bg1"/>
                </a:solidFill>
                <a:latin typeface="Arial" panose="020B0604020202020204" pitchFamily="34" charset="0"/>
              </a:rPr>
            </a:br>
            <a:endParaRPr lang="en-US" altLang="zh-CN" sz="1800">
              <a:solidFill>
                <a:schemeClr val="bg1"/>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1788" name="Group 92">
            <a:extLst>
              <a:ext uri="{FF2B5EF4-FFF2-40B4-BE49-F238E27FC236}">
                <a16:creationId xmlns:a16="http://schemas.microsoft.com/office/drawing/2014/main" id="{1FF624E4-E77B-44D4-8C12-2781EFF1EAF7}"/>
              </a:ext>
            </a:extLst>
          </p:cNvPr>
          <p:cNvGraphicFramePr>
            <a:graphicFrameLocks noGrp="1"/>
          </p:cNvGraphicFramePr>
          <p:nvPr/>
        </p:nvGraphicFramePr>
        <p:xfrm>
          <a:off x="1393825" y="377825"/>
          <a:ext cx="6226175" cy="6043614"/>
        </p:xfrm>
        <a:graphic>
          <a:graphicData uri="http://schemas.openxmlformats.org/drawingml/2006/table">
            <a:tbl>
              <a:tblPr/>
              <a:tblGrid>
                <a:gridCol w="3113088">
                  <a:extLst>
                    <a:ext uri="{9D8B030D-6E8A-4147-A177-3AD203B41FA5}">
                      <a16:colId xmlns:a16="http://schemas.microsoft.com/office/drawing/2014/main" val="20000"/>
                    </a:ext>
                  </a:extLst>
                </a:gridCol>
                <a:gridCol w="3113087">
                  <a:extLst>
                    <a:ext uri="{9D8B030D-6E8A-4147-A177-3AD203B41FA5}">
                      <a16:colId xmlns:a16="http://schemas.microsoft.com/office/drawing/2014/main" val="20001"/>
                    </a:ext>
                  </a:extLst>
                </a:gridCol>
              </a:tblGrid>
              <a:tr h="74612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1" i="0" u="none" strike="noStrike" cap="none" normalizeH="0" baseline="0">
                        <a:ln>
                          <a:noFill/>
                        </a:ln>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1" i="0" u="none" strike="noStrike" cap="none" normalizeH="0" baseline="0">
                        <a:ln>
                          <a:noFill/>
                        </a:ln>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73342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73342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735013">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r h="1230313">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r h="744538">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5"/>
                  </a:ext>
                </a:extLst>
              </a:tr>
              <a:tr h="112077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anose="05000000000000000000" pitchFamily="2" charset="2"/>
                        <a:buNone/>
                        <a:tabLst/>
                      </a:pPr>
                      <a:endParaRPr kumimoji="0" lang="zh-CN" altLang="en-US" sz="1800" b="0" i="0" u="none" strike="noStrike" cap="none" normalizeH="0" baseline="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6"/>
                  </a:ext>
                </a:extLst>
              </a:tr>
            </a:tbl>
          </a:graphicData>
        </a:graphic>
      </p:graphicFrame>
      <p:sp>
        <p:nvSpPr>
          <p:cNvPr id="66588" name="TextBox 3">
            <a:extLst>
              <a:ext uri="{FF2B5EF4-FFF2-40B4-BE49-F238E27FC236}">
                <a16:creationId xmlns:a16="http://schemas.microsoft.com/office/drawing/2014/main" id="{27593379-57F5-42AA-8F64-A67CC4F88B20}"/>
              </a:ext>
            </a:extLst>
          </p:cNvPr>
          <p:cNvSpPr txBox="1">
            <a:spLocks noChangeArrowheads="1"/>
          </p:cNvSpPr>
          <p:nvPr/>
        </p:nvSpPr>
        <p:spPr bwMode="auto">
          <a:xfrm>
            <a:off x="2565400" y="469900"/>
            <a:ext cx="100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solidFill>
                  <a:srgbClr val="FF0000"/>
                </a:solidFill>
              </a:rPr>
              <a:t>粒子</a:t>
            </a:r>
          </a:p>
        </p:txBody>
      </p:sp>
      <p:sp>
        <p:nvSpPr>
          <p:cNvPr id="66589" name="TextBox 4">
            <a:extLst>
              <a:ext uri="{FF2B5EF4-FFF2-40B4-BE49-F238E27FC236}">
                <a16:creationId xmlns:a16="http://schemas.microsoft.com/office/drawing/2014/main" id="{218ADDAE-4A08-4025-BD79-8C6ED1DD79A1}"/>
              </a:ext>
            </a:extLst>
          </p:cNvPr>
          <p:cNvSpPr txBox="1">
            <a:spLocks noChangeArrowheads="1"/>
          </p:cNvSpPr>
          <p:nvPr/>
        </p:nvSpPr>
        <p:spPr bwMode="auto">
          <a:xfrm>
            <a:off x="5443538" y="469900"/>
            <a:ext cx="100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solidFill>
                  <a:srgbClr val="FF0000"/>
                </a:solidFill>
              </a:rPr>
              <a:t>线圈</a:t>
            </a:r>
          </a:p>
        </p:txBody>
      </p:sp>
      <p:sp>
        <p:nvSpPr>
          <p:cNvPr id="66590" name="TextBox 5">
            <a:extLst>
              <a:ext uri="{FF2B5EF4-FFF2-40B4-BE49-F238E27FC236}">
                <a16:creationId xmlns:a16="http://schemas.microsoft.com/office/drawing/2014/main" id="{7FA1378B-47AD-4B4A-9885-1B5C052999C8}"/>
              </a:ext>
            </a:extLst>
          </p:cNvPr>
          <p:cNvSpPr txBox="1">
            <a:spLocks noChangeArrowheads="1"/>
          </p:cNvSpPr>
          <p:nvPr/>
        </p:nvSpPr>
        <p:spPr bwMode="auto">
          <a:xfrm>
            <a:off x="2347913" y="1212850"/>
            <a:ext cx="1852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i="1">
                <a:solidFill>
                  <a:srgbClr val="000000"/>
                </a:solidFill>
                <a:latin typeface="Times New Roman" panose="02020603050405020304" pitchFamily="18" charset="0"/>
              </a:rPr>
              <a:t>F</a:t>
            </a:r>
            <a:r>
              <a:rPr lang="zh-CN" altLang="en-US">
                <a:solidFill>
                  <a:srgbClr val="000000"/>
                </a:solidFill>
                <a:latin typeface="Times New Roman" panose="02020603050405020304" pitchFamily="18" charset="0"/>
              </a:rPr>
              <a:t>（力）</a:t>
            </a:r>
            <a:endParaRPr lang="zh-CN" altLang="en-US">
              <a:solidFill>
                <a:srgbClr val="000000"/>
              </a:solidFill>
              <a:latin typeface="宋体" panose="02010600030101010101" pitchFamily="2" charset="-122"/>
            </a:endParaRPr>
          </a:p>
        </p:txBody>
      </p:sp>
      <p:sp>
        <p:nvSpPr>
          <p:cNvPr id="66591" name="TextBox 6">
            <a:extLst>
              <a:ext uri="{FF2B5EF4-FFF2-40B4-BE49-F238E27FC236}">
                <a16:creationId xmlns:a16="http://schemas.microsoft.com/office/drawing/2014/main" id="{44223552-7CC1-424C-A6EE-254E4DF65986}"/>
              </a:ext>
            </a:extLst>
          </p:cNvPr>
          <p:cNvSpPr txBox="1">
            <a:spLocks noChangeArrowheads="1"/>
          </p:cNvSpPr>
          <p:nvPr/>
        </p:nvSpPr>
        <p:spPr bwMode="auto">
          <a:xfrm>
            <a:off x="5140325" y="1206500"/>
            <a:ext cx="2103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i="1">
                <a:solidFill>
                  <a:srgbClr val="000000"/>
                </a:solidFill>
                <a:latin typeface="Times New Roman" panose="02020603050405020304" pitchFamily="18" charset="0"/>
              </a:rPr>
              <a:t>U</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电势差</a:t>
            </a:r>
            <a:r>
              <a:rPr lang="en-US" altLang="zh-CN">
                <a:solidFill>
                  <a:srgbClr val="000000"/>
                </a:solidFill>
                <a:latin typeface="宋体" panose="02010600030101010101" pitchFamily="2" charset="-122"/>
              </a:rPr>
              <a:t>)</a:t>
            </a:r>
            <a:endParaRPr lang="zh-CN" altLang="en-US">
              <a:solidFill>
                <a:srgbClr val="000000"/>
              </a:solidFill>
              <a:latin typeface="宋体" panose="02010600030101010101" pitchFamily="2" charset="-122"/>
            </a:endParaRPr>
          </a:p>
        </p:txBody>
      </p:sp>
      <p:sp>
        <p:nvSpPr>
          <p:cNvPr id="66592" name="TextBox 7">
            <a:extLst>
              <a:ext uri="{FF2B5EF4-FFF2-40B4-BE49-F238E27FC236}">
                <a16:creationId xmlns:a16="http://schemas.microsoft.com/office/drawing/2014/main" id="{A665244B-C213-4B61-B95C-CA473BD3588E}"/>
              </a:ext>
            </a:extLst>
          </p:cNvPr>
          <p:cNvSpPr txBox="1">
            <a:spLocks noChangeArrowheads="1"/>
          </p:cNvSpPr>
          <p:nvPr/>
        </p:nvSpPr>
        <p:spPr bwMode="auto">
          <a:xfrm>
            <a:off x="5362575" y="1928813"/>
            <a:ext cx="15382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i="1">
                <a:solidFill>
                  <a:srgbClr val="000000"/>
                </a:solidFill>
                <a:latin typeface="Times New Roman" panose="02020603050405020304" pitchFamily="18" charset="0"/>
              </a:rPr>
              <a:t>I</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电流</a:t>
            </a:r>
            <a:r>
              <a:rPr lang="en-US" altLang="zh-CN">
                <a:solidFill>
                  <a:srgbClr val="000000"/>
                </a:solidFill>
                <a:latin typeface="宋体" panose="02010600030101010101" pitchFamily="2" charset="-122"/>
              </a:rPr>
              <a:t>)</a:t>
            </a:r>
            <a:endParaRPr lang="zh-CN" altLang="en-US">
              <a:solidFill>
                <a:srgbClr val="000000"/>
              </a:solidFill>
              <a:latin typeface="宋体" panose="02010600030101010101" pitchFamily="2" charset="-122"/>
            </a:endParaRPr>
          </a:p>
        </p:txBody>
      </p:sp>
      <p:sp>
        <p:nvSpPr>
          <p:cNvPr id="66593" name="TextBox 8">
            <a:extLst>
              <a:ext uri="{FF2B5EF4-FFF2-40B4-BE49-F238E27FC236}">
                <a16:creationId xmlns:a16="http://schemas.microsoft.com/office/drawing/2014/main" id="{7E27DA99-D41E-4530-A205-F3CCABCAE9EA}"/>
              </a:ext>
            </a:extLst>
          </p:cNvPr>
          <p:cNvSpPr txBox="1">
            <a:spLocks noChangeArrowheads="1"/>
          </p:cNvSpPr>
          <p:nvPr/>
        </p:nvSpPr>
        <p:spPr bwMode="auto">
          <a:xfrm>
            <a:off x="2271713" y="1928813"/>
            <a:ext cx="165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i="1">
                <a:solidFill>
                  <a:srgbClr val="000000"/>
                </a:solidFill>
                <a:latin typeface="Times New Roman" panose="02020603050405020304" pitchFamily="18" charset="0"/>
              </a:rPr>
              <a:t>V</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速度</a:t>
            </a:r>
            <a:r>
              <a:rPr lang="en-US" altLang="zh-CN">
                <a:solidFill>
                  <a:srgbClr val="000000"/>
                </a:solidFill>
                <a:latin typeface="宋体" panose="02010600030101010101" pitchFamily="2" charset="-122"/>
              </a:rPr>
              <a:t>)</a:t>
            </a:r>
            <a:endParaRPr lang="zh-CN" altLang="en-US">
              <a:solidFill>
                <a:srgbClr val="000000"/>
              </a:solidFill>
              <a:latin typeface="宋体" panose="02010600030101010101" pitchFamily="2" charset="-122"/>
            </a:endParaRPr>
          </a:p>
        </p:txBody>
      </p:sp>
      <p:sp>
        <p:nvSpPr>
          <p:cNvPr id="66594" name="TextBox 10">
            <a:extLst>
              <a:ext uri="{FF2B5EF4-FFF2-40B4-BE49-F238E27FC236}">
                <a16:creationId xmlns:a16="http://schemas.microsoft.com/office/drawing/2014/main" id="{7633F8E6-8BE6-4C1E-8051-7BB09B29082C}"/>
              </a:ext>
            </a:extLst>
          </p:cNvPr>
          <p:cNvSpPr txBox="1">
            <a:spLocks noChangeArrowheads="1"/>
          </p:cNvSpPr>
          <p:nvPr/>
        </p:nvSpPr>
        <p:spPr bwMode="auto">
          <a:xfrm>
            <a:off x="5316538" y="2709863"/>
            <a:ext cx="1628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i="1">
                <a:solidFill>
                  <a:srgbClr val="000000"/>
                </a:solidFill>
                <a:latin typeface="Times New Roman" panose="02020603050405020304" pitchFamily="18" charset="0"/>
              </a:rPr>
              <a:t>L</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自感</a:t>
            </a:r>
            <a:r>
              <a:rPr lang="en-US" altLang="zh-CN">
                <a:solidFill>
                  <a:srgbClr val="000000"/>
                </a:solidFill>
                <a:latin typeface="宋体" panose="02010600030101010101" pitchFamily="2" charset="-122"/>
              </a:rPr>
              <a:t>)</a:t>
            </a:r>
            <a:endParaRPr lang="zh-CN" altLang="en-US">
              <a:solidFill>
                <a:srgbClr val="000000"/>
              </a:solidFill>
              <a:latin typeface="宋体" panose="02010600030101010101" pitchFamily="2" charset="-122"/>
            </a:endParaRPr>
          </a:p>
        </p:txBody>
      </p:sp>
      <p:sp>
        <p:nvSpPr>
          <p:cNvPr id="66595" name="TextBox 11">
            <a:extLst>
              <a:ext uri="{FF2B5EF4-FFF2-40B4-BE49-F238E27FC236}">
                <a16:creationId xmlns:a16="http://schemas.microsoft.com/office/drawing/2014/main" id="{467A1823-BBC4-46AA-92C0-D70E64DAE320}"/>
              </a:ext>
            </a:extLst>
          </p:cNvPr>
          <p:cNvSpPr txBox="1">
            <a:spLocks noChangeArrowheads="1"/>
          </p:cNvSpPr>
          <p:nvPr/>
        </p:nvSpPr>
        <p:spPr bwMode="auto">
          <a:xfrm>
            <a:off x="2284413" y="2709863"/>
            <a:ext cx="1697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i="1">
                <a:solidFill>
                  <a:srgbClr val="000000"/>
                </a:solidFill>
                <a:latin typeface="Times New Roman" panose="02020603050405020304" pitchFamily="18" charset="0"/>
              </a:rPr>
              <a:t>m</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质量</a:t>
            </a:r>
            <a:r>
              <a:rPr lang="en-US" altLang="zh-CN">
                <a:solidFill>
                  <a:srgbClr val="000000"/>
                </a:solidFill>
                <a:latin typeface="宋体" panose="02010600030101010101" pitchFamily="2" charset="-122"/>
              </a:rPr>
              <a:t>)</a:t>
            </a:r>
            <a:endParaRPr lang="zh-CN" altLang="en-US">
              <a:solidFill>
                <a:srgbClr val="000000"/>
              </a:solidFill>
              <a:latin typeface="宋体" panose="02010600030101010101" pitchFamily="2" charset="-122"/>
            </a:endParaRPr>
          </a:p>
        </p:txBody>
      </p:sp>
      <p:graphicFrame>
        <p:nvGraphicFramePr>
          <p:cNvPr id="423938" name="Object 82">
            <a:extLst>
              <a:ext uri="{FF2B5EF4-FFF2-40B4-BE49-F238E27FC236}">
                <a16:creationId xmlns:a16="http://schemas.microsoft.com/office/drawing/2014/main" id="{A700E155-2EDB-4B3E-AEC1-528F5678D41D}"/>
              </a:ext>
            </a:extLst>
          </p:cNvPr>
          <p:cNvGraphicFramePr>
            <a:graphicFrameLocks noChangeAspect="1"/>
          </p:cNvGraphicFramePr>
          <p:nvPr/>
        </p:nvGraphicFramePr>
        <p:xfrm>
          <a:off x="2147888" y="3392488"/>
          <a:ext cx="1735137" cy="1092200"/>
        </p:xfrm>
        <a:graphic>
          <a:graphicData uri="http://schemas.openxmlformats.org/presentationml/2006/ole">
            <mc:AlternateContent xmlns:mc="http://schemas.openxmlformats.org/markup-compatibility/2006">
              <mc:Choice xmlns:v="urn:schemas-microsoft-com:vml" Requires="v">
                <p:oleObj name="Equation" r:id="rId2" imgW="622030" imgH="393529" progId="Equation.3">
                  <p:embed/>
                </p:oleObj>
              </mc:Choice>
              <mc:Fallback>
                <p:oleObj name="Equation" r:id="rId2" imgW="622030" imgH="393529" progId="Equation.3">
                  <p:embed/>
                  <p:pic>
                    <p:nvPicPr>
                      <p:cNvPr id="0" name="Object 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8" y="3392488"/>
                        <a:ext cx="1735137"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23939" name="Object 83">
            <a:extLst>
              <a:ext uri="{FF2B5EF4-FFF2-40B4-BE49-F238E27FC236}">
                <a16:creationId xmlns:a16="http://schemas.microsoft.com/office/drawing/2014/main" id="{58D0D103-6959-4293-8777-EBC5E4BA8837}"/>
              </a:ext>
            </a:extLst>
          </p:cNvPr>
          <p:cNvGraphicFramePr>
            <a:graphicFrameLocks noChangeAspect="1"/>
          </p:cNvGraphicFramePr>
          <p:nvPr/>
        </p:nvGraphicFramePr>
        <p:xfrm>
          <a:off x="5226050" y="3392488"/>
          <a:ext cx="1663700" cy="1092200"/>
        </p:xfrm>
        <a:graphic>
          <a:graphicData uri="http://schemas.openxmlformats.org/presentationml/2006/ole">
            <mc:AlternateContent xmlns:mc="http://schemas.openxmlformats.org/markup-compatibility/2006">
              <mc:Choice xmlns:v="urn:schemas-microsoft-com:vml" Requires="v">
                <p:oleObj name="Equation" r:id="rId4" imgW="596641" imgH="393529" progId="Equation.DSMT4">
                  <p:embed/>
                </p:oleObj>
              </mc:Choice>
              <mc:Fallback>
                <p:oleObj name="Equation" r:id="rId4" imgW="596641" imgH="393529" progId="Equation.DSMT4">
                  <p:embed/>
                  <p:pic>
                    <p:nvPicPr>
                      <p:cNvPr id="0" name="Object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050" y="3392488"/>
                        <a:ext cx="1663700"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23940" name="Object 84">
            <a:extLst>
              <a:ext uri="{FF2B5EF4-FFF2-40B4-BE49-F238E27FC236}">
                <a16:creationId xmlns:a16="http://schemas.microsoft.com/office/drawing/2014/main" id="{F078DEEF-34C2-4AD0-8E0D-73855BD124A1}"/>
              </a:ext>
            </a:extLst>
          </p:cNvPr>
          <p:cNvGraphicFramePr>
            <a:graphicFrameLocks noChangeAspect="1"/>
          </p:cNvGraphicFramePr>
          <p:nvPr/>
        </p:nvGraphicFramePr>
        <p:xfrm>
          <a:off x="1958975" y="5275263"/>
          <a:ext cx="1098550" cy="1092200"/>
        </p:xfrm>
        <a:graphic>
          <a:graphicData uri="http://schemas.openxmlformats.org/presentationml/2006/ole">
            <mc:AlternateContent xmlns:mc="http://schemas.openxmlformats.org/markup-compatibility/2006">
              <mc:Choice xmlns:v="urn:schemas-microsoft-com:vml" Requires="v">
                <p:oleObj name="Equation" r:id="rId6" imgW="393529" imgH="393529" progId="Equation.3">
                  <p:embed/>
                </p:oleObj>
              </mc:Choice>
              <mc:Fallback>
                <p:oleObj name="Equation" r:id="rId6" imgW="393529" imgH="393529" progId="Equation.3">
                  <p:embed/>
                  <p:pic>
                    <p:nvPicPr>
                      <p:cNvPr id="0" name="Object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5275263"/>
                        <a:ext cx="1098550"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23941" name="Object 85">
            <a:extLst>
              <a:ext uri="{FF2B5EF4-FFF2-40B4-BE49-F238E27FC236}">
                <a16:creationId xmlns:a16="http://schemas.microsoft.com/office/drawing/2014/main" id="{152A61B0-69E9-4971-AE99-966841BDD0B8}"/>
              </a:ext>
            </a:extLst>
          </p:cNvPr>
          <p:cNvGraphicFramePr>
            <a:graphicFrameLocks noChangeAspect="1"/>
          </p:cNvGraphicFramePr>
          <p:nvPr/>
        </p:nvGraphicFramePr>
        <p:xfrm>
          <a:off x="5099050" y="5283200"/>
          <a:ext cx="1027113" cy="1092200"/>
        </p:xfrm>
        <a:graphic>
          <a:graphicData uri="http://schemas.openxmlformats.org/presentationml/2006/ole">
            <mc:AlternateContent xmlns:mc="http://schemas.openxmlformats.org/markup-compatibility/2006">
              <mc:Choice xmlns:v="urn:schemas-microsoft-com:vml" Requires="v">
                <p:oleObj name="Equation" r:id="rId8" imgW="368140" imgH="393529" progId="Equation.3">
                  <p:embed/>
                </p:oleObj>
              </mc:Choice>
              <mc:Fallback>
                <p:oleObj name="Equation" r:id="rId8" imgW="368140" imgH="393529" progId="Equation.3">
                  <p:embed/>
                  <p:pic>
                    <p:nvPicPr>
                      <p:cNvPr id="0" name="Object 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9050" y="5283200"/>
                        <a:ext cx="1027113"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6600" name="TextBox 17">
            <a:extLst>
              <a:ext uri="{FF2B5EF4-FFF2-40B4-BE49-F238E27FC236}">
                <a16:creationId xmlns:a16="http://schemas.microsoft.com/office/drawing/2014/main" id="{AC93B2DA-5DBF-4041-9737-99869F2C03E2}"/>
              </a:ext>
            </a:extLst>
          </p:cNvPr>
          <p:cNvSpPr txBox="1">
            <a:spLocks noChangeArrowheads="1"/>
          </p:cNvSpPr>
          <p:nvPr/>
        </p:nvSpPr>
        <p:spPr bwMode="auto">
          <a:xfrm>
            <a:off x="3057525" y="5556250"/>
            <a:ext cx="1133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000000"/>
                </a:solidFill>
              </a:rPr>
              <a:t>(</a:t>
            </a:r>
            <a:r>
              <a:rPr lang="zh-CN" altLang="en-US" sz="2800">
                <a:solidFill>
                  <a:srgbClr val="000000"/>
                </a:solidFill>
              </a:rPr>
              <a:t>动能</a:t>
            </a:r>
            <a:r>
              <a:rPr lang="en-US" altLang="zh-CN" sz="2800">
                <a:solidFill>
                  <a:srgbClr val="000000"/>
                </a:solidFill>
              </a:rPr>
              <a:t>)</a:t>
            </a:r>
            <a:endParaRPr lang="zh-CN" altLang="en-US" sz="2800">
              <a:solidFill>
                <a:srgbClr val="000000"/>
              </a:solidFill>
            </a:endParaRPr>
          </a:p>
        </p:txBody>
      </p:sp>
      <p:sp>
        <p:nvSpPr>
          <p:cNvPr id="66601" name="TextBox 18">
            <a:extLst>
              <a:ext uri="{FF2B5EF4-FFF2-40B4-BE49-F238E27FC236}">
                <a16:creationId xmlns:a16="http://schemas.microsoft.com/office/drawing/2014/main" id="{D1BD89AC-463E-4292-A85D-135C8350C146}"/>
              </a:ext>
            </a:extLst>
          </p:cNvPr>
          <p:cNvSpPr txBox="1">
            <a:spLocks noChangeArrowheads="1"/>
          </p:cNvSpPr>
          <p:nvPr/>
        </p:nvSpPr>
        <p:spPr bwMode="auto">
          <a:xfrm>
            <a:off x="6126163" y="5556250"/>
            <a:ext cx="1133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000000"/>
                </a:solidFill>
              </a:rPr>
              <a:t>(</a:t>
            </a:r>
            <a:r>
              <a:rPr lang="zh-CN" altLang="en-US" sz="2800">
                <a:solidFill>
                  <a:srgbClr val="000000"/>
                </a:solidFill>
              </a:rPr>
              <a:t>磁能</a:t>
            </a:r>
            <a:r>
              <a:rPr lang="en-US" altLang="zh-CN" sz="2800">
                <a:solidFill>
                  <a:srgbClr val="000000"/>
                </a:solidFill>
              </a:rPr>
              <a:t>)</a:t>
            </a:r>
            <a:endParaRPr lang="zh-CN" altLang="en-US" sz="2800">
              <a:solidFill>
                <a:srgbClr val="000000"/>
              </a:solidFill>
            </a:endParaRPr>
          </a:p>
        </p:txBody>
      </p:sp>
      <p:graphicFrame>
        <p:nvGraphicFramePr>
          <p:cNvPr id="20" name="Object 88">
            <a:extLst>
              <a:ext uri="{FF2B5EF4-FFF2-40B4-BE49-F238E27FC236}">
                <a16:creationId xmlns:a16="http://schemas.microsoft.com/office/drawing/2014/main" id="{A5B209A0-E49D-442F-976A-CF8CFECC553F}"/>
              </a:ext>
            </a:extLst>
          </p:cNvPr>
          <p:cNvGraphicFramePr>
            <a:graphicFrameLocks noChangeAspect="1"/>
          </p:cNvGraphicFramePr>
          <p:nvPr/>
        </p:nvGraphicFramePr>
        <p:xfrm>
          <a:off x="2409825" y="4762500"/>
          <a:ext cx="636588" cy="387350"/>
        </p:xfrm>
        <a:graphic>
          <a:graphicData uri="http://schemas.openxmlformats.org/presentationml/2006/ole">
            <mc:AlternateContent xmlns:mc="http://schemas.openxmlformats.org/markup-compatibility/2006">
              <mc:Choice xmlns:v="urn:schemas-microsoft-com:vml" Requires="v">
                <p:oleObj name="Equation" r:id="rId10" imgW="228600" imgH="139700" progId="Equation.3">
                  <p:embed/>
                </p:oleObj>
              </mc:Choice>
              <mc:Fallback>
                <p:oleObj name="Equation" r:id="rId10" imgW="228600" imgH="139700" progId="Equation.3">
                  <p:embed/>
                  <p:pic>
                    <p:nvPicPr>
                      <p:cNvPr id="0" name="Object 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9825" y="4762500"/>
                        <a:ext cx="636588" cy="38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6603" name="TextBox 20">
            <a:extLst>
              <a:ext uri="{FF2B5EF4-FFF2-40B4-BE49-F238E27FC236}">
                <a16:creationId xmlns:a16="http://schemas.microsoft.com/office/drawing/2014/main" id="{3B1B2237-8183-4A5F-B771-65BCACD74B4D}"/>
              </a:ext>
            </a:extLst>
          </p:cNvPr>
          <p:cNvSpPr txBox="1">
            <a:spLocks noChangeArrowheads="1"/>
          </p:cNvSpPr>
          <p:nvPr/>
        </p:nvSpPr>
        <p:spPr bwMode="auto">
          <a:xfrm>
            <a:off x="3049588" y="4643438"/>
            <a:ext cx="113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000000"/>
                </a:solidFill>
              </a:rPr>
              <a:t>(</a:t>
            </a:r>
            <a:r>
              <a:rPr lang="zh-CN" altLang="en-US" sz="2800">
                <a:solidFill>
                  <a:srgbClr val="000000"/>
                </a:solidFill>
              </a:rPr>
              <a:t>动量</a:t>
            </a:r>
            <a:r>
              <a:rPr lang="en-US" altLang="zh-CN" sz="2800">
                <a:solidFill>
                  <a:srgbClr val="000000"/>
                </a:solidFill>
              </a:rPr>
              <a:t>)</a:t>
            </a:r>
            <a:endParaRPr lang="zh-CN" altLang="en-US" sz="2800">
              <a:solidFill>
                <a:srgbClr val="000000"/>
              </a:solidFill>
            </a:endParaRPr>
          </a:p>
        </p:txBody>
      </p:sp>
      <p:graphicFrame>
        <p:nvGraphicFramePr>
          <p:cNvPr id="22" name="Object 90">
            <a:extLst>
              <a:ext uri="{FF2B5EF4-FFF2-40B4-BE49-F238E27FC236}">
                <a16:creationId xmlns:a16="http://schemas.microsoft.com/office/drawing/2014/main" id="{B0AA2A87-D5C1-4EBF-839E-39A6CC620AA9}"/>
              </a:ext>
            </a:extLst>
          </p:cNvPr>
          <p:cNvGraphicFramePr>
            <a:graphicFrameLocks noChangeAspect="1"/>
          </p:cNvGraphicFramePr>
          <p:nvPr/>
        </p:nvGraphicFramePr>
        <p:xfrm>
          <a:off x="5140325" y="4725988"/>
          <a:ext cx="565150" cy="457200"/>
        </p:xfrm>
        <a:graphic>
          <a:graphicData uri="http://schemas.openxmlformats.org/presentationml/2006/ole">
            <mc:AlternateContent xmlns:mc="http://schemas.openxmlformats.org/markup-compatibility/2006">
              <mc:Choice xmlns:v="urn:schemas-microsoft-com:vml" Requires="v">
                <p:oleObj name="Equation" r:id="rId12" imgW="203024" imgH="164957" progId="Equation.3">
                  <p:embed/>
                </p:oleObj>
              </mc:Choice>
              <mc:Fallback>
                <p:oleObj name="Equation" r:id="rId12" imgW="203024" imgH="164957" progId="Equation.3">
                  <p:embed/>
                  <p:pic>
                    <p:nvPicPr>
                      <p:cNvPr id="0" name="Object 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0325" y="4725988"/>
                        <a:ext cx="565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6605" name="TextBox 22">
            <a:extLst>
              <a:ext uri="{FF2B5EF4-FFF2-40B4-BE49-F238E27FC236}">
                <a16:creationId xmlns:a16="http://schemas.microsoft.com/office/drawing/2014/main" id="{DDB9F313-F262-4770-88A9-12DFD5179017}"/>
              </a:ext>
            </a:extLst>
          </p:cNvPr>
          <p:cNvSpPr txBox="1">
            <a:spLocks noChangeArrowheads="1"/>
          </p:cNvSpPr>
          <p:nvPr/>
        </p:nvSpPr>
        <p:spPr bwMode="auto">
          <a:xfrm>
            <a:off x="5746750" y="4676775"/>
            <a:ext cx="1489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000000"/>
                </a:solidFill>
              </a:rPr>
              <a:t>(</a:t>
            </a:r>
            <a:r>
              <a:rPr lang="zh-CN" altLang="en-US" sz="2800">
                <a:solidFill>
                  <a:srgbClr val="000000"/>
                </a:solidFill>
              </a:rPr>
              <a:t>磁通量</a:t>
            </a:r>
            <a:r>
              <a:rPr lang="en-US" altLang="zh-CN" sz="2800">
                <a:solidFill>
                  <a:srgbClr val="000000"/>
                </a:solidFill>
              </a:rPr>
              <a:t>)</a:t>
            </a:r>
            <a:endParaRPr lang="zh-CN" altLang="en-US"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3938"/>
                                        </p:tgtEl>
                                        <p:attrNameLst>
                                          <p:attrName>style.visibility</p:attrName>
                                        </p:attrNameLst>
                                      </p:cBhvr>
                                      <p:to>
                                        <p:strVal val="visible"/>
                                      </p:to>
                                    </p:set>
                                    <p:animEffect transition="in" filter="wipe(left)">
                                      <p:cBhvr>
                                        <p:cTn id="7" dur="500"/>
                                        <p:tgtEl>
                                          <p:spTgt spid="423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3939"/>
                                        </p:tgtEl>
                                        <p:attrNameLst>
                                          <p:attrName>style.visibility</p:attrName>
                                        </p:attrNameLst>
                                      </p:cBhvr>
                                      <p:to>
                                        <p:strVal val="visible"/>
                                      </p:to>
                                    </p:set>
                                    <p:animEffect transition="in" filter="wipe(left)">
                                      <p:cBhvr>
                                        <p:cTn id="12" dur="500"/>
                                        <p:tgtEl>
                                          <p:spTgt spid="423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3940"/>
                                        </p:tgtEl>
                                        <p:attrNameLst>
                                          <p:attrName>style.visibility</p:attrName>
                                        </p:attrNameLst>
                                      </p:cBhvr>
                                      <p:to>
                                        <p:strVal val="visible"/>
                                      </p:to>
                                    </p:set>
                                    <p:animEffect transition="in" filter="wipe(left)">
                                      <p:cBhvr>
                                        <p:cTn id="17" dur="500"/>
                                        <p:tgtEl>
                                          <p:spTgt spid="4239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3941"/>
                                        </p:tgtEl>
                                        <p:attrNameLst>
                                          <p:attrName>style.visibility</p:attrName>
                                        </p:attrNameLst>
                                      </p:cBhvr>
                                      <p:to>
                                        <p:strVal val="visible"/>
                                      </p:to>
                                    </p:set>
                                    <p:animEffect transition="in" filter="wipe(left)">
                                      <p:cBhvr>
                                        <p:cTn id="22" dur="500"/>
                                        <p:tgtEl>
                                          <p:spTgt spid="4239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a:extLst>
              <a:ext uri="{FF2B5EF4-FFF2-40B4-BE49-F238E27FC236}">
                <a16:creationId xmlns:a16="http://schemas.microsoft.com/office/drawing/2014/main" id="{65B1965B-C2A3-4D10-AC7D-6ED413B769A3}"/>
              </a:ext>
            </a:extLst>
          </p:cNvPr>
          <p:cNvGrpSpPr>
            <a:grpSpLocks/>
          </p:cNvGrpSpPr>
          <p:nvPr/>
        </p:nvGrpSpPr>
        <p:grpSpPr bwMode="auto">
          <a:xfrm>
            <a:off x="4724400" y="1814513"/>
            <a:ext cx="4267200" cy="4191000"/>
            <a:chOff x="2976" y="1392"/>
            <a:chExt cx="2688" cy="2640"/>
          </a:xfrm>
        </p:grpSpPr>
        <p:sp>
          <p:nvSpPr>
            <p:cNvPr id="67609" name="Rectangle 3">
              <a:extLst>
                <a:ext uri="{FF2B5EF4-FFF2-40B4-BE49-F238E27FC236}">
                  <a16:creationId xmlns:a16="http://schemas.microsoft.com/office/drawing/2014/main" id="{8F02FC2E-0DDD-4485-A185-9530D9CCD819}"/>
                </a:ext>
              </a:extLst>
            </p:cNvPr>
            <p:cNvSpPr>
              <a:spLocks noChangeArrowheads="1"/>
            </p:cNvSpPr>
            <p:nvPr/>
          </p:nvSpPr>
          <p:spPr bwMode="auto">
            <a:xfrm>
              <a:off x="2976" y="1392"/>
              <a:ext cx="2688" cy="26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7610" name="AutoShape 4">
              <a:extLst>
                <a:ext uri="{FF2B5EF4-FFF2-40B4-BE49-F238E27FC236}">
                  <a16:creationId xmlns:a16="http://schemas.microsoft.com/office/drawing/2014/main" id="{3BA4A881-325F-470F-B77C-C1CE3B99ACC4}"/>
                </a:ext>
              </a:extLst>
            </p:cNvPr>
            <p:cNvSpPr>
              <a:spLocks noChangeArrowheads="1"/>
            </p:cNvSpPr>
            <p:nvPr/>
          </p:nvSpPr>
          <p:spPr bwMode="auto">
            <a:xfrm rot="-5389315">
              <a:off x="4427" y="1164"/>
              <a:ext cx="277" cy="2005"/>
            </a:xfrm>
            <a:prstGeom prst="can">
              <a:avLst>
                <a:gd name="adj" fmla="val 60822"/>
              </a:avLst>
            </a:prstGeom>
            <a:gradFill rotWithShape="0">
              <a:gsLst>
                <a:gs pos="0">
                  <a:srgbClr val="0087A9"/>
                </a:gs>
                <a:gs pos="50000">
                  <a:srgbClr val="00CCFF"/>
                </a:gs>
                <a:gs pos="100000">
                  <a:srgbClr val="0087A9"/>
                </a:gs>
              </a:gsLst>
              <a:lin ang="5400000" scaled="1"/>
            </a:gradFill>
            <a:ln w="28575">
              <a:solidFill>
                <a:srgbClr val="000000"/>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7611" name="AutoShape 5">
              <a:extLst>
                <a:ext uri="{FF2B5EF4-FFF2-40B4-BE49-F238E27FC236}">
                  <a16:creationId xmlns:a16="http://schemas.microsoft.com/office/drawing/2014/main" id="{73ABA306-7B70-4A94-97FB-99C60CABC78B}"/>
                </a:ext>
              </a:extLst>
            </p:cNvPr>
            <p:cNvSpPr>
              <a:spLocks noChangeArrowheads="1"/>
            </p:cNvSpPr>
            <p:nvPr/>
          </p:nvSpPr>
          <p:spPr bwMode="auto">
            <a:xfrm rot="-5389315">
              <a:off x="3991" y="1097"/>
              <a:ext cx="945" cy="2208"/>
            </a:xfrm>
            <a:prstGeom prst="can">
              <a:avLst>
                <a:gd name="adj" fmla="val 61950"/>
              </a:avLst>
            </a:prstGeom>
            <a:solidFill>
              <a:srgbClr val="00CCFF">
                <a:alpha val="50195"/>
              </a:srgbClr>
            </a:solidFill>
            <a:ln w="28575">
              <a:solidFill>
                <a:srgbClr val="000000"/>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7612" name="Line 6">
              <a:extLst>
                <a:ext uri="{FF2B5EF4-FFF2-40B4-BE49-F238E27FC236}">
                  <a16:creationId xmlns:a16="http://schemas.microsoft.com/office/drawing/2014/main" id="{2D378238-FBDC-4218-A6DB-7099889D79E4}"/>
                </a:ext>
              </a:extLst>
            </p:cNvPr>
            <p:cNvSpPr>
              <a:spLocks noChangeShapeType="1"/>
            </p:cNvSpPr>
            <p:nvPr/>
          </p:nvSpPr>
          <p:spPr bwMode="auto">
            <a:xfrm rot="-5389315">
              <a:off x="3794" y="1913"/>
              <a:ext cx="0"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7">
              <a:extLst>
                <a:ext uri="{FF2B5EF4-FFF2-40B4-BE49-F238E27FC236}">
                  <a16:creationId xmlns:a16="http://schemas.microsoft.com/office/drawing/2014/main" id="{BB80E7C3-3254-49D1-8635-04126C4F00D5}"/>
                </a:ext>
              </a:extLst>
            </p:cNvPr>
            <p:cNvSpPr>
              <a:spLocks noChangeShapeType="1"/>
            </p:cNvSpPr>
            <p:nvPr/>
          </p:nvSpPr>
          <p:spPr bwMode="auto">
            <a:xfrm rot="-5389315">
              <a:off x="3793" y="2191"/>
              <a:ext cx="0"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Line 8">
              <a:extLst>
                <a:ext uri="{FF2B5EF4-FFF2-40B4-BE49-F238E27FC236}">
                  <a16:creationId xmlns:a16="http://schemas.microsoft.com/office/drawing/2014/main" id="{6B2886E6-7281-436B-8A1B-E4ABD088F229}"/>
                </a:ext>
              </a:extLst>
            </p:cNvPr>
            <p:cNvSpPr>
              <a:spLocks noChangeShapeType="1"/>
            </p:cNvSpPr>
            <p:nvPr/>
          </p:nvSpPr>
          <p:spPr bwMode="auto">
            <a:xfrm rot="16210685" flipV="1">
              <a:off x="4699" y="1339"/>
              <a:ext cx="0" cy="587"/>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7615" name="Object 54">
              <a:extLst>
                <a:ext uri="{FF2B5EF4-FFF2-40B4-BE49-F238E27FC236}">
                  <a16:creationId xmlns:a16="http://schemas.microsoft.com/office/drawing/2014/main" id="{03BC42CF-9F37-4140-B7B2-2FA0B2066EA3}"/>
                </a:ext>
              </a:extLst>
            </p:cNvPr>
            <p:cNvGraphicFramePr>
              <a:graphicFrameLocks noChangeAspect="1"/>
            </p:cNvGraphicFramePr>
            <p:nvPr/>
          </p:nvGraphicFramePr>
          <p:xfrm>
            <a:off x="2996" y="2043"/>
            <a:ext cx="316" cy="234"/>
          </p:xfrm>
          <a:graphic>
            <a:graphicData uri="http://schemas.openxmlformats.org/presentationml/2006/ole">
              <mc:AlternateContent xmlns:mc="http://schemas.openxmlformats.org/markup-compatibility/2006">
                <mc:Choice xmlns:v="urn:schemas-microsoft-com:vml" Requires="v">
                  <p:oleObj name="Equation" r:id="rId2" imgW="409594" imgH="333428" progId="Equation.3">
                    <p:embed/>
                  </p:oleObj>
                </mc:Choice>
                <mc:Fallback>
                  <p:oleObj name="Equation" r:id="rId2" imgW="409594" imgH="333428" progId="Equation.3">
                    <p:embed/>
                    <p:pic>
                      <p:nvPicPr>
                        <p:cNvPr id="0" name="Object 5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2996" y="2043"/>
                          <a:ext cx="31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16" name="Line 10">
              <a:extLst>
                <a:ext uri="{FF2B5EF4-FFF2-40B4-BE49-F238E27FC236}">
                  <a16:creationId xmlns:a16="http://schemas.microsoft.com/office/drawing/2014/main" id="{F32FEFB4-00F3-4331-A391-949348DDD6E9}"/>
                </a:ext>
              </a:extLst>
            </p:cNvPr>
            <p:cNvSpPr>
              <a:spLocks noChangeShapeType="1"/>
            </p:cNvSpPr>
            <p:nvPr/>
          </p:nvSpPr>
          <p:spPr bwMode="auto">
            <a:xfrm>
              <a:off x="3312" y="2016"/>
              <a:ext cx="0" cy="304"/>
            </a:xfrm>
            <a:prstGeom prst="line">
              <a:avLst/>
            </a:prstGeom>
            <a:noFill/>
            <a:ln w="12700">
              <a:solidFill>
                <a:srgbClr val="FF3399"/>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7617" name="Object 56">
              <a:extLst>
                <a:ext uri="{FF2B5EF4-FFF2-40B4-BE49-F238E27FC236}">
                  <a16:creationId xmlns:a16="http://schemas.microsoft.com/office/drawing/2014/main" id="{5699A6CF-20B6-4885-9B86-040F2C718E8E}"/>
                </a:ext>
              </a:extLst>
            </p:cNvPr>
            <p:cNvGraphicFramePr>
              <a:graphicFrameLocks noChangeAspect="1"/>
            </p:cNvGraphicFramePr>
            <p:nvPr/>
          </p:nvGraphicFramePr>
          <p:xfrm>
            <a:off x="4128" y="1440"/>
            <a:ext cx="240" cy="279"/>
          </p:xfrm>
          <a:graphic>
            <a:graphicData uri="http://schemas.openxmlformats.org/presentationml/2006/ole">
              <mc:AlternateContent xmlns:mc="http://schemas.openxmlformats.org/markup-compatibility/2006">
                <mc:Choice xmlns:v="urn:schemas-microsoft-com:vml" Requires="v">
                  <p:oleObj name="公式" r:id="rId4" imgW="85871" imgH="123732" progId="Equation.3">
                    <p:embed/>
                  </p:oleObj>
                </mc:Choice>
                <mc:Fallback>
                  <p:oleObj name="公式" r:id="rId4" imgW="85871" imgH="123732" progId="Equation.3">
                    <p:embed/>
                    <p:pic>
                      <p:nvPicPr>
                        <p:cNvPr id="0" name="Object 56"/>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4128" y="1440"/>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18" name="Freeform 12" descr="上对角虚线">
              <a:extLst>
                <a:ext uri="{FF2B5EF4-FFF2-40B4-BE49-F238E27FC236}">
                  <a16:creationId xmlns:a16="http://schemas.microsoft.com/office/drawing/2014/main" id="{C2B880C3-75CA-40C9-8199-B407A78F0443}"/>
                </a:ext>
              </a:extLst>
            </p:cNvPr>
            <p:cNvSpPr>
              <a:spLocks/>
            </p:cNvSpPr>
            <p:nvPr/>
          </p:nvSpPr>
          <p:spPr bwMode="auto">
            <a:xfrm>
              <a:off x="3744" y="1728"/>
              <a:ext cx="1776" cy="290"/>
            </a:xfrm>
            <a:custGeom>
              <a:avLst/>
              <a:gdLst>
                <a:gd name="T0" fmla="*/ 0 w 1776"/>
                <a:gd name="T1" fmla="*/ 0 h 336"/>
                <a:gd name="T2" fmla="*/ 78 w 1776"/>
                <a:gd name="T3" fmla="*/ 30 h 336"/>
                <a:gd name="T4" fmla="*/ 132 w 1776"/>
                <a:gd name="T5" fmla="*/ 83 h 336"/>
                <a:gd name="T6" fmla="*/ 186 w 1776"/>
                <a:gd name="T7" fmla="*/ 180 h 336"/>
                <a:gd name="T8" fmla="*/ 1776 w 1776"/>
                <a:gd name="T9" fmla="*/ 186 h 336"/>
                <a:gd name="T10" fmla="*/ 1758 w 1776"/>
                <a:gd name="T11" fmla="*/ 127 h 336"/>
                <a:gd name="T12" fmla="*/ 1664 w 1776"/>
                <a:gd name="T13" fmla="*/ 51 h 336"/>
                <a:gd name="T14" fmla="*/ 1626 w 1776"/>
                <a:gd name="T15" fmla="*/ 16 h 336"/>
                <a:gd name="T16" fmla="*/ 1536 w 1776"/>
                <a:gd name="T17" fmla="*/ 3 h 336"/>
                <a:gd name="T18" fmla="*/ 0 w 177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336"/>
                <a:gd name="T32" fmla="*/ 1776 w 177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336">
                  <a:moveTo>
                    <a:pt x="0" y="0"/>
                  </a:moveTo>
                  <a:lnTo>
                    <a:pt x="78" y="54"/>
                  </a:lnTo>
                  <a:lnTo>
                    <a:pt x="132" y="150"/>
                  </a:lnTo>
                  <a:lnTo>
                    <a:pt x="186" y="324"/>
                  </a:lnTo>
                  <a:lnTo>
                    <a:pt x="1776" y="336"/>
                  </a:lnTo>
                  <a:lnTo>
                    <a:pt x="1758" y="228"/>
                  </a:lnTo>
                  <a:lnTo>
                    <a:pt x="1664" y="91"/>
                  </a:lnTo>
                  <a:lnTo>
                    <a:pt x="1626" y="30"/>
                  </a:lnTo>
                  <a:lnTo>
                    <a:pt x="1536" y="6"/>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67619" name="Freeform 13" descr="上对角虚线">
              <a:extLst>
                <a:ext uri="{FF2B5EF4-FFF2-40B4-BE49-F238E27FC236}">
                  <a16:creationId xmlns:a16="http://schemas.microsoft.com/office/drawing/2014/main" id="{376FB367-41CD-4077-A6F3-EFE053B7903E}"/>
                </a:ext>
              </a:extLst>
            </p:cNvPr>
            <p:cNvSpPr>
              <a:spLocks/>
            </p:cNvSpPr>
            <p:nvPr/>
          </p:nvSpPr>
          <p:spPr bwMode="auto">
            <a:xfrm>
              <a:off x="3732" y="2304"/>
              <a:ext cx="1836" cy="366"/>
            </a:xfrm>
            <a:custGeom>
              <a:avLst/>
              <a:gdLst>
                <a:gd name="T0" fmla="*/ 1578 w 1836"/>
                <a:gd name="T1" fmla="*/ 360 h 366"/>
                <a:gd name="T2" fmla="*/ 1692 w 1836"/>
                <a:gd name="T3" fmla="*/ 288 h 366"/>
                <a:gd name="T4" fmla="*/ 1800 w 1836"/>
                <a:gd name="T5" fmla="*/ 134 h 366"/>
                <a:gd name="T6" fmla="*/ 1836 w 1836"/>
                <a:gd name="T7" fmla="*/ 0 h 366"/>
                <a:gd name="T8" fmla="*/ 210 w 1836"/>
                <a:gd name="T9" fmla="*/ 18 h 366"/>
                <a:gd name="T10" fmla="*/ 192 w 1836"/>
                <a:gd name="T11" fmla="*/ 96 h 366"/>
                <a:gd name="T12" fmla="*/ 126 w 1836"/>
                <a:gd name="T13" fmla="*/ 234 h 366"/>
                <a:gd name="T14" fmla="*/ 72 w 1836"/>
                <a:gd name="T15" fmla="*/ 300 h 366"/>
                <a:gd name="T16" fmla="*/ 0 w 1836"/>
                <a:gd name="T17" fmla="*/ 366 h 366"/>
                <a:gd name="T18" fmla="*/ 1578 w 1836"/>
                <a:gd name="T19" fmla="*/ 360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6"/>
                <a:gd name="T31" fmla="*/ 0 h 366"/>
                <a:gd name="T32" fmla="*/ 1836 w 1836"/>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6" h="366">
                  <a:moveTo>
                    <a:pt x="1578" y="360"/>
                  </a:moveTo>
                  <a:lnTo>
                    <a:pt x="1692" y="288"/>
                  </a:lnTo>
                  <a:lnTo>
                    <a:pt x="1800" y="134"/>
                  </a:lnTo>
                  <a:lnTo>
                    <a:pt x="1836" y="0"/>
                  </a:lnTo>
                  <a:lnTo>
                    <a:pt x="210" y="18"/>
                  </a:lnTo>
                  <a:lnTo>
                    <a:pt x="192" y="96"/>
                  </a:lnTo>
                  <a:lnTo>
                    <a:pt x="126" y="234"/>
                  </a:lnTo>
                  <a:lnTo>
                    <a:pt x="72" y="300"/>
                  </a:lnTo>
                  <a:lnTo>
                    <a:pt x="0" y="366"/>
                  </a:lnTo>
                  <a:lnTo>
                    <a:pt x="1578" y="360"/>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aphicFrame>
          <p:nvGraphicFramePr>
            <p:cNvPr id="67620" name="Object 59">
              <a:extLst>
                <a:ext uri="{FF2B5EF4-FFF2-40B4-BE49-F238E27FC236}">
                  <a16:creationId xmlns:a16="http://schemas.microsoft.com/office/drawing/2014/main" id="{D8BCB50B-4D10-4B08-8635-0F8B8E8F5148}"/>
                </a:ext>
              </a:extLst>
            </p:cNvPr>
            <p:cNvGraphicFramePr>
              <a:graphicFrameLocks noChangeAspect="1"/>
            </p:cNvGraphicFramePr>
            <p:nvPr/>
          </p:nvGraphicFramePr>
          <p:xfrm>
            <a:off x="4704" y="2363"/>
            <a:ext cx="258" cy="258"/>
          </p:xfrm>
          <a:graphic>
            <a:graphicData uri="http://schemas.openxmlformats.org/presentationml/2006/ole">
              <mc:AlternateContent xmlns:mc="http://schemas.openxmlformats.org/markup-compatibility/2006">
                <mc:Choice xmlns:v="urn:schemas-microsoft-com:vml" Requires="v">
                  <p:oleObj name="Equation" r:id="rId8" imgW="215713" imgH="241091" progId="Equation.3">
                    <p:embed/>
                  </p:oleObj>
                </mc:Choice>
                <mc:Fallback>
                  <p:oleObj name="Equation" r:id="rId8" imgW="215713" imgH="241091" progId="Equation.3">
                    <p:embed/>
                    <p:pic>
                      <p:nvPicPr>
                        <p:cNvPr id="0" name="Object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4" y="2363"/>
                          <a:ext cx="25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21" name="Freeform 15">
              <a:extLst>
                <a:ext uri="{FF2B5EF4-FFF2-40B4-BE49-F238E27FC236}">
                  <a16:creationId xmlns:a16="http://schemas.microsoft.com/office/drawing/2014/main" id="{AA5F84B5-32AA-48CA-A8F6-915CA48C1BCF}"/>
                </a:ext>
              </a:extLst>
            </p:cNvPr>
            <p:cNvSpPr>
              <a:spLocks/>
            </p:cNvSpPr>
            <p:nvPr/>
          </p:nvSpPr>
          <p:spPr bwMode="auto">
            <a:xfrm>
              <a:off x="3942" y="2016"/>
              <a:ext cx="1626" cy="312"/>
            </a:xfrm>
            <a:custGeom>
              <a:avLst/>
              <a:gdLst>
                <a:gd name="T0" fmla="*/ 0 w 1626"/>
                <a:gd name="T1" fmla="*/ 0 h 312"/>
                <a:gd name="T2" fmla="*/ 1578 w 1626"/>
                <a:gd name="T3" fmla="*/ 0 h 312"/>
                <a:gd name="T4" fmla="*/ 1626 w 1626"/>
                <a:gd name="T5" fmla="*/ 86 h 312"/>
                <a:gd name="T6" fmla="*/ 1626 w 1626"/>
                <a:gd name="T7" fmla="*/ 171 h 312"/>
                <a:gd name="T8" fmla="*/ 1608 w 1626"/>
                <a:gd name="T9" fmla="*/ 263 h 312"/>
                <a:gd name="T10" fmla="*/ 1578 w 1626"/>
                <a:gd name="T11" fmla="*/ 300 h 312"/>
                <a:gd name="T12" fmla="*/ 18 w 1626"/>
                <a:gd name="T13" fmla="*/ 312 h 312"/>
                <a:gd name="T14" fmla="*/ 18 w 1626"/>
                <a:gd name="T15" fmla="*/ 182 h 312"/>
                <a:gd name="T16" fmla="*/ 6 w 1626"/>
                <a:gd name="T17" fmla="*/ 108 h 312"/>
                <a:gd name="T18" fmla="*/ 0 w 1626"/>
                <a:gd name="T19" fmla="*/ 0 h 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26"/>
                <a:gd name="T31" fmla="*/ 0 h 312"/>
                <a:gd name="T32" fmla="*/ 1626 w 1626"/>
                <a:gd name="T33" fmla="*/ 312 h 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26" h="312">
                  <a:moveTo>
                    <a:pt x="0" y="0"/>
                  </a:moveTo>
                  <a:lnTo>
                    <a:pt x="1578" y="0"/>
                  </a:lnTo>
                  <a:lnTo>
                    <a:pt x="1626" y="86"/>
                  </a:lnTo>
                  <a:lnTo>
                    <a:pt x="1626" y="171"/>
                  </a:lnTo>
                  <a:lnTo>
                    <a:pt x="1608" y="263"/>
                  </a:lnTo>
                  <a:lnTo>
                    <a:pt x="1578" y="300"/>
                  </a:lnTo>
                  <a:lnTo>
                    <a:pt x="18" y="312"/>
                  </a:lnTo>
                  <a:lnTo>
                    <a:pt x="18" y="182"/>
                  </a:lnTo>
                  <a:lnTo>
                    <a:pt x="6" y="108"/>
                  </a:lnTo>
                  <a:lnTo>
                    <a:pt x="0" y="0"/>
                  </a:lnTo>
                  <a:close/>
                </a:path>
              </a:pathLst>
            </a:custGeom>
            <a:solidFill>
              <a:srgbClr val="C5F4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67622" name="Line 16">
              <a:extLst>
                <a:ext uri="{FF2B5EF4-FFF2-40B4-BE49-F238E27FC236}">
                  <a16:creationId xmlns:a16="http://schemas.microsoft.com/office/drawing/2014/main" id="{2C11B74C-2624-4AE8-BDB4-6657BA332397}"/>
                </a:ext>
              </a:extLst>
            </p:cNvPr>
            <p:cNvSpPr>
              <a:spLocks noChangeShapeType="1"/>
            </p:cNvSpPr>
            <p:nvPr/>
          </p:nvSpPr>
          <p:spPr bwMode="auto">
            <a:xfrm rot="-5389315">
              <a:off x="4602" y="1830"/>
              <a:ext cx="0" cy="660"/>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7623" name="Object 62">
              <a:extLst>
                <a:ext uri="{FF2B5EF4-FFF2-40B4-BE49-F238E27FC236}">
                  <a16:creationId xmlns:a16="http://schemas.microsoft.com/office/drawing/2014/main" id="{9F6686AB-D826-4D4A-99E5-F4E6BD07403B}"/>
                </a:ext>
              </a:extLst>
            </p:cNvPr>
            <p:cNvGraphicFramePr>
              <a:graphicFrameLocks noChangeAspect="1"/>
            </p:cNvGraphicFramePr>
            <p:nvPr/>
          </p:nvGraphicFramePr>
          <p:xfrm>
            <a:off x="4992" y="2016"/>
            <a:ext cx="240" cy="279"/>
          </p:xfrm>
          <a:graphic>
            <a:graphicData uri="http://schemas.openxmlformats.org/presentationml/2006/ole">
              <mc:AlternateContent xmlns:mc="http://schemas.openxmlformats.org/markup-compatibility/2006">
                <mc:Choice xmlns:v="urn:schemas-microsoft-com:vml" Requires="v">
                  <p:oleObj name="公式" r:id="rId10" imgW="85871" imgH="123732" progId="Equation.3">
                    <p:embed/>
                  </p:oleObj>
                </mc:Choice>
                <mc:Fallback>
                  <p:oleObj name="公式" r:id="rId10" imgW="85871" imgH="123732" progId="Equation.3">
                    <p:embed/>
                    <p:pic>
                      <p:nvPicPr>
                        <p:cNvPr id="0" name="Object 62"/>
                        <p:cNvPicPr>
                          <a:picLocks noChangeAspect="1" noChangeArrowheads="1"/>
                        </p:cNvPicPr>
                        <p:nvPr/>
                      </p:nvPicPr>
                      <p:blipFill>
                        <a:blip r:embed="rId11">
                          <a:grayscl/>
                          <a:biLevel thresh="50000"/>
                          <a:extLst>
                            <a:ext uri="{28A0092B-C50C-407E-A947-70E740481C1C}">
                              <a14:useLocalDpi xmlns:a14="http://schemas.microsoft.com/office/drawing/2010/main" val="0"/>
                            </a:ext>
                          </a:extLst>
                        </a:blip>
                        <a:srcRect/>
                        <a:stretch>
                          <a:fillRect/>
                        </a:stretch>
                      </p:blipFill>
                      <p:spPr bwMode="auto">
                        <a:xfrm>
                          <a:off x="4992" y="2016"/>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24" name="Oval 18" descr="上对角虚线">
              <a:extLst>
                <a:ext uri="{FF2B5EF4-FFF2-40B4-BE49-F238E27FC236}">
                  <a16:creationId xmlns:a16="http://schemas.microsoft.com/office/drawing/2014/main" id="{A143C0C4-E781-46CB-A08C-C630AE7844E2}"/>
                </a:ext>
              </a:extLst>
            </p:cNvPr>
            <p:cNvSpPr>
              <a:spLocks noChangeArrowheads="1"/>
            </p:cNvSpPr>
            <p:nvPr/>
          </p:nvSpPr>
          <p:spPr bwMode="auto">
            <a:xfrm>
              <a:off x="3360" y="1728"/>
              <a:ext cx="576" cy="945"/>
            </a:xfrm>
            <a:prstGeom prst="ellipse">
              <a:avLst/>
            </a:prstGeom>
            <a:blipFill dpi="0" rotWithShape="0">
              <a:blip r:embed="rId12"/>
              <a:srcRect/>
              <a:tile tx="0" ty="0" sx="100000" sy="100000" flip="none" algn="tl"/>
            </a:blipFill>
            <a:ln w="2857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7625" name="Oval 19">
              <a:extLst>
                <a:ext uri="{FF2B5EF4-FFF2-40B4-BE49-F238E27FC236}">
                  <a16:creationId xmlns:a16="http://schemas.microsoft.com/office/drawing/2014/main" id="{1D5357E1-DD99-4949-8A6C-33599D233C76}"/>
                </a:ext>
              </a:extLst>
            </p:cNvPr>
            <p:cNvSpPr>
              <a:spLocks noChangeArrowheads="1"/>
            </p:cNvSpPr>
            <p:nvPr/>
          </p:nvSpPr>
          <p:spPr bwMode="auto">
            <a:xfrm rot="-5389315">
              <a:off x="3506" y="2062"/>
              <a:ext cx="277" cy="185"/>
            </a:xfrm>
            <a:prstGeom prst="ellipse">
              <a:avLst/>
            </a:prstGeom>
            <a:solidFill>
              <a:srgbClr val="C5F4FF"/>
            </a:solidFill>
            <a:ln w="28575">
              <a:solidFill>
                <a:srgbClr val="0DADB1"/>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7626" name="AutoShape 20">
              <a:extLst>
                <a:ext uri="{FF2B5EF4-FFF2-40B4-BE49-F238E27FC236}">
                  <a16:creationId xmlns:a16="http://schemas.microsoft.com/office/drawing/2014/main" id="{699A4ADE-14BD-449C-A2E6-4C3C316958D4}"/>
                </a:ext>
              </a:extLst>
            </p:cNvPr>
            <p:cNvSpPr>
              <a:spLocks noChangeArrowheads="1"/>
            </p:cNvSpPr>
            <p:nvPr/>
          </p:nvSpPr>
          <p:spPr bwMode="auto">
            <a:xfrm rot="-5389315">
              <a:off x="3991" y="1097"/>
              <a:ext cx="945" cy="2208"/>
            </a:xfrm>
            <a:prstGeom prst="can">
              <a:avLst>
                <a:gd name="adj" fmla="val 61950"/>
              </a:avLst>
            </a:prstGeom>
            <a:noFill/>
            <a:ln w="28575">
              <a:solidFill>
                <a:srgbClr val="0DADB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7627" name="Line 21">
              <a:extLst>
                <a:ext uri="{FF2B5EF4-FFF2-40B4-BE49-F238E27FC236}">
                  <a16:creationId xmlns:a16="http://schemas.microsoft.com/office/drawing/2014/main" id="{D29BB508-2190-4262-AE0C-5C6BCF5CDFAA}"/>
                </a:ext>
              </a:extLst>
            </p:cNvPr>
            <p:cNvSpPr>
              <a:spLocks noChangeShapeType="1"/>
            </p:cNvSpPr>
            <p:nvPr/>
          </p:nvSpPr>
          <p:spPr bwMode="auto">
            <a:xfrm flipH="1">
              <a:off x="3072" y="2016"/>
              <a:ext cx="576"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8" name="Line 22">
              <a:extLst>
                <a:ext uri="{FF2B5EF4-FFF2-40B4-BE49-F238E27FC236}">
                  <a16:creationId xmlns:a16="http://schemas.microsoft.com/office/drawing/2014/main" id="{2E880A1F-E543-4E50-A30D-4B27AEBDDC75}"/>
                </a:ext>
              </a:extLst>
            </p:cNvPr>
            <p:cNvSpPr>
              <a:spLocks noChangeShapeType="1"/>
            </p:cNvSpPr>
            <p:nvPr/>
          </p:nvSpPr>
          <p:spPr bwMode="auto">
            <a:xfrm flipH="1">
              <a:off x="3072" y="2304"/>
              <a:ext cx="576"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7587" name="Group 23">
            <a:extLst>
              <a:ext uri="{FF2B5EF4-FFF2-40B4-BE49-F238E27FC236}">
                <a16:creationId xmlns:a16="http://schemas.microsoft.com/office/drawing/2014/main" id="{8EC21609-DD33-4539-BE62-0517A355ED80}"/>
              </a:ext>
            </a:extLst>
          </p:cNvPr>
          <p:cNvGrpSpPr>
            <a:grpSpLocks/>
          </p:cNvGrpSpPr>
          <p:nvPr/>
        </p:nvGrpSpPr>
        <p:grpSpPr bwMode="auto">
          <a:xfrm>
            <a:off x="0" y="214313"/>
            <a:ext cx="9220200" cy="1373187"/>
            <a:chOff x="192" y="480"/>
            <a:chExt cx="5712" cy="865"/>
          </a:xfrm>
        </p:grpSpPr>
        <p:sp>
          <p:nvSpPr>
            <p:cNvPr id="67607" name="Text Box 24">
              <a:extLst>
                <a:ext uri="{FF2B5EF4-FFF2-40B4-BE49-F238E27FC236}">
                  <a16:creationId xmlns:a16="http://schemas.microsoft.com/office/drawing/2014/main" id="{63C72DA8-9477-40FE-A853-80F8920A1B9E}"/>
                </a:ext>
              </a:extLst>
            </p:cNvPr>
            <p:cNvSpPr txBox="1">
              <a:spLocks noChangeArrowheads="1"/>
            </p:cNvSpPr>
            <p:nvPr/>
          </p:nvSpPr>
          <p:spPr bwMode="auto">
            <a:xfrm>
              <a:off x="192" y="480"/>
              <a:ext cx="571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zh-CN" sz="2800" b="1">
                  <a:solidFill>
                    <a:srgbClr val="FFFF00"/>
                  </a:solidFill>
                  <a:latin typeface="Times New Roman" panose="02020603050405020304" pitchFamily="18" charset="0"/>
                  <a:ea typeface="华文中宋" panose="02010600040101010101" pitchFamily="2" charset="-122"/>
                </a:rPr>
                <a:t>例 </a:t>
              </a:r>
              <a:r>
                <a:rPr kumimoji="1" lang="zh-CN" altLang="en-US" sz="2800">
                  <a:solidFill>
                    <a:srgbClr val="CC0000"/>
                  </a:solidFill>
                  <a:latin typeface="Times New Roman" panose="02020603050405020304" pitchFamily="18" charset="0"/>
                  <a:ea typeface="华文中宋" panose="02010600040101010101" pitchFamily="2" charset="-122"/>
                </a:rPr>
                <a:t>  </a:t>
              </a:r>
              <a:r>
                <a:rPr kumimoji="1" lang="zh-CN" altLang="zh-CN" sz="2800">
                  <a:solidFill>
                    <a:srgbClr val="FFFFFF"/>
                  </a:solidFill>
                  <a:latin typeface="Times New Roman" panose="02020603050405020304" pitchFamily="18" charset="0"/>
                  <a:ea typeface="华文中宋" panose="02010600040101010101" pitchFamily="2" charset="-122"/>
                </a:rPr>
                <a:t>如图同轴电缆</a:t>
              </a:r>
              <a:r>
                <a:rPr kumimoji="1" lang="zh-CN" altLang="en-US" sz="2800">
                  <a:solidFill>
                    <a:srgbClr val="FFFFFF"/>
                  </a:solidFill>
                  <a:latin typeface="Times New Roman" panose="02020603050405020304" pitchFamily="18" charset="0"/>
                  <a:ea typeface="华文中宋" panose="02010600040101010101" pitchFamily="2" charset="-122"/>
                </a:rPr>
                <a:t>，中间充以磁介质，芯线与圆筒上的电流大小相等、方向相反。</a:t>
              </a:r>
              <a:r>
                <a:rPr kumimoji="1" lang="zh-CN" altLang="zh-CN" sz="2800">
                  <a:solidFill>
                    <a:srgbClr val="FFFFFF"/>
                  </a:solidFill>
                  <a:latin typeface="Times New Roman" panose="02020603050405020304" pitchFamily="18" charset="0"/>
                  <a:ea typeface="华文中宋" panose="02010600040101010101" pitchFamily="2" charset="-122"/>
                </a:rPr>
                <a:t>已知</a:t>
              </a:r>
              <a:r>
                <a:rPr kumimoji="1" lang="zh-CN" altLang="en-US" sz="2800">
                  <a:solidFill>
                    <a:srgbClr val="FFFFFF"/>
                  </a:solidFill>
                  <a:latin typeface="Times New Roman" panose="02020603050405020304" pitchFamily="18" charset="0"/>
                  <a:ea typeface="华文中宋" panose="02010600040101010101" pitchFamily="2" charset="-122"/>
                </a:rPr>
                <a:t>                      ，</a:t>
              </a:r>
              <a:r>
                <a:rPr kumimoji="1" lang="zh-CN" altLang="zh-CN" sz="2800">
                  <a:solidFill>
                    <a:srgbClr val="FFFFFF"/>
                  </a:solidFill>
                  <a:latin typeface="Times New Roman" panose="02020603050405020304" pitchFamily="18" charset="0"/>
                  <a:ea typeface="华文中宋" panose="02010600040101010101" pitchFamily="2" charset="-122"/>
                </a:rPr>
                <a:t>求单位长度同轴电缆的磁能和自感</a:t>
              </a:r>
              <a:r>
                <a:rPr kumimoji="1" lang="zh-CN" altLang="en-US" sz="2800">
                  <a:solidFill>
                    <a:srgbClr val="FFFFFF"/>
                  </a:solidFill>
                  <a:latin typeface="Times New Roman" panose="02020603050405020304" pitchFamily="18" charset="0"/>
                  <a:ea typeface="华文中宋" panose="02010600040101010101" pitchFamily="2" charset="-122"/>
                </a:rPr>
                <a:t>。设金属芯线内的磁场可略。</a:t>
              </a:r>
              <a:endParaRPr kumimoji="1" lang="zh-CN" altLang="zh-CN" sz="2800">
                <a:solidFill>
                  <a:srgbClr val="FFFFFF"/>
                </a:solidFill>
                <a:latin typeface="Times New Roman" panose="02020603050405020304" pitchFamily="18" charset="0"/>
                <a:ea typeface="华文中宋" panose="02010600040101010101" pitchFamily="2" charset="-122"/>
              </a:endParaRPr>
            </a:p>
          </p:txBody>
        </p:sp>
        <p:graphicFrame>
          <p:nvGraphicFramePr>
            <p:cNvPr id="67608" name="Object 70">
              <a:extLst>
                <a:ext uri="{FF2B5EF4-FFF2-40B4-BE49-F238E27FC236}">
                  <a16:creationId xmlns:a16="http://schemas.microsoft.com/office/drawing/2014/main" id="{D2016006-C4B5-48A7-8DA5-0774E38F2BBE}"/>
                </a:ext>
              </a:extLst>
            </p:cNvPr>
            <p:cNvGraphicFramePr>
              <a:graphicFrameLocks noChangeAspect="1"/>
            </p:cNvGraphicFramePr>
            <p:nvPr/>
          </p:nvGraphicFramePr>
          <p:xfrm>
            <a:off x="3157" y="769"/>
            <a:ext cx="1195" cy="360"/>
          </p:xfrm>
          <a:graphic>
            <a:graphicData uri="http://schemas.openxmlformats.org/presentationml/2006/ole">
              <mc:AlternateContent xmlns:mc="http://schemas.openxmlformats.org/markup-compatibility/2006">
                <mc:Choice xmlns:v="urn:schemas-microsoft-com:vml" Requires="v">
                  <p:oleObj name="Equation" r:id="rId13" imgW="723586" imgH="228501" progId="Equation.DSMT4">
                    <p:embed/>
                  </p:oleObj>
                </mc:Choice>
                <mc:Fallback>
                  <p:oleObj name="Equation" r:id="rId13" imgW="723586" imgH="228501" progId="Equation.DSMT4">
                    <p:embed/>
                    <p:pic>
                      <p:nvPicPr>
                        <p:cNvPr id="0" name="Object 70"/>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3157" y="769"/>
                          <a:ext cx="119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1450" name="Text Box 26">
            <a:extLst>
              <a:ext uri="{FF2B5EF4-FFF2-40B4-BE49-F238E27FC236}">
                <a16:creationId xmlns:a16="http://schemas.microsoft.com/office/drawing/2014/main" id="{8EA29675-D609-44A7-AB9F-AFA6B0A8D58B}"/>
              </a:ext>
            </a:extLst>
          </p:cNvPr>
          <p:cNvSpPr txBox="1">
            <a:spLocks noChangeArrowheads="1"/>
          </p:cNvSpPr>
          <p:nvPr/>
        </p:nvSpPr>
        <p:spPr bwMode="auto">
          <a:xfrm>
            <a:off x="71438" y="1662113"/>
            <a:ext cx="518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00"/>
                </a:solidFill>
                <a:latin typeface="Times New Roman" panose="02020603050405020304" pitchFamily="18" charset="0"/>
                <a:ea typeface="华文中宋" panose="02010600040101010101" pitchFamily="2" charset="-122"/>
              </a:rPr>
              <a:t>解：</a:t>
            </a:r>
            <a:r>
              <a:rPr kumimoji="1" lang="zh-CN" altLang="en-US" sz="2800">
                <a:solidFill>
                  <a:srgbClr val="FFFFFF"/>
                </a:solidFill>
                <a:latin typeface="Times New Roman" panose="02020603050405020304" pitchFamily="18" charset="0"/>
                <a:ea typeface="华文中宋" panose="02010600040101010101" pitchFamily="2" charset="-122"/>
              </a:rPr>
              <a:t>由安培环路定律可求 </a:t>
            </a:r>
            <a:r>
              <a:rPr kumimoji="1" lang="en-US" altLang="zh-CN" sz="2800" b="1" i="1">
                <a:solidFill>
                  <a:srgbClr val="FFFFFF"/>
                </a:solidFill>
                <a:latin typeface="Times New Roman" panose="02020603050405020304" pitchFamily="18" charset="0"/>
                <a:ea typeface="华文中宋" panose="02010600040101010101" pitchFamily="2" charset="-122"/>
              </a:rPr>
              <a:t>H </a:t>
            </a:r>
          </a:p>
        </p:txBody>
      </p:sp>
      <p:grpSp>
        <p:nvGrpSpPr>
          <p:cNvPr id="4" name="Group 27">
            <a:extLst>
              <a:ext uri="{FF2B5EF4-FFF2-40B4-BE49-F238E27FC236}">
                <a16:creationId xmlns:a16="http://schemas.microsoft.com/office/drawing/2014/main" id="{7E7481A4-87D4-4F93-9837-B01C42C36A40}"/>
              </a:ext>
            </a:extLst>
          </p:cNvPr>
          <p:cNvGrpSpPr>
            <a:grpSpLocks/>
          </p:cNvGrpSpPr>
          <p:nvPr/>
        </p:nvGrpSpPr>
        <p:grpSpPr bwMode="auto">
          <a:xfrm>
            <a:off x="457200" y="2274888"/>
            <a:ext cx="4033838" cy="1939925"/>
            <a:chOff x="288" y="1682"/>
            <a:chExt cx="2541" cy="1222"/>
          </a:xfrm>
        </p:grpSpPr>
        <p:graphicFrame>
          <p:nvGraphicFramePr>
            <p:cNvPr id="67603" name="Object 73">
              <a:extLst>
                <a:ext uri="{FF2B5EF4-FFF2-40B4-BE49-F238E27FC236}">
                  <a16:creationId xmlns:a16="http://schemas.microsoft.com/office/drawing/2014/main" id="{7387E40B-9B10-4C37-8ACD-E14F6AE4E07A}"/>
                </a:ext>
              </a:extLst>
            </p:cNvPr>
            <p:cNvGraphicFramePr>
              <a:graphicFrameLocks noChangeAspect="1"/>
            </p:cNvGraphicFramePr>
            <p:nvPr/>
          </p:nvGraphicFramePr>
          <p:xfrm>
            <a:off x="450" y="1914"/>
            <a:ext cx="2379" cy="639"/>
          </p:xfrm>
          <a:graphic>
            <a:graphicData uri="http://schemas.openxmlformats.org/presentationml/2006/ole">
              <mc:AlternateContent xmlns:mc="http://schemas.openxmlformats.org/markup-compatibility/2006">
                <mc:Choice xmlns:v="urn:schemas-microsoft-com:vml" Requires="v">
                  <p:oleObj name="Equation" r:id="rId15" imgW="1511300" imgH="406400" progId="Equation.DSMT4">
                    <p:embed/>
                  </p:oleObj>
                </mc:Choice>
                <mc:Fallback>
                  <p:oleObj name="Equation" r:id="rId15" imgW="1511300" imgH="406400" progId="Equation.DSMT4">
                    <p:embed/>
                    <p:pic>
                      <p:nvPicPr>
                        <p:cNvPr id="0" name="Object 73"/>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450" y="1914"/>
                          <a:ext cx="237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4" name="Object 74">
              <a:extLst>
                <a:ext uri="{FF2B5EF4-FFF2-40B4-BE49-F238E27FC236}">
                  <a16:creationId xmlns:a16="http://schemas.microsoft.com/office/drawing/2014/main" id="{CDF92103-7807-4983-85E7-D0DDC9686010}"/>
                </a:ext>
              </a:extLst>
            </p:cNvPr>
            <p:cNvGraphicFramePr>
              <a:graphicFrameLocks noChangeAspect="1"/>
            </p:cNvGraphicFramePr>
            <p:nvPr/>
          </p:nvGraphicFramePr>
          <p:xfrm>
            <a:off x="495" y="1682"/>
            <a:ext cx="1579" cy="360"/>
          </p:xfrm>
          <a:graphic>
            <a:graphicData uri="http://schemas.openxmlformats.org/presentationml/2006/ole">
              <mc:AlternateContent xmlns:mc="http://schemas.openxmlformats.org/markup-compatibility/2006">
                <mc:Choice xmlns:v="urn:schemas-microsoft-com:vml" Requires="v">
                  <p:oleObj name="Equation" r:id="rId17" imgW="1002865" imgH="228501" progId="Equation.DSMT4">
                    <p:embed/>
                  </p:oleObj>
                </mc:Choice>
                <mc:Fallback>
                  <p:oleObj name="Equation" r:id="rId17" imgW="1002865" imgH="228501" progId="Equation.DSMT4">
                    <p:embed/>
                    <p:pic>
                      <p:nvPicPr>
                        <p:cNvPr id="0" name="Object 74"/>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495" y="1682"/>
                          <a:ext cx="157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5" name="Object 75">
              <a:extLst>
                <a:ext uri="{FF2B5EF4-FFF2-40B4-BE49-F238E27FC236}">
                  <a16:creationId xmlns:a16="http://schemas.microsoft.com/office/drawing/2014/main" id="{85FD1870-3B67-4427-928D-20039380FE0B}"/>
                </a:ext>
              </a:extLst>
            </p:cNvPr>
            <p:cNvGraphicFramePr>
              <a:graphicFrameLocks noChangeAspect="1"/>
            </p:cNvGraphicFramePr>
            <p:nvPr/>
          </p:nvGraphicFramePr>
          <p:xfrm>
            <a:off x="495" y="2544"/>
            <a:ext cx="1599" cy="360"/>
          </p:xfrm>
          <a:graphic>
            <a:graphicData uri="http://schemas.openxmlformats.org/presentationml/2006/ole">
              <mc:AlternateContent xmlns:mc="http://schemas.openxmlformats.org/markup-compatibility/2006">
                <mc:Choice xmlns:v="urn:schemas-microsoft-com:vml" Requires="v">
                  <p:oleObj name="Equation" r:id="rId19" imgW="1016000" imgH="228600" progId="Equation.DSMT4">
                    <p:embed/>
                  </p:oleObj>
                </mc:Choice>
                <mc:Fallback>
                  <p:oleObj name="Equation" r:id="rId19" imgW="1016000" imgH="228600" progId="Equation.DSMT4">
                    <p:embed/>
                    <p:pic>
                      <p:nvPicPr>
                        <p:cNvPr id="0" name="Object 75"/>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495" y="2544"/>
                          <a:ext cx="159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06" name="AutoShape 31">
              <a:extLst>
                <a:ext uri="{FF2B5EF4-FFF2-40B4-BE49-F238E27FC236}">
                  <a16:creationId xmlns:a16="http://schemas.microsoft.com/office/drawing/2014/main" id="{A9A09B2E-11B2-4D15-8E2B-B30A1DF40A43}"/>
                </a:ext>
              </a:extLst>
            </p:cNvPr>
            <p:cNvSpPr>
              <a:spLocks/>
            </p:cNvSpPr>
            <p:nvPr/>
          </p:nvSpPr>
          <p:spPr bwMode="auto">
            <a:xfrm>
              <a:off x="288" y="1776"/>
              <a:ext cx="137" cy="960"/>
            </a:xfrm>
            <a:prstGeom prst="leftBrace">
              <a:avLst>
                <a:gd name="adj1" fmla="val 58394"/>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grpSp>
        <p:nvGrpSpPr>
          <p:cNvPr id="5" name="Group 32">
            <a:extLst>
              <a:ext uri="{FF2B5EF4-FFF2-40B4-BE49-F238E27FC236}">
                <a16:creationId xmlns:a16="http://schemas.microsoft.com/office/drawing/2014/main" id="{0C8B0A5E-3E3D-4B3E-9F9B-F58F20823153}"/>
              </a:ext>
            </a:extLst>
          </p:cNvPr>
          <p:cNvGrpSpPr>
            <a:grpSpLocks/>
          </p:cNvGrpSpPr>
          <p:nvPr/>
        </p:nvGrpSpPr>
        <p:grpSpPr bwMode="auto">
          <a:xfrm>
            <a:off x="631825" y="4457700"/>
            <a:ext cx="4117975" cy="1685925"/>
            <a:chOff x="466" y="2976"/>
            <a:chExt cx="2594" cy="1062"/>
          </a:xfrm>
        </p:grpSpPr>
        <p:graphicFrame>
          <p:nvGraphicFramePr>
            <p:cNvPr id="67599" name="Object 78">
              <a:extLst>
                <a:ext uri="{FF2B5EF4-FFF2-40B4-BE49-F238E27FC236}">
                  <a16:creationId xmlns:a16="http://schemas.microsoft.com/office/drawing/2014/main" id="{C43B4D1E-8AFE-4B50-9CA8-F1E79C0390E0}"/>
                </a:ext>
              </a:extLst>
            </p:cNvPr>
            <p:cNvGraphicFramePr>
              <a:graphicFrameLocks noChangeAspect="1"/>
            </p:cNvGraphicFramePr>
            <p:nvPr/>
          </p:nvGraphicFramePr>
          <p:xfrm>
            <a:off x="466" y="3396"/>
            <a:ext cx="1279" cy="639"/>
          </p:xfrm>
          <a:graphic>
            <a:graphicData uri="http://schemas.openxmlformats.org/presentationml/2006/ole">
              <mc:AlternateContent xmlns:mc="http://schemas.openxmlformats.org/markup-compatibility/2006">
                <mc:Choice xmlns:v="urn:schemas-microsoft-com:vml" Requires="v">
                  <p:oleObj name="Equation" r:id="rId21" imgW="812447" imgH="406224" progId="Equation.DSMT4">
                    <p:embed/>
                  </p:oleObj>
                </mc:Choice>
                <mc:Fallback>
                  <p:oleObj name="Equation" r:id="rId21" imgW="812447" imgH="406224" progId="Equation.DSMT4">
                    <p:embed/>
                    <p:pic>
                      <p:nvPicPr>
                        <p:cNvPr id="0" name="Object 78"/>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466" y="3396"/>
                          <a:ext cx="127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0" name="Object 79">
              <a:extLst>
                <a:ext uri="{FF2B5EF4-FFF2-40B4-BE49-F238E27FC236}">
                  <a16:creationId xmlns:a16="http://schemas.microsoft.com/office/drawing/2014/main" id="{0BFBC3C1-29A9-4FC0-8277-1B03BDFCC655}"/>
                </a:ext>
              </a:extLst>
            </p:cNvPr>
            <p:cNvGraphicFramePr>
              <a:graphicFrameLocks noChangeAspect="1"/>
            </p:cNvGraphicFramePr>
            <p:nvPr/>
          </p:nvGraphicFramePr>
          <p:xfrm>
            <a:off x="1736" y="3399"/>
            <a:ext cx="1324" cy="639"/>
          </p:xfrm>
          <a:graphic>
            <a:graphicData uri="http://schemas.openxmlformats.org/presentationml/2006/ole">
              <mc:AlternateContent xmlns:mc="http://schemas.openxmlformats.org/markup-compatibility/2006">
                <mc:Choice xmlns:v="urn:schemas-microsoft-com:vml" Requires="v">
                  <p:oleObj name="Equation" r:id="rId23" imgW="812447" imgH="406224" progId="Equation.DSMT4">
                    <p:embed/>
                  </p:oleObj>
                </mc:Choice>
                <mc:Fallback>
                  <p:oleObj name="Equation" r:id="rId23" imgW="812447" imgH="406224" progId="Equation.DSMT4">
                    <p:embed/>
                    <p:pic>
                      <p:nvPicPr>
                        <p:cNvPr id="0" name="Object 79"/>
                        <p:cNvPicPr>
                          <a:picLocks noChangeAspect="1"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1736" y="3399"/>
                          <a:ext cx="1324"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01" name="Text Box 35">
              <a:extLst>
                <a:ext uri="{FF2B5EF4-FFF2-40B4-BE49-F238E27FC236}">
                  <a16:creationId xmlns:a16="http://schemas.microsoft.com/office/drawing/2014/main" id="{4718078C-7D3F-4AEF-A93C-2091FC41F5BE}"/>
                </a:ext>
              </a:extLst>
            </p:cNvPr>
            <p:cNvSpPr txBox="1">
              <a:spLocks noChangeArrowheads="1"/>
            </p:cNvSpPr>
            <p:nvPr/>
          </p:nvSpPr>
          <p:spPr bwMode="auto">
            <a:xfrm>
              <a:off x="635" y="2976"/>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FF"/>
                  </a:solidFill>
                  <a:latin typeface="Times New Roman" panose="02020603050405020304" pitchFamily="18" charset="0"/>
                  <a:ea typeface="华文中宋" panose="02010600040101010101" pitchFamily="2" charset="-122"/>
                </a:rPr>
                <a:t>则</a:t>
              </a:r>
            </a:p>
          </p:txBody>
        </p:sp>
        <p:graphicFrame>
          <p:nvGraphicFramePr>
            <p:cNvPr id="67602" name="Object 81">
              <a:extLst>
                <a:ext uri="{FF2B5EF4-FFF2-40B4-BE49-F238E27FC236}">
                  <a16:creationId xmlns:a16="http://schemas.microsoft.com/office/drawing/2014/main" id="{8E30860F-D0A8-49B2-8674-A74DDF954D43}"/>
                </a:ext>
              </a:extLst>
            </p:cNvPr>
            <p:cNvGraphicFramePr>
              <a:graphicFrameLocks noChangeAspect="1"/>
            </p:cNvGraphicFramePr>
            <p:nvPr/>
          </p:nvGraphicFramePr>
          <p:xfrm>
            <a:off x="1180" y="3001"/>
            <a:ext cx="1160" cy="360"/>
          </p:xfrm>
          <a:graphic>
            <a:graphicData uri="http://schemas.openxmlformats.org/presentationml/2006/ole">
              <mc:AlternateContent xmlns:mc="http://schemas.openxmlformats.org/markup-compatibility/2006">
                <mc:Choice xmlns:v="urn:schemas-microsoft-com:vml" Requires="v">
                  <p:oleObj name="Equation" r:id="rId25" imgW="736600" imgH="228600" progId="Equation.DSMT4">
                    <p:embed/>
                  </p:oleObj>
                </mc:Choice>
                <mc:Fallback>
                  <p:oleObj name="Equation" r:id="rId25" imgW="736600" imgH="228600" progId="Equation.DSMT4">
                    <p:embed/>
                    <p:pic>
                      <p:nvPicPr>
                        <p:cNvPr id="0" name="Object 81"/>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1180" y="3001"/>
                          <a:ext cx="11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7591" name="Group 37">
            <a:extLst>
              <a:ext uri="{FF2B5EF4-FFF2-40B4-BE49-F238E27FC236}">
                <a16:creationId xmlns:a16="http://schemas.microsoft.com/office/drawing/2014/main" id="{02BC84A4-B5E4-4BF8-965F-790930156C25}"/>
              </a:ext>
            </a:extLst>
          </p:cNvPr>
          <p:cNvGrpSpPr>
            <a:grpSpLocks/>
          </p:cNvGrpSpPr>
          <p:nvPr/>
        </p:nvGrpSpPr>
        <p:grpSpPr bwMode="auto">
          <a:xfrm>
            <a:off x="6096000" y="4100513"/>
            <a:ext cx="1685925" cy="1797050"/>
            <a:chOff x="3840" y="2832"/>
            <a:chExt cx="1062" cy="1132"/>
          </a:xfrm>
        </p:grpSpPr>
        <p:sp>
          <p:nvSpPr>
            <p:cNvPr id="67592" name="Oval 38" descr="上对角虚线">
              <a:extLst>
                <a:ext uri="{FF2B5EF4-FFF2-40B4-BE49-F238E27FC236}">
                  <a16:creationId xmlns:a16="http://schemas.microsoft.com/office/drawing/2014/main" id="{BBEDAFC3-49CF-4E65-87B4-4199C1D0EF2C}"/>
                </a:ext>
              </a:extLst>
            </p:cNvPr>
            <p:cNvSpPr>
              <a:spLocks noChangeArrowheads="1"/>
            </p:cNvSpPr>
            <p:nvPr/>
          </p:nvSpPr>
          <p:spPr bwMode="auto">
            <a:xfrm>
              <a:off x="3840" y="2832"/>
              <a:ext cx="1008" cy="994"/>
            </a:xfrm>
            <a:prstGeom prst="ellipse">
              <a:avLst/>
            </a:prstGeom>
            <a:blipFill dpi="0" rotWithShape="0">
              <a:blip r:embed="rId6"/>
              <a:srcRect/>
              <a:tile tx="0" ty="0" sx="100000" sy="100000" flip="none" algn="tl"/>
            </a:blipFill>
            <a:ln w="28575">
              <a:solidFill>
                <a:srgbClr val="0DADB1"/>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7593" name="Oval 39">
              <a:extLst>
                <a:ext uri="{FF2B5EF4-FFF2-40B4-BE49-F238E27FC236}">
                  <a16:creationId xmlns:a16="http://schemas.microsoft.com/office/drawing/2014/main" id="{4198B0A1-E954-491D-A3F6-C982FBDC8F9E}"/>
                </a:ext>
              </a:extLst>
            </p:cNvPr>
            <p:cNvSpPr>
              <a:spLocks noChangeArrowheads="1"/>
            </p:cNvSpPr>
            <p:nvPr/>
          </p:nvSpPr>
          <p:spPr bwMode="auto">
            <a:xfrm>
              <a:off x="4196" y="3183"/>
              <a:ext cx="295" cy="292"/>
            </a:xfrm>
            <a:prstGeom prst="ellipse">
              <a:avLst/>
            </a:prstGeom>
            <a:gradFill rotWithShape="0">
              <a:gsLst>
                <a:gs pos="0">
                  <a:srgbClr val="C5F4FF"/>
                </a:gs>
                <a:gs pos="100000">
                  <a:srgbClr val="C9F5FF"/>
                </a:gs>
              </a:gsLst>
              <a:path path="shape">
                <a:fillToRect l="50000" t="50000" r="50000" b="50000"/>
              </a:path>
            </a:gradFill>
            <a:ln w="28575">
              <a:solidFill>
                <a:srgbClr val="0DADB1"/>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7594" name="Line 40">
              <a:extLst>
                <a:ext uri="{FF2B5EF4-FFF2-40B4-BE49-F238E27FC236}">
                  <a16:creationId xmlns:a16="http://schemas.microsoft.com/office/drawing/2014/main" id="{3C5729F2-B138-4E89-A1C8-A6CD8B343A46}"/>
                </a:ext>
              </a:extLst>
            </p:cNvPr>
            <p:cNvSpPr>
              <a:spLocks noChangeShapeType="1"/>
            </p:cNvSpPr>
            <p:nvPr/>
          </p:nvSpPr>
          <p:spPr bwMode="auto">
            <a:xfrm>
              <a:off x="4342" y="3327"/>
              <a:ext cx="282" cy="425"/>
            </a:xfrm>
            <a:prstGeom prst="line">
              <a:avLst/>
            </a:prstGeom>
            <a:noFill/>
            <a:ln w="28575">
              <a:solidFill>
                <a:srgbClr val="E8186C"/>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7595" name="Object 86">
              <a:extLst>
                <a:ext uri="{FF2B5EF4-FFF2-40B4-BE49-F238E27FC236}">
                  <a16:creationId xmlns:a16="http://schemas.microsoft.com/office/drawing/2014/main" id="{326C1A8C-B592-4F44-AD26-7E673BD4EA12}"/>
                </a:ext>
              </a:extLst>
            </p:cNvPr>
            <p:cNvGraphicFramePr>
              <a:graphicFrameLocks noChangeAspect="1"/>
            </p:cNvGraphicFramePr>
            <p:nvPr/>
          </p:nvGraphicFramePr>
          <p:xfrm>
            <a:off x="4656" y="3696"/>
            <a:ext cx="246" cy="268"/>
          </p:xfrm>
          <a:graphic>
            <a:graphicData uri="http://schemas.openxmlformats.org/presentationml/2006/ole">
              <mc:AlternateContent xmlns:mc="http://schemas.openxmlformats.org/markup-compatibility/2006">
                <mc:Choice xmlns:v="urn:schemas-microsoft-com:vml" Requires="v">
                  <p:oleObj name="公式" r:id="rId27" imgW="279279" imgH="317362" progId="Equation.3">
                    <p:embed/>
                  </p:oleObj>
                </mc:Choice>
                <mc:Fallback>
                  <p:oleObj name="公式" r:id="rId27" imgW="279279" imgH="317362" progId="Equation.3">
                    <p:embed/>
                    <p:pic>
                      <p:nvPicPr>
                        <p:cNvPr id="0" name="Object 8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56" y="3696"/>
                          <a:ext cx="24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6" name="Line 42">
              <a:extLst>
                <a:ext uri="{FF2B5EF4-FFF2-40B4-BE49-F238E27FC236}">
                  <a16:creationId xmlns:a16="http://schemas.microsoft.com/office/drawing/2014/main" id="{796BA199-70B7-4DA0-A1CB-336615299A1A}"/>
                </a:ext>
              </a:extLst>
            </p:cNvPr>
            <p:cNvSpPr>
              <a:spLocks noChangeShapeType="1"/>
            </p:cNvSpPr>
            <p:nvPr/>
          </p:nvSpPr>
          <p:spPr bwMode="auto">
            <a:xfrm flipH="1">
              <a:off x="4265" y="3327"/>
              <a:ext cx="77" cy="114"/>
            </a:xfrm>
            <a:prstGeom prst="line">
              <a:avLst/>
            </a:prstGeom>
            <a:noFill/>
            <a:ln w="19050">
              <a:solidFill>
                <a:srgbClr val="FF3399"/>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7597" name="Object 88">
              <a:extLst>
                <a:ext uri="{FF2B5EF4-FFF2-40B4-BE49-F238E27FC236}">
                  <a16:creationId xmlns:a16="http://schemas.microsoft.com/office/drawing/2014/main" id="{1DC94B81-503C-4536-A495-719598174CD0}"/>
                </a:ext>
              </a:extLst>
            </p:cNvPr>
            <p:cNvGraphicFramePr>
              <a:graphicFrameLocks noChangeAspect="1"/>
            </p:cNvGraphicFramePr>
            <p:nvPr/>
          </p:nvGraphicFramePr>
          <p:xfrm>
            <a:off x="4064" y="3441"/>
            <a:ext cx="231" cy="255"/>
          </p:xfrm>
          <a:graphic>
            <a:graphicData uri="http://schemas.openxmlformats.org/presentationml/2006/ole">
              <mc:AlternateContent xmlns:mc="http://schemas.openxmlformats.org/markup-compatibility/2006">
                <mc:Choice xmlns:v="urn:schemas-microsoft-com:vml" Requires="v">
                  <p:oleObj name="Equation" r:id="rId29" imgW="257254" imgH="333428" progId="Equation.3">
                    <p:embed/>
                  </p:oleObj>
                </mc:Choice>
                <mc:Fallback>
                  <p:oleObj name="Equation" r:id="rId29" imgW="257254" imgH="333428" progId="Equation.3">
                    <p:embed/>
                    <p:pic>
                      <p:nvPicPr>
                        <p:cNvPr id="0" name="Object 88"/>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4064" y="3441"/>
                          <a:ext cx="23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8" name="Object 89">
              <a:extLst>
                <a:ext uri="{FF2B5EF4-FFF2-40B4-BE49-F238E27FC236}">
                  <a16:creationId xmlns:a16="http://schemas.microsoft.com/office/drawing/2014/main" id="{D692AFE4-15F0-4D02-A5D1-1DE9DD826126}"/>
                </a:ext>
              </a:extLst>
            </p:cNvPr>
            <p:cNvGraphicFramePr>
              <a:graphicFrameLocks noChangeAspect="1"/>
            </p:cNvGraphicFramePr>
            <p:nvPr/>
          </p:nvGraphicFramePr>
          <p:xfrm>
            <a:off x="4512" y="3120"/>
            <a:ext cx="258" cy="258"/>
          </p:xfrm>
          <a:graphic>
            <a:graphicData uri="http://schemas.openxmlformats.org/presentationml/2006/ole">
              <mc:AlternateContent xmlns:mc="http://schemas.openxmlformats.org/markup-compatibility/2006">
                <mc:Choice xmlns:v="urn:schemas-microsoft-com:vml" Requires="v">
                  <p:oleObj name="Equation" r:id="rId31" imgW="181084" imgH="199985" progId="Equation.3">
                    <p:embed/>
                  </p:oleObj>
                </mc:Choice>
                <mc:Fallback>
                  <p:oleObj name="Equation" r:id="rId31" imgW="181084" imgH="199985" progId="Equation.3">
                    <p:embed/>
                    <p:pic>
                      <p:nvPicPr>
                        <p:cNvPr id="0" name="Object 8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12" y="3120"/>
                          <a:ext cx="25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50"/>
                                        </p:tgtEl>
                                        <p:attrNameLst>
                                          <p:attrName>style.visibility</p:attrName>
                                        </p:attrNameLst>
                                      </p:cBhvr>
                                      <p:to>
                                        <p:strVal val="visible"/>
                                      </p:to>
                                    </p:set>
                                    <p:animEffect transition="in" filter="blinds(horizontal)">
                                      <p:cBhvr>
                                        <p:cTn id="7" dur="500"/>
                                        <p:tgtEl>
                                          <p:spTgt spid="231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50"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a:extLst>
              <a:ext uri="{FF2B5EF4-FFF2-40B4-BE49-F238E27FC236}">
                <a16:creationId xmlns:a16="http://schemas.microsoft.com/office/drawing/2014/main" id="{AFA749BC-1795-4F6F-9B83-FCA5FDE20B91}"/>
              </a:ext>
            </a:extLst>
          </p:cNvPr>
          <p:cNvGrpSpPr>
            <a:grpSpLocks/>
          </p:cNvGrpSpPr>
          <p:nvPr/>
        </p:nvGrpSpPr>
        <p:grpSpPr bwMode="auto">
          <a:xfrm>
            <a:off x="5473700" y="2111375"/>
            <a:ext cx="3581400" cy="4038600"/>
            <a:chOff x="3312" y="1440"/>
            <a:chExt cx="2256" cy="2544"/>
          </a:xfrm>
        </p:grpSpPr>
        <p:sp>
          <p:nvSpPr>
            <p:cNvPr id="68637" name="Rectangle 3">
              <a:extLst>
                <a:ext uri="{FF2B5EF4-FFF2-40B4-BE49-F238E27FC236}">
                  <a16:creationId xmlns:a16="http://schemas.microsoft.com/office/drawing/2014/main" id="{EE9B09CE-4760-4285-9DA9-3B174272B34B}"/>
                </a:ext>
              </a:extLst>
            </p:cNvPr>
            <p:cNvSpPr>
              <a:spLocks noChangeArrowheads="1"/>
            </p:cNvSpPr>
            <p:nvPr/>
          </p:nvSpPr>
          <p:spPr bwMode="auto">
            <a:xfrm>
              <a:off x="3312" y="1440"/>
              <a:ext cx="2256" cy="25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8638" name="AutoShape 4">
              <a:extLst>
                <a:ext uri="{FF2B5EF4-FFF2-40B4-BE49-F238E27FC236}">
                  <a16:creationId xmlns:a16="http://schemas.microsoft.com/office/drawing/2014/main" id="{09C1C695-BD7F-4182-9C81-7136AD2014BE}"/>
                </a:ext>
              </a:extLst>
            </p:cNvPr>
            <p:cNvSpPr>
              <a:spLocks noChangeArrowheads="1"/>
            </p:cNvSpPr>
            <p:nvPr/>
          </p:nvSpPr>
          <p:spPr bwMode="auto">
            <a:xfrm rot="-5389315">
              <a:off x="4512" y="1346"/>
              <a:ext cx="267" cy="1682"/>
            </a:xfrm>
            <a:prstGeom prst="can">
              <a:avLst>
                <a:gd name="adj" fmla="val 52934"/>
              </a:avLst>
            </a:prstGeom>
            <a:gradFill rotWithShape="0">
              <a:gsLst>
                <a:gs pos="0">
                  <a:srgbClr val="0087A9"/>
                </a:gs>
                <a:gs pos="50000">
                  <a:srgbClr val="00CCFF"/>
                </a:gs>
                <a:gs pos="100000">
                  <a:srgbClr val="0087A9"/>
                </a:gs>
              </a:gsLst>
              <a:lin ang="5400000" scaled="1"/>
            </a:gradFill>
            <a:ln w="28575">
              <a:solidFill>
                <a:srgbClr val="000000"/>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8639" name="AutoShape 5">
              <a:extLst>
                <a:ext uri="{FF2B5EF4-FFF2-40B4-BE49-F238E27FC236}">
                  <a16:creationId xmlns:a16="http://schemas.microsoft.com/office/drawing/2014/main" id="{3ECFBC10-838C-447E-9A77-1BB8B4C18A76}"/>
                </a:ext>
              </a:extLst>
            </p:cNvPr>
            <p:cNvSpPr>
              <a:spLocks noChangeArrowheads="1"/>
            </p:cNvSpPr>
            <p:nvPr/>
          </p:nvSpPr>
          <p:spPr bwMode="auto">
            <a:xfrm rot="-5389315">
              <a:off x="4106" y="1292"/>
              <a:ext cx="910" cy="1853"/>
            </a:xfrm>
            <a:prstGeom prst="can">
              <a:avLst>
                <a:gd name="adj" fmla="val 53989"/>
              </a:avLst>
            </a:prstGeom>
            <a:solidFill>
              <a:srgbClr val="00CCFF">
                <a:alpha val="50195"/>
              </a:srgbClr>
            </a:solidFill>
            <a:ln w="28575">
              <a:solidFill>
                <a:srgbClr val="000000"/>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8640" name="Line 6">
              <a:extLst>
                <a:ext uri="{FF2B5EF4-FFF2-40B4-BE49-F238E27FC236}">
                  <a16:creationId xmlns:a16="http://schemas.microsoft.com/office/drawing/2014/main" id="{8E2FDA9C-84E0-40CB-802F-DED609B6D109}"/>
                </a:ext>
              </a:extLst>
            </p:cNvPr>
            <p:cNvSpPr>
              <a:spLocks noChangeShapeType="1"/>
            </p:cNvSpPr>
            <p:nvPr/>
          </p:nvSpPr>
          <p:spPr bwMode="auto">
            <a:xfrm rot="-5389315">
              <a:off x="3998" y="1955"/>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1" name="Line 7">
              <a:extLst>
                <a:ext uri="{FF2B5EF4-FFF2-40B4-BE49-F238E27FC236}">
                  <a16:creationId xmlns:a16="http://schemas.microsoft.com/office/drawing/2014/main" id="{569F10B7-DFF1-4CDA-894E-D4C7D431BF77}"/>
                </a:ext>
              </a:extLst>
            </p:cNvPr>
            <p:cNvSpPr>
              <a:spLocks noChangeShapeType="1"/>
            </p:cNvSpPr>
            <p:nvPr/>
          </p:nvSpPr>
          <p:spPr bwMode="auto">
            <a:xfrm rot="-5389315">
              <a:off x="3998" y="2222"/>
              <a:ext cx="0" cy="1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2" name="Line 8">
              <a:extLst>
                <a:ext uri="{FF2B5EF4-FFF2-40B4-BE49-F238E27FC236}">
                  <a16:creationId xmlns:a16="http://schemas.microsoft.com/office/drawing/2014/main" id="{4CB5A270-81E6-470F-824D-F30FEFD59DF7}"/>
                </a:ext>
              </a:extLst>
            </p:cNvPr>
            <p:cNvSpPr>
              <a:spLocks noChangeShapeType="1"/>
            </p:cNvSpPr>
            <p:nvPr/>
          </p:nvSpPr>
          <p:spPr bwMode="auto">
            <a:xfrm rot="16210685" flipV="1">
              <a:off x="4758" y="1425"/>
              <a:ext cx="0" cy="49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8643" name="Object 58">
              <a:extLst>
                <a:ext uri="{FF2B5EF4-FFF2-40B4-BE49-F238E27FC236}">
                  <a16:creationId xmlns:a16="http://schemas.microsoft.com/office/drawing/2014/main" id="{B00A9C75-ABBD-4D68-9456-9F2218F49704}"/>
                </a:ext>
              </a:extLst>
            </p:cNvPr>
            <p:cNvGraphicFramePr>
              <a:graphicFrameLocks noChangeAspect="1"/>
            </p:cNvGraphicFramePr>
            <p:nvPr/>
          </p:nvGraphicFramePr>
          <p:xfrm>
            <a:off x="3329" y="2067"/>
            <a:ext cx="265" cy="226"/>
          </p:xfrm>
          <a:graphic>
            <a:graphicData uri="http://schemas.openxmlformats.org/presentationml/2006/ole">
              <mc:AlternateContent xmlns:mc="http://schemas.openxmlformats.org/markup-compatibility/2006">
                <mc:Choice xmlns:v="urn:schemas-microsoft-com:vml" Requires="v">
                  <p:oleObj name="Equation" r:id="rId2" imgW="409594" imgH="333428" progId="Equation.3">
                    <p:embed/>
                  </p:oleObj>
                </mc:Choice>
                <mc:Fallback>
                  <p:oleObj name="Equation" r:id="rId2" imgW="409594" imgH="333428" progId="Equation.3">
                    <p:embed/>
                    <p:pic>
                      <p:nvPicPr>
                        <p:cNvPr id="0" name="Object 58"/>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329" y="2067"/>
                          <a:ext cx="26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44" name="Line 10">
              <a:extLst>
                <a:ext uri="{FF2B5EF4-FFF2-40B4-BE49-F238E27FC236}">
                  <a16:creationId xmlns:a16="http://schemas.microsoft.com/office/drawing/2014/main" id="{521DCAD7-1247-4BC6-BA14-C9DDF87ABB9D}"/>
                </a:ext>
              </a:extLst>
            </p:cNvPr>
            <p:cNvSpPr>
              <a:spLocks noChangeShapeType="1"/>
            </p:cNvSpPr>
            <p:nvPr/>
          </p:nvSpPr>
          <p:spPr bwMode="auto">
            <a:xfrm>
              <a:off x="3594" y="2041"/>
              <a:ext cx="0" cy="293"/>
            </a:xfrm>
            <a:prstGeom prst="line">
              <a:avLst/>
            </a:prstGeom>
            <a:noFill/>
            <a:ln w="12700">
              <a:solidFill>
                <a:srgbClr val="FF3399"/>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8645" name="Object 60">
              <a:extLst>
                <a:ext uri="{FF2B5EF4-FFF2-40B4-BE49-F238E27FC236}">
                  <a16:creationId xmlns:a16="http://schemas.microsoft.com/office/drawing/2014/main" id="{14D447A2-B1E9-4428-B613-00436FBB4F3D}"/>
                </a:ext>
              </a:extLst>
            </p:cNvPr>
            <p:cNvGraphicFramePr>
              <a:graphicFrameLocks noChangeAspect="1"/>
            </p:cNvGraphicFramePr>
            <p:nvPr/>
          </p:nvGraphicFramePr>
          <p:xfrm>
            <a:off x="4279" y="1486"/>
            <a:ext cx="201" cy="269"/>
          </p:xfrm>
          <a:graphic>
            <a:graphicData uri="http://schemas.openxmlformats.org/presentationml/2006/ole">
              <mc:AlternateContent xmlns:mc="http://schemas.openxmlformats.org/markup-compatibility/2006">
                <mc:Choice xmlns:v="urn:schemas-microsoft-com:vml" Requires="v">
                  <p:oleObj name="公式" r:id="rId4" imgW="85871" imgH="123732" progId="Equation.3">
                    <p:embed/>
                  </p:oleObj>
                </mc:Choice>
                <mc:Fallback>
                  <p:oleObj name="公式" r:id="rId4" imgW="85871" imgH="123732" progId="Equation.3">
                    <p:embed/>
                    <p:pic>
                      <p:nvPicPr>
                        <p:cNvPr id="0" name="Object 60"/>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4279" y="1486"/>
                          <a:ext cx="20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46" name="Freeform 12" descr="上对角虚线">
              <a:extLst>
                <a:ext uri="{FF2B5EF4-FFF2-40B4-BE49-F238E27FC236}">
                  <a16:creationId xmlns:a16="http://schemas.microsoft.com/office/drawing/2014/main" id="{813DD08B-5618-4ECB-A4AA-FF0DCABB5324}"/>
                </a:ext>
              </a:extLst>
            </p:cNvPr>
            <p:cNvSpPr>
              <a:spLocks/>
            </p:cNvSpPr>
            <p:nvPr/>
          </p:nvSpPr>
          <p:spPr bwMode="auto">
            <a:xfrm>
              <a:off x="3957" y="1764"/>
              <a:ext cx="1490" cy="279"/>
            </a:xfrm>
            <a:custGeom>
              <a:avLst/>
              <a:gdLst>
                <a:gd name="T0" fmla="*/ 0 w 1776"/>
                <a:gd name="T1" fmla="*/ 0 h 336"/>
                <a:gd name="T2" fmla="*/ 39 w 1776"/>
                <a:gd name="T3" fmla="*/ 26 h 336"/>
                <a:gd name="T4" fmla="*/ 65 w 1776"/>
                <a:gd name="T5" fmla="*/ 71 h 336"/>
                <a:gd name="T6" fmla="*/ 92 w 1776"/>
                <a:gd name="T7" fmla="*/ 154 h 336"/>
                <a:gd name="T8" fmla="*/ 880 w 1776"/>
                <a:gd name="T9" fmla="*/ 160 h 336"/>
                <a:gd name="T10" fmla="*/ 871 w 1776"/>
                <a:gd name="T11" fmla="*/ 108 h 336"/>
                <a:gd name="T12" fmla="*/ 824 w 1776"/>
                <a:gd name="T13" fmla="*/ 43 h 336"/>
                <a:gd name="T14" fmla="*/ 805 w 1776"/>
                <a:gd name="T15" fmla="*/ 14 h 336"/>
                <a:gd name="T16" fmla="*/ 761 w 1776"/>
                <a:gd name="T17" fmla="*/ 2 h 336"/>
                <a:gd name="T18" fmla="*/ 0 w 177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336"/>
                <a:gd name="T32" fmla="*/ 1776 w 177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336">
                  <a:moveTo>
                    <a:pt x="0" y="0"/>
                  </a:moveTo>
                  <a:lnTo>
                    <a:pt x="78" y="54"/>
                  </a:lnTo>
                  <a:lnTo>
                    <a:pt x="132" y="150"/>
                  </a:lnTo>
                  <a:lnTo>
                    <a:pt x="186" y="324"/>
                  </a:lnTo>
                  <a:lnTo>
                    <a:pt x="1776" y="336"/>
                  </a:lnTo>
                  <a:lnTo>
                    <a:pt x="1758" y="228"/>
                  </a:lnTo>
                  <a:lnTo>
                    <a:pt x="1664" y="91"/>
                  </a:lnTo>
                  <a:lnTo>
                    <a:pt x="1626" y="30"/>
                  </a:lnTo>
                  <a:lnTo>
                    <a:pt x="1536" y="6"/>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68647" name="Freeform 13" descr="上对角虚线">
              <a:extLst>
                <a:ext uri="{FF2B5EF4-FFF2-40B4-BE49-F238E27FC236}">
                  <a16:creationId xmlns:a16="http://schemas.microsoft.com/office/drawing/2014/main" id="{6383403B-961F-4FE3-8115-E872D072F189}"/>
                </a:ext>
              </a:extLst>
            </p:cNvPr>
            <p:cNvSpPr>
              <a:spLocks/>
            </p:cNvSpPr>
            <p:nvPr/>
          </p:nvSpPr>
          <p:spPr bwMode="auto">
            <a:xfrm>
              <a:off x="3947" y="2319"/>
              <a:ext cx="1540" cy="353"/>
            </a:xfrm>
            <a:custGeom>
              <a:avLst/>
              <a:gdLst>
                <a:gd name="T0" fmla="*/ 782 w 1836"/>
                <a:gd name="T1" fmla="*/ 312 h 366"/>
                <a:gd name="T2" fmla="*/ 837 w 1836"/>
                <a:gd name="T3" fmla="*/ 249 h 366"/>
                <a:gd name="T4" fmla="*/ 892 w 1836"/>
                <a:gd name="T5" fmla="*/ 116 h 366"/>
                <a:gd name="T6" fmla="*/ 909 w 1836"/>
                <a:gd name="T7" fmla="*/ 0 h 366"/>
                <a:gd name="T8" fmla="*/ 104 w 1836"/>
                <a:gd name="T9" fmla="*/ 14 h 366"/>
                <a:gd name="T10" fmla="*/ 95 w 1836"/>
                <a:gd name="T11" fmla="*/ 84 h 366"/>
                <a:gd name="T12" fmla="*/ 63 w 1836"/>
                <a:gd name="T13" fmla="*/ 203 h 366"/>
                <a:gd name="T14" fmla="*/ 35 w 1836"/>
                <a:gd name="T15" fmla="*/ 259 h 366"/>
                <a:gd name="T16" fmla="*/ 0 w 1836"/>
                <a:gd name="T17" fmla="*/ 316 h 366"/>
                <a:gd name="T18" fmla="*/ 782 w 1836"/>
                <a:gd name="T19" fmla="*/ 312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6"/>
                <a:gd name="T31" fmla="*/ 0 h 366"/>
                <a:gd name="T32" fmla="*/ 1836 w 1836"/>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6" h="366">
                  <a:moveTo>
                    <a:pt x="1578" y="360"/>
                  </a:moveTo>
                  <a:lnTo>
                    <a:pt x="1692" y="288"/>
                  </a:lnTo>
                  <a:lnTo>
                    <a:pt x="1800" y="134"/>
                  </a:lnTo>
                  <a:lnTo>
                    <a:pt x="1836" y="0"/>
                  </a:lnTo>
                  <a:lnTo>
                    <a:pt x="210" y="18"/>
                  </a:lnTo>
                  <a:lnTo>
                    <a:pt x="192" y="96"/>
                  </a:lnTo>
                  <a:lnTo>
                    <a:pt x="126" y="234"/>
                  </a:lnTo>
                  <a:lnTo>
                    <a:pt x="72" y="300"/>
                  </a:lnTo>
                  <a:lnTo>
                    <a:pt x="0" y="366"/>
                  </a:lnTo>
                  <a:lnTo>
                    <a:pt x="1578" y="360"/>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aphicFrame>
          <p:nvGraphicFramePr>
            <p:cNvPr id="68648" name="Object 63">
              <a:extLst>
                <a:ext uri="{FF2B5EF4-FFF2-40B4-BE49-F238E27FC236}">
                  <a16:creationId xmlns:a16="http://schemas.microsoft.com/office/drawing/2014/main" id="{A34ED925-0DC4-42F2-B471-6CFB6B98796E}"/>
                </a:ext>
              </a:extLst>
            </p:cNvPr>
            <p:cNvGraphicFramePr>
              <a:graphicFrameLocks noChangeAspect="1"/>
            </p:cNvGraphicFramePr>
            <p:nvPr/>
          </p:nvGraphicFramePr>
          <p:xfrm>
            <a:off x="4762" y="2376"/>
            <a:ext cx="217" cy="248"/>
          </p:xfrm>
          <a:graphic>
            <a:graphicData uri="http://schemas.openxmlformats.org/presentationml/2006/ole">
              <mc:AlternateContent xmlns:mc="http://schemas.openxmlformats.org/markup-compatibility/2006">
                <mc:Choice xmlns:v="urn:schemas-microsoft-com:vml" Requires="v">
                  <p:oleObj name="Equation" r:id="rId8" imgW="215713" imgH="241091" progId="Equation.3">
                    <p:embed/>
                  </p:oleObj>
                </mc:Choice>
                <mc:Fallback>
                  <p:oleObj name="Equation" r:id="rId8" imgW="215713" imgH="241091" progId="Equation.3">
                    <p:embed/>
                    <p:pic>
                      <p:nvPicPr>
                        <p:cNvPr id="0" name="Object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2" y="2376"/>
                          <a:ext cx="21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49" name="Freeform 15">
              <a:extLst>
                <a:ext uri="{FF2B5EF4-FFF2-40B4-BE49-F238E27FC236}">
                  <a16:creationId xmlns:a16="http://schemas.microsoft.com/office/drawing/2014/main" id="{8465C045-833C-404A-BE7E-FCAE427CF5F1}"/>
                </a:ext>
              </a:extLst>
            </p:cNvPr>
            <p:cNvSpPr>
              <a:spLocks/>
            </p:cNvSpPr>
            <p:nvPr/>
          </p:nvSpPr>
          <p:spPr bwMode="auto">
            <a:xfrm>
              <a:off x="4123" y="2041"/>
              <a:ext cx="1364" cy="301"/>
            </a:xfrm>
            <a:custGeom>
              <a:avLst/>
              <a:gdLst>
                <a:gd name="T0" fmla="*/ 0 w 1626"/>
                <a:gd name="T1" fmla="*/ 0 h 312"/>
                <a:gd name="T2" fmla="*/ 782 w 1626"/>
                <a:gd name="T3" fmla="*/ 0 h 312"/>
                <a:gd name="T4" fmla="*/ 805 w 1626"/>
                <a:gd name="T5" fmla="*/ 74 h 312"/>
                <a:gd name="T6" fmla="*/ 805 w 1626"/>
                <a:gd name="T7" fmla="*/ 148 h 312"/>
                <a:gd name="T8" fmla="*/ 797 w 1626"/>
                <a:gd name="T9" fmla="*/ 228 h 312"/>
                <a:gd name="T10" fmla="*/ 782 w 1626"/>
                <a:gd name="T11" fmla="*/ 260 h 312"/>
                <a:gd name="T12" fmla="*/ 9 w 1626"/>
                <a:gd name="T13" fmla="*/ 270 h 312"/>
                <a:gd name="T14" fmla="*/ 9 w 1626"/>
                <a:gd name="T15" fmla="*/ 158 h 312"/>
                <a:gd name="T16" fmla="*/ 3 w 1626"/>
                <a:gd name="T17" fmla="*/ 93 h 312"/>
                <a:gd name="T18" fmla="*/ 0 w 1626"/>
                <a:gd name="T19" fmla="*/ 0 h 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26"/>
                <a:gd name="T31" fmla="*/ 0 h 312"/>
                <a:gd name="T32" fmla="*/ 1626 w 1626"/>
                <a:gd name="T33" fmla="*/ 312 h 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26" h="312">
                  <a:moveTo>
                    <a:pt x="0" y="0"/>
                  </a:moveTo>
                  <a:lnTo>
                    <a:pt x="1578" y="0"/>
                  </a:lnTo>
                  <a:lnTo>
                    <a:pt x="1626" y="86"/>
                  </a:lnTo>
                  <a:lnTo>
                    <a:pt x="1626" y="171"/>
                  </a:lnTo>
                  <a:lnTo>
                    <a:pt x="1608" y="263"/>
                  </a:lnTo>
                  <a:lnTo>
                    <a:pt x="1578" y="300"/>
                  </a:lnTo>
                  <a:lnTo>
                    <a:pt x="18" y="312"/>
                  </a:lnTo>
                  <a:lnTo>
                    <a:pt x="18" y="182"/>
                  </a:lnTo>
                  <a:lnTo>
                    <a:pt x="6" y="108"/>
                  </a:lnTo>
                  <a:lnTo>
                    <a:pt x="0" y="0"/>
                  </a:lnTo>
                  <a:close/>
                </a:path>
              </a:pathLst>
            </a:custGeom>
            <a:solidFill>
              <a:srgbClr val="C5F4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68650" name="Line 16">
              <a:extLst>
                <a:ext uri="{FF2B5EF4-FFF2-40B4-BE49-F238E27FC236}">
                  <a16:creationId xmlns:a16="http://schemas.microsoft.com/office/drawing/2014/main" id="{C2570BDA-6CF8-449C-A4D3-9429B0FCA5D1}"/>
                </a:ext>
              </a:extLst>
            </p:cNvPr>
            <p:cNvSpPr>
              <a:spLocks noChangeShapeType="1"/>
            </p:cNvSpPr>
            <p:nvPr/>
          </p:nvSpPr>
          <p:spPr bwMode="auto">
            <a:xfrm rot="-5389315">
              <a:off x="4677" y="1903"/>
              <a:ext cx="0" cy="5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8651" name="Object 66">
              <a:extLst>
                <a:ext uri="{FF2B5EF4-FFF2-40B4-BE49-F238E27FC236}">
                  <a16:creationId xmlns:a16="http://schemas.microsoft.com/office/drawing/2014/main" id="{76FC3A19-DF79-4E07-B452-2830E737F5EE}"/>
                </a:ext>
              </a:extLst>
            </p:cNvPr>
            <p:cNvGraphicFramePr>
              <a:graphicFrameLocks noChangeAspect="1"/>
            </p:cNvGraphicFramePr>
            <p:nvPr/>
          </p:nvGraphicFramePr>
          <p:xfrm>
            <a:off x="5004" y="2041"/>
            <a:ext cx="201" cy="269"/>
          </p:xfrm>
          <a:graphic>
            <a:graphicData uri="http://schemas.openxmlformats.org/presentationml/2006/ole">
              <mc:AlternateContent xmlns:mc="http://schemas.openxmlformats.org/markup-compatibility/2006">
                <mc:Choice xmlns:v="urn:schemas-microsoft-com:vml" Requires="v">
                  <p:oleObj name="公式" r:id="rId10" imgW="85871" imgH="123732" progId="Equation.3">
                    <p:embed/>
                  </p:oleObj>
                </mc:Choice>
                <mc:Fallback>
                  <p:oleObj name="公式" r:id="rId10" imgW="85871" imgH="123732" progId="Equation.3">
                    <p:embed/>
                    <p:pic>
                      <p:nvPicPr>
                        <p:cNvPr id="0" name="Object 66"/>
                        <p:cNvPicPr>
                          <a:picLocks noChangeAspect="1" noChangeArrowheads="1"/>
                        </p:cNvPicPr>
                        <p:nvPr/>
                      </p:nvPicPr>
                      <p:blipFill>
                        <a:blip r:embed="rId11">
                          <a:grayscl/>
                          <a:biLevel thresh="50000"/>
                          <a:extLst>
                            <a:ext uri="{28A0092B-C50C-407E-A947-70E740481C1C}">
                              <a14:useLocalDpi xmlns:a14="http://schemas.microsoft.com/office/drawing/2010/main" val="0"/>
                            </a:ext>
                          </a:extLst>
                        </a:blip>
                        <a:srcRect/>
                        <a:stretch>
                          <a:fillRect/>
                        </a:stretch>
                      </p:blipFill>
                      <p:spPr bwMode="auto">
                        <a:xfrm>
                          <a:off x="5004" y="2041"/>
                          <a:ext cx="20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52" name="Oval 18" descr="上对角虚线">
              <a:extLst>
                <a:ext uri="{FF2B5EF4-FFF2-40B4-BE49-F238E27FC236}">
                  <a16:creationId xmlns:a16="http://schemas.microsoft.com/office/drawing/2014/main" id="{58A0356D-9453-4FD1-AEAD-7B01752CEF7A}"/>
                </a:ext>
              </a:extLst>
            </p:cNvPr>
            <p:cNvSpPr>
              <a:spLocks noChangeArrowheads="1"/>
            </p:cNvSpPr>
            <p:nvPr/>
          </p:nvSpPr>
          <p:spPr bwMode="auto">
            <a:xfrm>
              <a:off x="3634" y="1764"/>
              <a:ext cx="484" cy="910"/>
            </a:xfrm>
            <a:prstGeom prst="ellipse">
              <a:avLst/>
            </a:prstGeom>
            <a:blipFill dpi="0" rotWithShape="0">
              <a:blip r:embed="rId12"/>
              <a:srcRect/>
              <a:tile tx="0" ty="0" sx="100000" sy="100000" flip="none" algn="tl"/>
            </a:blipFill>
            <a:ln w="2857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8653" name="Oval 19">
              <a:extLst>
                <a:ext uri="{FF2B5EF4-FFF2-40B4-BE49-F238E27FC236}">
                  <a16:creationId xmlns:a16="http://schemas.microsoft.com/office/drawing/2014/main" id="{9F3E5EA3-E825-4295-9905-6C037539CBA3}"/>
                </a:ext>
              </a:extLst>
            </p:cNvPr>
            <p:cNvSpPr>
              <a:spLocks noChangeArrowheads="1"/>
            </p:cNvSpPr>
            <p:nvPr/>
          </p:nvSpPr>
          <p:spPr bwMode="auto">
            <a:xfrm rot="-5389315">
              <a:off x="3739" y="2097"/>
              <a:ext cx="267" cy="156"/>
            </a:xfrm>
            <a:prstGeom prst="ellipse">
              <a:avLst/>
            </a:prstGeom>
            <a:solidFill>
              <a:srgbClr val="C5F4FF"/>
            </a:solidFill>
            <a:ln w="28575">
              <a:solidFill>
                <a:srgbClr val="0DADB1"/>
              </a:solidFill>
              <a:round/>
              <a:headEnd/>
              <a:tailEnd/>
            </a:ln>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8654" name="AutoShape 20">
              <a:extLst>
                <a:ext uri="{FF2B5EF4-FFF2-40B4-BE49-F238E27FC236}">
                  <a16:creationId xmlns:a16="http://schemas.microsoft.com/office/drawing/2014/main" id="{7F53EB40-9B0C-4A9C-9913-C9BE3AB0BEB3}"/>
                </a:ext>
              </a:extLst>
            </p:cNvPr>
            <p:cNvSpPr>
              <a:spLocks noChangeArrowheads="1"/>
            </p:cNvSpPr>
            <p:nvPr/>
          </p:nvSpPr>
          <p:spPr bwMode="auto">
            <a:xfrm rot="-5389315">
              <a:off x="4106" y="1292"/>
              <a:ext cx="910" cy="1853"/>
            </a:xfrm>
            <a:prstGeom prst="can">
              <a:avLst>
                <a:gd name="adj" fmla="val 53989"/>
              </a:avLst>
            </a:prstGeom>
            <a:noFill/>
            <a:ln w="28575">
              <a:solidFill>
                <a:srgbClr val="0DADB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8655" name="Line 21">
              <a:extLst>
                <a:ext uri="{FF2B5EF4-FFF2-40B4-BE49-F238E27FC236}">
                  <a16:creationId xmlns:a16="http://schemas.microsoft.com/office/drawing/2014/main" id="{EF8CD66A-2F62-42E3-880A-7743F0825607}"/>
                </a:ext>
              </a:extLst>
            </p:cNvPr>
            <p:cNvSpPr>
              <a:spLocks noChangeShapeType="1"/>
            </p:cNvSpPr>
            <p:nvPr/>
          </p:nvSpPr>
          <p:spPr bwMode="auto">
            <a:xfrm flipH="1">
              <a:off x="3393" y="2041"/>
              <a:ext cx="483"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56" name="Line 22">
              <a:extLst>
                <a:ext uri="{FF2B5EF4-FFF2-40B4-BE49-F238E27FC236}">
                  <a16:creationId xmlns:a16="http://schemas.microsoft.com/office/drawing/2014/main" id="{0D9FFDE3-D072-4E6B-8A90-66FED08CAFE6}"/>
                </a:ext>
              </a:extLst>
            </p:cNvPr>
            <p:cNvSpPr>
              <a:spLocks noChangeShapeType="1"/>
            </p:cNvSpPr>
            <p:nvPr/>
          </p:nvSpPr>
          <p:spPr bwMode="auto">
            <a:xfrm flipH="1">
              <a:off x="3393" y="2319"/>
              <a:ext cx="483"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8611" name="Group 23">
            <a:extLst>
              <a:ext uri="{FF2B5EF4-FFF2-40B4-BE49-F238E27FC236}">
                <a16:creationId xmlns:a16="http://schemas.microsoft.com/office/drawing/2014/main" id="{49956010-1505-4A83-9888-6561CF4BB917}"/>
              </a:ext>
            </a:extLst>
          </p:cNvPr>
          <p:cNvGrpSpPr>
            <a:grpSpLocks/>
          </p:cNvGrpSpPr>
          <p:nvPr/>
        </p:nvGrpSpPr>
        <p:grpSpPr bwMode="auto">
          <a:xfrm>
            <a:off x="1538288" y="358775"/>
            <a:ext cx="6607175" cy="1047750"/>
            <a:chOff x="845" y="2672"/>
            <a:chExt cx="4396" cy="660"/>
          </a:xfrm>
        </p:grpSpPr>
        <p:graphicFrame>
          <p:nvGraphicFramePr>
            <p:cNvPr id="68634" name="Object 73">
              <a:extLst>
                <a:ext uri="{FF2B5EF4-FFF2-40B4-BE49-F238E27FC236}">
                  <a16:creationId xmlns:a16="http://schemas.microsoft.com/office/drawing/2014/main" id="{FE4E5578-E259-45A1-BF03-D4BA388D9C39}"/>
                </a:ext>
              </a:extLst>
            </p:cNvPr>
            <p:cNvGraphicFramePr>
              <a:graphicFrameLocks noChangeAspect="1"/>
            </p:cNvGraphicFramePr>
            <p:nvPr/>
          </p:nvGraphicFramePr>
          <p:xfrm>
            <a:off x="2341" y="2693"/>
            <a:ext cx="1901" cy="639"/>
          </p:xfrm>
          <a:graphic>
            <a:graphicData uri="http://schemas.openxmlformats.org/presentationml/2006/ole">
              <mc:AlternateContent xmlns:mc="http://schemas.openxmlformats.org/markup-compatibility/2006">
                <mc:Choice xmlns:v="urn:schemas-microsoft-com:vml" Requires="v">
                  <p:oleObj name="Equation" r:id="rId13" imgW="1079032" imgH="406224" progId="Equation.DSMT4">
                    <p:embed/>
                  </p:oleObj>
                </mc:Choice>
                <mc:Fallback>
                  <p:oleObj name="Equation" r:id="rId13" imgW="1079032" imgH="406224" progId="Equation.DSMT4">
                    <p:embed/>
                    <p:pic>
                      <p:nvPicPr>
                        <p:cNvPr id="0" name="Object 73"/>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2341" y="2693"/>
                          <a:ext cx="1901"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35" name="Object 74">
              <a:extLst>
                <a:ext uri="{FF2B5EF4-FFF2-40B4-BE49-F238E27FC236}">
                  <a16:creationId xmlns:a16="http://schemas.microsoft.com/office/drawing/2014/main" id="{E394DC98-4D4B-4207-8951-1E58FD4EB2B7}"/>
                </a:ext>
              </a:extLst>
            </p:cNvPr>
            <p:cNvGraphicFramePr>
              <a:graphicFrameLocks noChangeAspect="1"/>
            </p:cNvGraphicFramePr>
            <p:nvPr/>
          </p:nvGraphicFramePr>
          <p:xfrm>
            <a:off x="4248" y="2672"/>
            <a:ext cx="993" cy="660"/>
          </p:xfrm>
          <a:graphic>
            <a:graphicData uri="http://schemas.openxmlformats.org/presentationml/2006/ole">
              <mc:AlternateContent xmlns:mc="http://schemas.openxmlformats.org/markup-compatibility/2006">
                <mc:Choice xmlns:v="urn:schemas-microsoft-com:vml" Requires="v">
                  <p:oleObj name="Equation" r:id="rId15" imgW="596900" imgH="419100" progId="Equation.DSMT4">
                    <p:embed/>
                  </p:oleObj>
                </mc:Choice>
                <mc:Fallback>
                  <p:oleObj name="Equation" r:id="rId15" imgW="596900" imgH="419100" progId="Equation.DSMT4">
                    <p:embed/>
                    <p:pic>
                      <p:nvPicPr>
                        <p:cNvPr id="0" name="Object 74"/>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4248" y="2672"/>
                          <a:ext cx="993"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36" name="Object 75">
              <a:extLst>
                <a:ext uri="{FF2B5EF4-FFF2-40B4-BE49-F238E27FC236}">
                  <a16:creationId xmlns:a16="http://schemas.microsoft.com/office/drawing/2014/main" id="{0563CE72-7B9D-49A2-9F44-7F1B87E7DD0A}"/>
                </a:ext>
              </a:extLst>
            </p:cNvPr>
            <p:cNvGraphicFramePr>
              <a:graphicFrameLocks noChangeAspect="1"/>
            </p:cNvGraphicFramePr>
            <p:nvPr/>
          </p:nvGraphicFramePr>
          <p:xfrm>
            <a:off x="845" y="2882"/>
            <a:ext cx="1225" cy="360"/>
          </p:xfrm>
          <a:graphic>
            <a:graphicData uri="http://schemas.openxmlformats.org/presentationml/2006/ole">
              <mc:AlternateContent xmlns:mc="http://schemas.openxmlformats.org/markup-compatibility/2006">
                <mc:Choice xmlns:v="urn:schemas-microsoft-com:vml" Requires="v">
                  <p:oleObj name="Equation" r:id="rId17" imgW="736600" imgH="228600" progId="Equation.DSMT4">
                    <p:embed/>
                  </p:oleObj>
                </mc:Choice>
                <mc:Fallback>
                  <p:oleObj name="Equation" r:id="rId17" imgW="736600" imgH="228600" progId="Equation.DSMT4">
                    <p:embed/>
                    <p:pic>
                      <p:nvPicPr>
                        <p:cNvPr id="0" name="Object 75"/>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845" y="2882"/>
                          <a:ext cx="122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2476" name="Object 76">
            <a:extLst>
              <a:ext uri="{FF2B5EF4-FFF2-40B4-BE49-F238E27FC236}">
                <a16:creationId xmlns:a16="http://schemas.microsoft.com/office/drawing/2014/main" id="{A8FD2137-06F3-463C-AF7A-3CC180C75CDC}"/>
              </a:ext>
            </a:extLst>
          </p:cNvPr>
          <p:cNvGraphicFramePr>
            <a:graphicFrameLocks noChangeAspect="1"/>
          </p:cNvGraphicFramePr>
          <p:nvPr/>
        </p:nvGraphicFramePr>
        <p:xfrm>
          <a:off x="644525" y="1501775"/>
          <a:ext cx="4667250" cy="1044575"/>
        </p:xfrm>
        <a:graphic>
          <a:graphicData uri="http://schemas.openxmlformats.org/presentationml/2006/ole">
            <mc:AlternateContent xmlns:mc="http://schemas.openxmlformats.org/markup-compatibility/2006">
              <mc:Choice xmlns:v="urn:schemas-microsoft-com:vml" Requires="v">
                <p:oleObj name="Equation" r:id="rId19" imgW="1892300" imgH="419100" progId="Equation.DSMT4">
                  <p:embed/>
                </p:oleObj>
              </mc:Choice>
              <mc:Fallback>
                <p:oleObj name="Equation" r:id="rId19" imgW="1892300" imgH="419100" progId="Equation.DSMT4">
                  <p:embed/>
                  <p:pic>
                    <p:nvPicPr>
                      <p:cNvPr id="0" name="Object 76"/>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644525" y="1501775"/>
                        <a:ext cx="46672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8613" name="Group 29">
            <a:extLst>
              <a:ext uri="{FF2B5EF4-FFF2-40B4-BE49-F238E27FC236}">
                <a16:creationId xmlns:a16="http://schemas.microsoft.com/office/drawing/2014/main" id="{89A15046-2628-4BB7-9448-354EC027DF03}"/>
              </a:ext>
            </a:extLst>
          </p:cNvPr>
          <p:cNvGrpSpPr>
            <a:grpSpLocks/>
          </p:cNvGrpSpPr>
          <p:nvPr/>
        </p:nvGrpSpPr>
        <p:grpSpPr bwMode="auto">
          <a:xfrm>
            <a:off x="6464300" y="4321175"/>
            <a:ext cx="1685925" cy="1797050"/>
            <a:chOff x="3936" y="2832"/>
            <a:chExt cx="1062" cy="1132"/>
          </a:xfrm>
        </p:grpSpPr>
        <p:sp>
          <p:nvSpPr>
            <p:cNvPr id="68628" name="Oval 30" descr="上对角虚线">
              <a:extLst>
                <a:ext uri="{FF2B5EF4-FFF2-40B4-BE49-F238E27FC236}">
                  <a16:creationId xmlns:a16="http://schemas.microsoft.com/office/drawing/2014/main" id="{9D209E22-50FB-47B4-A32B-DF615D8DAF8B}"/>
                </a:ext>
              </a:extLst>
            </p:cNvPr>
            <p:cNvSpPr>
              <a:spLocks noChangeArrowheads="1"/>
            </p:cNvSpPr>
            <p:nvPr/>
          </p:nvSpPr>
          <p:spPr bwMode="auto">
            <a:xfrm>
              <a:off x="3936" y="2832"/>
              <a:ext cx="1008" cy="994"/>
            </a:xfrm>
            <a:prstGeom prst="ellipse">
              <a:avLst/>
            </a:prstGeom>
            <a:blipFill dpi="0" rotWithShape="0">
              <a:blip r:embed="rId21"/>
              <a:srcRect/>
              <a:tile tx="0" ty="0" sx="100000" sy="100000" flip="none" algn="tl"/>
            </a:blipFill>
            <a:ln w="28575">
              <a:solidFill>
                <a:srgbClr val="0DADB1"/>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8629" name="Oval 31">
              <a:extLst>
                <a:ext uri="{FF2B5EF4-FFF2-40B4-BE49-F238E27FC236}">
                  <a16:creationId xmlns:a16="http://schemas.microsoft.com/office/drawing/2014/main" id="{B1E460A9-5ACD-4FB9-B694-1D0F164CCE0E}"/>
                </a:ext>
              </a:extLst>
            </p:cNvPr>
            <p:cNvSpPr>
              <a:spLocks noChangeArrowheads="1"/>
            </p:cNvSpPr>
            <p:nvPr/>
          </p:nvSpPr>
          <p:spPr bwMode="auto">
            <a:xfrm>
              <a:off x="4292" y="3183"/>
              <a:ext cx="295" cy="292"/>
            </a:xfrm>
            <a:prstGeom prst="ellipse">
              <a:avLst/>
            </a:prstGeom>
            <a:gradFill rotWithShape="0">
              <a:gsLst>
                <a:gs pos="0">
                  <a:srgbClr val="C5F4FF"/>
                </a:gs>
                <a:gs pos="100000">
                  <a:srgbClr val="C9F5FF"/>
                </a:gs>
              </a:gsLst>
              <a:path path="shape">
                <a:fillToRect l="50000" t="50000" r="50000" b="50000"/>
              </a:path>
            </a:gradFill>
            <a:ln w="28575">
              <a:solidFill>
                <a:srgbClr val="0DADB1"/>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
          <p:nvSpPr>
            <p:cNvPr id="68630" name="Line 32">
              <a:extLst>
                <a:ext uri="{FF2B5EF4-FFF2-40B4-BE49-F238E27FC236}">
                  <a16:creationId xmlns:a16="http://schemas.microsoft.com/office/drawing/2014/main" id="{DA8E5DBA-48B6-4E43-9F14-26C253DBA561}"/>
                </a:ext>
              </a:extLst>
            </p:cNvPr>
            <p:cNvSpPr>
              <a:spLocks noChangeShapeType="1"/>
            </p:cNvSpPr>
            <p:nvPr/>
          </p:nvSpPr>
          <p:spPr bwMode="auto">
            <a:xfrm>
              <a:off x="4438" y="3327"/>
              <a:ext cx="282" cy="425"/>
            </a:xfrm>
            <a:prstGeom prst="line">
              <a:avLst/>
            </a:prstGeom>
            <a:noFill/>
            <a:ln w="28575">
              <a:solidFill>
                <a:srgbClr val="E8186C"/>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8631" name="Object 81">
              <a:extLst>
                <a:ext uri="{FF2B5EF4-FFF2-40B4-BE49-F238E27FC236}">
                  <a16:creationId xmlns:a16="http://schemas.microsoft.com/office/drawing/2014/main" id="{B86BF734-C317-4403-8C84-87A4FD7CF479}"/>
                </a:ext>
              </a:extLst>
            </p:cNvPr>
            <p:cNvGraphicFramePr>
              <a:graphicFrameLocks noChangeAspect="1"/>
            </p:cNvGraphicFramePr>
            <p:nvPr/>
          </p:nvGraphicFramePr>
          <p:xfrm>
            <a:off x="4752" y="3696"/>
            <a:ext cx="246" cy="268"/>
          </p:xfrm>
          <a:graphic>
            <a:graphicData uri="http://schemas.openxmlformats.org/presentationml/2006/ole">
              <mc:AlternateContent xmlns:mc="http://schemas.openxmlformats.org/markup-compatibility/2006">
                <mc:Choice xmlns:v="urn:schemas-microsoft-com:vml" Requires="v">
                  <p:oleObj name="公式" r:id="rId22" imgW="279279" imgH="317362" progId="Equation.3">
                    <p:embed/>
                  </p:oleObj>
                </mc:Choice>
                <mc:Fallback>
                  <p:oleObj name="公式" r:id="rId22" imgW="279279" imgH="317362" progId="Equation.3">
                    <p:embed/>
                    <p:pic>
                      <p:nvPicPr>
                        <p:cNvPr id="0" name="Object 8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52" y="3696"/>
                          <a:ext cx="24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32" name="Line 34">
              <a:extLst>
                <a:ext uri="{FF2B5EF4-FFF2-40B4-BE49-F238E27FC236}">
                  <a16:creationId xmlns:a16="http://schemas.microsoft.com/office/drawing/2014/main" id="{8C8E909A-2ED8-4D8F-BED4-652C6B69DBEF}"/>
                </a:ext>
              </a:extLst>
            </p:cNvPr>
            <p:cNvSpPr>
              <a:spLocks noChangeShapeType="1"/>
            </p:cNvSpPr>
            <p:nvPr/>
          </p:nvSpPr>
          <p:spPr bwMode="auto">
            <a:xfrm flipH="1">
              <a:off x="4368" y="3342"/>
              <a:ext cx="77" cy="114"/>
            </a:xfrm>
            <a:prstGeom prst="line">
              <a:avLst/>
            </a:prstGeom>
            <a:noFill/>
            <a:ln w="19050">
              <a:solidFill>
                <a:srgbClr val="FF3399"/>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8633" name="Object 83">
              <a:extLst>
                <a:ext uri="{FF2B5EF4-FFF2-40B4-BE49-F238E27FC236}">
                  <a16:creationId xmlns:a16="http://schemas.microsoft.com/office/drawing/2014/main" id="{6DE711B5-98C6-464B-BD41-72BDA095816D}"/>
                </a:ext>
              </a:extLst>
            </p:cNvPr>
            <p:cNvGraphicFramePr>
              <a:graphicFrameLocks noChangeAspect="1"/>
            </p:cNvGraphicFramePr>
            <p:nvPr/>
          </p:nvGraphicFramePr>
          <p:xfrm>
            <a:off x="4224" y="3408"/>
            <a:ext cx="231" cy="255"/>
          </p:xfrm>
          <a:graphic>
            <a:graphicData uri="http://schemas.openxmlformats.org/presentationml/2006/ole">
              <mc:AlternateContent xmlns:mc="http://schemas.openxmlformats.org/markup-compatibility/2006">
                <mc:Choice xmlns:v="urn:schemas-microsoft-com:vml" Requires="v">
                  <p:oleObj name="Equation" r:id="rId24" imgW="257254" imgH="333428" progId="Equation.3">
                    <p:embed/>
                  </p:oleObj>
                </mc:Choice>
                <mc:Fallback>
                  <p:oleObj name="Equation" r:id="rId24" imgW="257254" imgH="333428" progId="Equation.3">
                    <p:embed/>
                    <p:pic>
                      <p:nvPicPr>
                        <p:cNvPr id="0" name="Object 83"/>
                        <p:cNvPicPr>
                          <a:picLocks noChangeAspect="1" noChangeArrowheads="1"/>
                        </p:cNvPicPr>
                        <p:nvPr/>
                      </p:nvPicPr>
                      <p:blipFill>
                        <a:blip r:embed="rId25">
                          <a:grayscl/>
                          <a:biLevel thresh="50000"/>
                          <a:extLst>
                            <a:ext uri="{28A0092B-C50C-407E-A947-70E740481C1C}">
                              <a14:useLocalDpi xmlns:a14="http://schemas.microsoft.com/office/drawing/2010/main" val="0"/>
                            </a:ext>
                          </a:extLst>
                        </a:blip>
                        <a:srcRect/>
                        <a:stretch>
                          <a:fillRect/>
                        </a:stretch>
                      </p:blipFill>
                      <p:spPr bwMode="auto">
                        <a:xfrm>
                          <a:off x="4224" y="3408"/>
                          <a:ext cx="23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36">
            <a:extLst>
              <a:ext uri="{FF2B5EF4-FFF2-40B4-BE49-F238E27FC236}">
                <a16:creationId xmlns:a16="http://schemas.microsoft.com/office/drawing/2014/main" id="{03579461-5598-464D-A6C9-A096A46F5528}"/>
              </a:ext>
            </a:extLst>
          </p:cNvPr>
          <p:cNvGrpSpPr>
            <a:grpSpLocks/>
          </p:cNvGrpSpPr>
          <p:nvPr/>
        </p:nvGrpSpPr>
        <p:grpSpPr bwMode="auto">
          <a:xfrm>
            <a:off x="6616700" y="4473575"/>
            <a:ext cx="1676400" cy="1295400"/>
            <a:chOff x="4032" y="2928"/>
            <a:chExt cx="1056" cy="816"/>
          </a:xfrm>
        </p:grpSpPr>
        <p:sp>
          <p:nvSpPr>
            <p:cNvPr id="68622" name="AutoShape 37">
              <a:extLst>
                <a:ext uri="{FF2B5EF4-FFF2-40B4-BE49-F238E27FC236}">
                  <a16:creationId xmlns:a16="http://schemas.microsoft.com/office/drawing/2014/main" id="{C2474DF4-27CA-4522-A75C-43E5C8741130}"/>
                </a:ext>
              </a:extLst>
            </p:cNvPr>
            <p:cNvSpPr>
              <a:spLocks noChangeArrowheads="1"/>
            </p:cNvSpPr>
            <p:nvPr/>
          </p:nvSpPr>
          <p:spPr bwMode="auto">
            <a:xfrm>
              <a:off x="4032" y="2928"/>
              <a:ext cx="829" cy="8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3 w 21600"/>
                <a:gd name="T25" fmla="*/ 3150 h 21600"/>
                <a:gd name="T26" fmla="*/ 18447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59" y="10800"/>
                  </a:moveTo>
                  <a:cubicBezTo>
                    <a:pt x="1959" y="15683"/>
                    <a:pt x="5917" y="19641"/>
                    <a:pt x="10800" y="19641"/>
                  </a:cubicBezTo>
                  <a:cubicBezTo>
                    <a:pt x="15683" y="19641"/>
                    <a:pt x="19641" y="15683"/>
                    <a:pt x="19641" y="10800"/>
                  </a:cubicBezTo>
                  <a:cubicBezTo>
                    <a:pt x="19641" y="5917"/>
                    <a:pt x="15683" y="1959"/>
                    <a:pt x="10800" y="1959"/>
                  </a:cubicBezTo>
                  <a:cubicBezTo>
                    <a:pt x="5917" y="1959"/>
                    <a:pt x="1959" y="5917"/>
                    <a:pt x="1959" y="10800"/>
                  </a:cubicBezTo>
                  <a:close/>
                </a:path>
              </a:pathLst>
            </a:custGeom>
            <a:solidFill>
              <a:srgbClr val="FACAF9"/>
            </a:solidFill>
            <a:ln w="9525">
              <a:solidFill>
                <a:srgbClr val="000000"/>
              </a:solidFill>
              <a:round/>
              <a:headEnd/>
              <a:tailEnd/>
            </a:ln>
          </p:spPr>
          <p:txBody>
            <a:bodyPr wrap="none" anchor="ctr"/>
            <a:lstStyle/>
            <a:p>
              <a:endParaRPr lang="zh-CN" altLang="en-US"/>
            </a:p>
          </p:txBody>
        </p:sp>
        <p:sp>
          <p:nvSpPr>
            <p:cNvPr id="68623" name="Line 38">
              <a:extLst>
                <a:ext uri="{FF2B5EF4-FFF2-40B4-BE49-F238E27FC236}">
                  <a16:creationId xmlns:a16="http://schemas.microsoft.com/office/drawing/2014/main" id="{75966654-2FE8-4D5E-91F9-D0A3C17A8F28}"/>
                </a:ext>
              </a:extLst>
            </p:cNvPr>
            <p:cNvSpPr>
              <a:spLocks noChangeShapeType="1"/>
            </p:cNvSpPr>
            <p:nvPr/>
          </p:nvSpPr>
          <p:spPr bwMode="auto">
            <a:xfrm flipV="1">
              <a:off x="4445" y="3040"/>
              <a:ext cx="167" cy="294"/>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8624" name="Line 39">
              <a:extLst>
                <a:ext uri="{FF2B5EF4-FFF2-40B4-BE49-F238E27FC236}">
                  <a16:creationId xmlns:a16="http://schemas.microsoft.com/office/drawing/2014/main" id="{3E0F236A-A883-4137-8B5D-46F787F403BE}"/>
                </a:ext>
              </a:extLst>
            </p:cNvPr>
            <p:cNvSpPr>
              <a:spLocks noChangeShapeType="1"/>
            </p:cNvSpPr>
            <p:nvPr/>
          </p:nvSpPr>
          <p:spPr bwMode="auto">
            <a:xfrm>
              <a:off x="4612" y="3275"/>
              <a:ext cx="143" cy="0"/>
            </a:xfrm>
            <a:prstGeom prst="line">
              <a:avLst/>
            </a:prstGeom>
            <a:noFill/>
            <a:ln w="12700">
              <a:solidFill>
                <a:srgbClr val="FF9900"/>
              </a:solidFill>
              <a:round/>
              <a:headEnd/>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5" name="Line 40">
              <a:extLst>
                <a:ext uri="{FF2B5EF4-FFF2-40B4-BE49-F238E27FC236}">
                  <a16:creationId xmlns:a16="http://schemas.microsoft.com/office/drawing/2014/main" id="{5E7AF574-9B24-42FE-BB95-9D6DB9703ACD}"/>
                </a:ext>
              </a:extLst>
            </p:cNvPr>
            <p:cNvSpPr>
              <a:spLocks noChangeShapeType="1"/>
            </p:cNvSpPr>
            <p:nvPr/>
          </p:nvSpPr>
          <p:spPr bwMode="auto">
            <a:xfrm flipH="1">
              <a:off x="4850" y="3275"/>
              <a:ext cx="190" cy="12"/>
            </a:xfrm>
            <a:prstGeom prst="line">
              <a:avLst/>
            </a:prstGeom>
            <a:noFill/>
            <a:ln w="12700">
              <a:solidFill>
                <a:srgbClr val="FF9900"/>
              </a:solidFill>
              <a:round/>
              <a:headEnd/>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8626" name="Object 89">
              <a:extLst>
                <a:ext uri="{FF2B5EF4-FFF2-40B4-BE49-F238E27FC236}">
                  <a16:creationId xmlns:a16="http://schemas.microsoft.com/office/drawing/2014/main" id="{FF7CADC2-4FE8-4F7C-B2A2-297960197D96}"/>
                </a:ext>
              </a:extLst>
            </p:cNvPr>
            <p:cNvGraphicFramePr>
              <a:graphicFrameLocks noChangeAspect="1"/>
            </p:cNvGraphicFramePr>
            <p:nvPr/>
          </p:nvGraphicFramePr>
          <p:xfrm>
            <a:off x="4778" y="2993"/>
            <a:ext cx="310" cy="280"/>
          </p:xfrm>
          <a:graphic>
            <a:graphicData uri="http://schemas.openxmlformats.org/presentationml/2006/ole">
              <mc:AlternateContent xmlns:mc="http://schemas.openxmlformats.org/markup-compatibility/2006">
                <mc:Choice xmlns:v="urn:schemas-microsoft-com:vml" Requires="v">
                  <p:oleObj name="Equation" r:id="rId26" imgW="152340" imgH="142795" progId="Equation.3">
                    <p:embed/>
                  </p:oleObj>
                </mc:Choice>
                <mc:Fallback>
                  <p:oleObj name="Equation" r:id="rId26" imgW="152340" imgH="142795" progId="Equation.3">
                    <p:embed/>
                    <p:pic>
                      <p:nvPicPr>
                        <p:cNvPr id="0" name="Object 8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78" y="2993"/>
                          <a:ext cx="31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27" name="Object 90">
              <a:extLst>
                <a:ext uri="{FF2B5EF4-FFF2-40B4-BE49-F238E27FC236}">
                  <a16:creationId xmlns:a16="http://schemas.microsoft.com/office/drawing/2014/main" id="{F54C5158-4F37-4F92-BA80-225F54A41891}"/>
                </a:ext>
              </a:extLst>
            </p:cNvPr>
            <p:cNvGraphicFramePr>
              <a:graphicFrameLocks noChangeAspect="1"/>
            </p:cNvGraphicFramePr>
            <p:nvPr/>
          </p:nvGraphicFramePr>
          <p:xfrm>
            <a:off x="4416" y="2985"/>
            <a:ext cx="217" cy="231"/>
          </p:xfrm>
          <a:graphic>
            <a:graphicData uri="http://schemas.openxmlformats.org/presentationml/2006/ole">
              <mc:AlternateContent xmlns:mc="http://schemas.openxmlformats.org/markup-compatibility/2006">
                <mc:Choice xmlns:v="urn:schemas-microsoft-com:vml" Requires="v">
                  <p:oleObj name="Equation" r:id="rId28" imgW="76170" imgH="85605" progId="Equation.3">
                    <p:embed/>
                  </p:oleObj>
                </mc:Choice>
                <mc:Fallback>
                  <p:oleObj name="Equation" r:id="rId28" imgW="76170" imgH="85605" progId="Equation.3">
                    <p:embed/>
                    <p:pic>
                      <p:nvPicPr>
                        <p:cNvPr id="0" name="Object 9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16" y="2985"/>
                          <a:ext cx="2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43">
            <a:extLst>
              <a:ext uri="{FF2B5EF4-FFF2-40B4-BE49-F238E27FC236}">
                <a16:creationId xmlns:a16="http://schemas.microsoft.com/office/drawing/2014/main" id="{DEB00C38-46FD-4DEA-AD4A-DBD2074B0CCC}"/>
              </a:ext>
            </a:extLst>
          </p:cNvPr>
          <p:cNvGrpSpPr>
            <a:grpSpLocks/>
          </p:cNvGrpSpPr>
          <p:nvPr/>
        </p:nvGrpSpPr>
        <p:grpSpPr bwMode="auto">
          <a:xfrm>
            <a:off x="520700" y="2755900"/>
            <a:ext cx="3910013" cy="1193800"/>
            <a:chOff x="192" y="2016"/>
            <a:chExt cx="2463" cy="752"/>
          </a:xfrm>
        </p:grpSpPr>
        <p:sp>
          <p:nvSpPr>
            <p:cNvPr id="68620" name="Text Box 44">
              <a:extLst>
                <a:ext uri="{FF2B5EF4-FFF2-40B4-BE49-F238E27FC236}">
                  <a16:creationId xmlns:a16="http://schemas.microsoft.com/office/drawing/2014/main" id="{F781B591-C598-45D5-B1D2-DF79ADA0C5DA}"/>
                </a:ext>
              </a:extLst>
            </p:cNvPr>
            <p:cNvSpPr txBox="1">
              <a:spLocks noChangeArrowheads="1"/>
            </p:cNvSpPr>
            <p:nvPr/>
          </p:nvSpPr>
          <p:spPr bwMode="auto">
            <a:xfrm>
              <a:off x="192" y="2016"/>
              <a:ext cx="2161"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000000"/>
                  </a:solidFill>
                  <a:latin typeface="Times New Roman" panose="02020603050405020304" pitchFamily="18" charset="0"/>
                  <a:ea typeface="华文中宋" panose="02010600040101010101" pitchFamily="2" charset="-122"/>
                </a:rPr>
                <a:t>  </a:t>
              </a:r>
              <a:r>
                <a:rPr kumimoji="1" lang="zh-CN" altLang="en-US" sz="2800">
                  <a:solidFill>
                    <a:srgbClr val="FFFFFF"/>
                  </a:solidFill>
                  <a:latin typeface="Times New Roman" panose="02020603050405020304" pitchFamily="18" charset="0"/>
                  <a:ea typeface="华文中宋" panose="02010600040101010101" pitchFamily="2" charset="-122"/>
                </a:rPr>
                <a:t>单位长度壳层体积</a:t>
              </a:r>
            </a:p>
          </p:txBody>
        </p:sp>
        <p:graphicFrame>
          <p:nvGraphicFramePr>
            <p:cNvPr id="68621" name="Object 93">
              <a:extLst>
                <a:ext uri="{FF2B5EF4-FFF2-40B4-BE49-F238E27FC236}">
                  <a16:creationId xmlns:a16="http://schemas.microsoft.com/office/drawing/2014/main" id="{8D71911E-3645-420C-AA9E-83F1B29EF06F}"/>
                </a:ext>
              </a:extLst>
            </p:cNvPr>
            <p:cNvGraphicFramePr>
              <a:graphicFrameLocks noChangeAspect="1"/>
            </p:cNvGraphicFramePr>
            <p:nvPr/>
          </p:nvGraphicFramePr>
          <p:xfrm>
            <a:off x="1206" y="2487"/>
            <a:ext cx="1449" cy="281"/>
          </p:xfrm>
          <a:graphic>
            <a:graphicData uri="http://schemas.openxmlformats.org/presentationml/2006/ole">
              <mc:AlternateContent xmlns:mc="http://schemas.openxmlformats.org/markup-compatibility/2006">
                <mc:Choice xmlns:v="urn:schemas-microsoft-com:vml" Requires="v">
                  <p:oleObj name="Equation" r:id="rId30" imgW="964781" imgH="177723" progId="Equation.DSMT4">
                    <p:embed/>
                  </p:oleObj>
                </mc:Choice>
                <mc:Fallback>
                  <p:oleObj name="Equation" r:id="rId30" imgW="964781" imgH="177723" progId="Equation.DSMT4">
                    <p:embed/>
                    <p:pic>
                      <p:nvPicPr>
                        <p:cNvPr id="0" name="Object 93"/>
                        <p:cNvPicPr>
                          <a:picLocks noChangeAspect="1" noChangeArrowheads="1"/>
                        </p:cNvPicPr>
                        <p:nvPr/>
                      </p:nvPicPr>
                      <p:blipFill>
                        <a:blip r:embed="rId31">
                          <a:lum bright="100000"/>
                          <a:extLst>
                            <a:ext uri="{28A0092B-C50C-407E-A947-70E740481C1C}">
                              <a14:useLocalDpi xmlns:a14="http://schemas.microsoft.com/office/drawing/2010/main" val="0"/>
                            </a:ext>
                          </a:extLst>
                        </a:blip>
                        <a:srcRect/>
                        <a:stretch>
                          <a:fillRect/>
                        </a:stretch>
                      </p:blipFill>
                      <p:spPr bwMode="auto">
                        <a:xfrm>
                          <a:off x="1206" y="2487"/>
                          <a:ext cx="144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2494" name="Object 94">
            <a:extLst>
              <a:ext uri="{FF2B5EF4-FFF2-40B4-BE49-F238E27FC236}">
                <a16:creationId xmlns:a16="http://schemas.microsoft.com/office/drawing/2014/main" id="{9A04716D-1F33-4F0B-95B3-5BA6E2810CD3}"/>
              </a:ext>
            </a:extLst>
          </p:cNvPr>
          <p:cNvGraphicFramePr>
            <a:graphicFrameLocks noChangeAspect="1"/>
          </p:cNvGraphicFramePr>
          <p:nvPr/>
        </p:nvGraphicFramePr>
        <p:xfrm>
          <a:off x="644525" y="4097338"/>
          <a:ext cx="2665413" cy="1047750"/>
        </p:xfrm>
        <a:graphic>
          <a:graphicData uri="http://schemas.openxmlformats.org/presentationml/2006/ole">
            <mc:AlternateContent xmlns:mc="http://schemas.openxmlformats.org/markup-compatibility/2006">
              <mc:Choice xmlns:v="urn:schemas-microsoft-com:vml" Requires="v">
                <p:oleObj name="Equation" r:id="rId32" imgW="1066800" imgH="419100" progId="Equation.DSMT4">
                  <p:embed/>
                </p:oleObj>
              </mc:Choice>
              <mc:Fallback>
                <p:oleObj name="Equation" r:id="rId32" imgW="1066800" imgH="419100" progId="Equation.DSMT4">
                  <p:embed/>
                  <p:pic>
                    <p:nvPicPr>
                      <p:cNvPr id="0" name="Object 94"/>
                      <p:cNvPicPr>
                        <a:picLocks noChangeAspect="1" noChangeArrowheads="1"/>
                      </p:cNvPicPr>
                      <p:nvPr/>
                    </p:nvPicPr>
                    <p:blipFill>
                      <a:blip r:embed="rId33">
                        <a:lum bright="100000"/>
                        <a:extLst>
                          <a:ext uri="{28A0092B-C50C-407E-A947-70E740481C1C}">
                            <a14:useLocalDpi xmlns:a14="http://schemas.microsoft.com/office/drawing/2010/main" val="0"/>
                          </a:ext>
                        </a:extLst>
                      </a:blip>
                      <a:srcRect/>
                      <a:stretch>
                        <a:fillRect/>
                      </a:stretch>
                    </p:blipFill>
                    <p:spPr bwMode="auto">
                      <a:xfrm>
                        <a:off x="644525" y="4097338"/>
                        <a:ext cx="2665413"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2495" name="Object 95">
            <a:extLst>
              <a:ext uri="{FF2B5EF4-FFF2-40B4-BE49-F238E27FC236}">
                <a16:creationId xmlns:a16="http://schemas.microsoft.com/office/drawing/2014/main" id="{413CB2F9-1DDA-4076-AE8F-9577DA814814}"/>
              </a:ext>
            </a:extLst>
          </p:cNvPr>
          <p:cNvGraphicFramePr>
            <a:graphicFrameLocks noChangeAspect="1"/>
          </p:cNvGraphicFramePr>
          <p:nvPr/>
        </p:nvGraphicFramePr>
        <p:xfrm>
          <a:off x="3287713" y="4073525"/>
          <a:ext cx="1998662" cy="1143000"/>
        </p:xfrm>
        <a:graphic>
          <a:graphicData uri="http://schemas.openxmlformats.org/presentationml/2006/ole">
            <mc:AlternateContent xmlns:mc="http://schemas.openxmlformats.org/markup-compatibility/2006">
              <mc:Choice xmlns:v="urn:schemas-microsoft-com:vml" Requires="v">
                <p:oleObj name="Equation" r:id="rId34" imgW="800100" imgH="457200" progId="Equation.DSMT4">
                  <p:embed/>
                </p:oleObj>
              </mc:Choice>
              <mc:Fallback>
                <p:oleObj name="Equation" r:id="rId34" imgW="800100" imgH="457200" progId="Equation.DSMT4">
                  <p:embed/>
                  <p:pic>
                    <p:nvPicPr>
                      <p:cNvPr id="0" name="Object 95"/>
                      <p:cNvPicPr>
                        <a:picLocks noChangeAspect="1" noChangeArrowheads="1"/>
                      </p:cNvPicPr>
                      <p:nvPr/>
                    </p:nvPicPr>
                    <p:blipFill>
                      <a:blip r:embed="rId35">
                        <a:lum bright="100000"/>
                        <a:extLst>
                          <a:ext uri="{28A0092B-C50C-407E-A947-70E740481C1C}">
                            <a14:useLocalDpi xmlns:a14="http://schemas.microsoft.com/office/drawing/2010/main" val="0"/>
                          </a:ext>
                        </a:extLst>
                      </a:blip>
                      <a:srcRect/>
                      <a:stretch>
                        <a:fillRect/>
                      </a:stretch>
                    </p:blipFill>
                    <p:spPr bwMode="auto">
                      <a:xfrm>
                        <a:off x="3287713" y="4073525"/>
                        <a:ext cx="1998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2496" name="Object 96">
            <a:extLst>
              <a:ext uri="{FF2B5EF4-FFF2-40B4-BE49-F238E27FC236}">
                <a16:creationId xmlns:a16="http://schemas.microsoft.com/office/drawing/2014/main" id="{88492C8D-03CE-4C7E-ABF3-AEBC9EA0F1DD}"/>
              </a:ext>
            </a:extLst>
          </p:cNvPr>
          <p:cNvGraphicFramePr>
            <a:graphicFrameLocks noChangeAspect="1"/>
          </p:cNvGraphicFramePr>
          <p:nvPr/>
        </p:nvGraphicFramePr>
        <p:xfrm>
          <a:off x="644525" y="5468938"/>
          <a:ext cx="1903413" cy="1014412"/>
        </p:xfrm>
        <a:graphic>
          <a:graphicData uri="http://schemas.openxmlformats.org/presentationml/2006/ole">
            <mc:AlternateContent xmlns:mc="http://schemas.openxmlformats.org/markup-compatibility/2006">
              <mc:Choice xmlns:v="urn:schemas-microsoft-com:vml" Requires="v">
                <p:oleObj name="Equation" r:id="rId36" imgW="761669" imgH="406224" progId="Equation.DSMT4">
                  <p:embed/>
                </p:oleObj>
              </mc:Choice>
              <mc:Fallback>
                <p:oleObj name="Equation" r:id="rId36" imgW="761669" imgH="406224" progId="Equation.DSMT4">
                  <p:embed/>
                  <p:pic>
                    <p:nvPicPr>
                      <p:cNvPr id="0" name="Object 9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44525" y="5468938"/>
                        <a:ext cx="1903413" cy="1014412"/>
                      </a:xfrm>
                      <a:prstGeom prst="rect">
                        <a:avLst/>
                      </a:prstGeom>
                      <a:solidFill>
                        <a:srgbClr val="FFFF00"/>
                      </a:solidFill>
                      <a:ln>
                        <a:noFill/>
                      </a:ln>
                      <a:extLs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32497" name="Object 97">
            <a:extLst>
              <a:ext uri="{FF2B5EF4-FFF2-40B4-BE49-F238E27FC236}">
                <a16:creationId xmlns:a16="http://schemas.microsoft.com/office/drawing/2014/main" id="{A0FADAB9-E5BF-4167-810F-C573947E5BE4}"/>
              </a:ext>
            </a:extLst>
          </p:cNvPr>
          <p:cNvGraphicFramePr>
            <a:graphicFrameLocks noChangeAspect="1"/>
          </p:cNvGraphicFramePr>
          <p:nvPr/>
        </p:nvGraphicFramePr>
        <p:xfrm>
          <a:off x="3001963" y="5468938"/>
          <a:ext cx="2125662" cy="1109662"/>
        </p:xfrm>
        <a:graphic>
          <a:graphicData uri="http://schemas.openxmlformats.org/presentationml/2006/ole">
            <mc:AlternateContent xmlns:mc="http://schemas.openxmlformats.org/markup-compatibility/2006">
              <mc:Choice xmlns:v="urn:schemas-microsoft-com:vml" Requires="v">
                <p:oleObj name="Equation" r:id="rId38" imgW="850531" imgH="444307" progId="Equation.DSMT4">
                  <p:embed/>
                </p:oleObj>
              </mc:Choice>
              <mc:Fallback>
                <p:oleObj name="Equation" r:id="rId38" imgW="850531" imgH="444307" progId="Equation.DSMT4">
                  <p:embed/>
                  <p:pic>
                    <p:nvPicPr>
                      <p:cNvPr id="0" name="Object 97"/>
                      <p:cNvPicPr>
                        <a:picLocks noChangeAspect="1" noChangeArrowheads="1"/>
                      </p:cNvPicPr>
                      <p:nvPr/>
                    </p:nvPicPr>
                    <p:blipFill>
                      <a:blip r:embed="rId39">
                        <a:lum bright="100000"/>
                        <a:extLst>
                          <a:ext uri="{28A0092B-C50C-407E-A947-70E740481C1C}">
                            <a14:useLocalDpi xmlns:a14="http://schemas.microsoft.com/office/drawing/2010/main" val="0"/>
                          </a:ext>
                        </a:extLst>
                      </a:blip>
                      <a:srcRect/>
                      <a:stretch>
                        <a:fillRect/>
                      </a:stretch>
                    </p:blipFill>
                    <p:spPr bwMode="auto">
                      <a:xfrm>
                        <a:off x="3001963" y="5468938"/>
                        <a:ext cx="2125662"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2476"/>
                                        </p:tgtEl>
                                        <p:attrNameLst>
                                          <p:attrName>style.visibility</p:attrName>
                                        </p:attrNameLst>
                                      </p:cBhvr>
                                      <p:to>
                                        <p:strVal val="visible"/>
                                      </p:to>
                                    </p:set>
                                    <p:animEffect transition="in" filter="blinds(horizontal)">
                                      <p:cBhvr>
                                        <p:cTn id="7" dur="500"/>
                                        <p:tgtEl>
                                          <p:spTgt spid="232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2494"/>
                                        </p:tgtEl>
                                        <p:attrNameLst>
                                          <p:attrName>style.visibility</p:attrName>
                                        </p:attrNameLst>
                                      </p:cBhvr>
                                      <p:to>
                                        <p:strVal val="visible"/>
                                      </p:to>
                                    </p:set>
                                    <p:animEffect transition="in" filter="blinds(horizontal)">
                                      <p:cBhvr>
                                        <p:cTn id="22" dur="500"/>
                                        <p:tgtEl>
                                          <p:spTgt spid="232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2495"/>
                                        </p:tgtEl>
                                        <p:attrNameLst>
                                          <p:attrName>style.visibility</p:attrName>
                                        </p:attrNameLst>
                                      </p:cBhvr>
                                      <p:to>
                                        <p:strVal val="visible"/>
                                      </p:to>
                                    </p:set>
                                    <p:animEffect transition="in" filter="blinds(horizontal)">
                                      <p:cBhvr>
                                        <p:cTn id="27" dur="500"/>
                                        <p:tgtEl>
                                          <p:spTgt spid="232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2496"/>
                                        </p:tgtEl>
                                        <p:attrNameLst>
                                          <p:attrName>style.visibility</p:attrName>
                                        </p:attrNameLst>
                                      </p:cBhvr>
                                      <p:to>
                                        <p:strVal val="visible"/>
                                      </p:to>
                                    </p:set>
                                    <p:animEffect transition="in" filter="blinds(horizontal)">
                                      <p:cBhvr>
                                        <p:cTn id="32" dur="500"/>
                                        <p:tgtEl>
                                          <p:spTgt spid="2324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232497"/>
                                        </p:tgtEl>
                                        <p:attrNameLst>
                                          <p:attrName>style.visibility</p:attrName>
                                        </p:attrNameLst>
                                      </p:cBhvr>
                                      <p:to>
                                        <p:strVal val="visible"/>
                                      </p:to>
                                    </p:set>
                                    <p:animEffect transition="in" filter="blinds(vertical)">
                                      <p:cBhvr>
                                        <p:cTn id="37" dur="500"/>
                                        <p:tgtEl>
                                          <p:spTgt spid="232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634" name="矩形 6">
            <a:extLst>
              <a:ext uri="{FF2B5EF4-FFF2-40B4-BE49-F238E27FC236}">
                <a16:creationId xmlns:a16="http://schemas.microsoft.com/office/drawing/2014/main" id="{416F369E-B4E5-4601-AB1E-256ABAB69690}"/>
              </a:ext>
            </a:extLst>
          </p:cNvPr>
          <p:cNvGrpSpPr>
            <a:grpSpLocks/>
          </p:cNvGrpSpPr>
          <p:nvPr/>
        </p:nvGrpSpPr>
        <p:grpSpPr bwMode="auto">
          <a:xfrm>
            <a:off x="-58738" y="-34925"/>
            <a:ext cx="9258301" cy="2035175"/>
            <a:chOff x="0" y="0"/>
            <a:chExt cx="5833" cy="1283"/>
          </a:xfrm>
        </p:grpSpPr>
        <p:pic>
          <p:nvPicPr>
            <p:cNvPr id="69640" name="矩形 6">
              <a:extLst>
                <a:ext uri="{FF2B5EF4-FFF2-40B4-BE49-F238E27FC236}">
                  <a16:creationId xmlns:a16="http://schemas.microsoft.com/office/drawing/2014/main" id="{983BFBFB-4ADA-4A07-BF87-5E7BC9D67F4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33"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1" name="Text Box 9">
              <a:extLst>
                <a:ext uri="{FF2B5EF4-FFF2-40B4-BE49-F238E27FC236}">
                  <a16:creationId xmlns:a16="http://schemas.microsoft.com/office/drawing/2014/main" id="{CDC9AF13-5DAC-42FB-9300-828AA69A1B7F}"/>
                </a:ext>
              </a:extLst>
            </p:cNvPr>
            <p:cNvSpPr txBox="1">
              <a:spLocks noChangeArrowheads="1"/>
            </p:cNvSpPr>
            <p:nvPr/>
          </p:nvSpPr>
          <p:spPr bwMode="auto">
            <a:xfrm>
              <a:off x="38" y="23"/>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grpSp>
        <p:nvGrpSpPr>
          <p:cNvPr id="69635" name="矩形 5">
            <a:extLst>
              <a:ext uri="{FF2B5EF4-FFF2-40B4-BE49-F238E27FC236}">
                <a16:creationId xmlns:a16="http://schemas.microsoft.com/office/drawing/2014/main" id="{E2078015-C9DC-4CBD-B3B8-C0DFEBDF3CED}"/>
              </a:ext>
            </a:extLst>
          </p:cNvPr>
          <p:cNvGrpSpPr>
            <a:grpSpLocks/>
          </p:cNvGrpSpPr>
          <p:nvPr/>
        </p:nvGrpSpPr>
        <p:grpSpPr bwMode="auto">
          <a:xfrm>
            <a:off x="-58738" y="4895850"/>
            <a:ext cx="9258301" cy="2035175"/>
            <a:chOff x="0" y="0"/>
            <a:chExt cx="5833" cy="1282"/>
          </a:xfrm>
        </p:grpSpPr>
        <p:pic>
          <p:nvPicPr>
            <p:cNvPr id="69638" name="矩形 5">
              <a:extLst>
                <a:ext uri="{FF2B5EF4-FFF2-40B4-BE49-F238E27FC236}">
                  <a16:creationId xmlns:a16="http://schemas.microsoft.com/office/drawing/2014/main" id="{76CB39FE-5E21-4FFA-BF76-AE7BFFA5BD1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33"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Text Box 6">
              <a:extLst>
                <a:ext uri="{FF2B5EF4-FFF2-40B4-BE49-F238E27FC236}">
                  <a16:creationId xmlns:a16="http://schemas.microsoft.com/office/drawing/2014/main" id="{ED7864F1-C720-47AD-A771-39EC84C16CC1}"/>
                </a:ext>
              </a:extLst>
            </p:cNvPr>
            <p:cNvSpPr txBox="1">
              <a:spLocks noChangeArrowheads="1"/>
            </p:cNvSpPr>
            <p:nvPr/>
          </p:nvSpPr>
          <p:spPr bwMode="auto">
            <a:xfrm>
              <a:off x="38" y="21"/>
              <a:ext cx="5760"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chemeClr val="bg1"/>
                </a:solidFill>
                <a:latin typeface="隶书" panose="02010509060101010101" pitchFamily="49" charset="-122"/>
                <a:ea typeface="隶书" panose="02010509060101010101" pitchFamily="49" charset="-122"/>
              </a:endParaRPr>
            </a:p>
          </p:txBody>
        </p:sp>
      </p:grpSp>
      <p:sp>
        <p:nvSpPr>
          <p:cNvPr id="16" name="矩形 15">
            <a:extLst>
              <a:ext uri="{FF2B5EF4-FFF2-40B4-BE49-F238E27FC236}">
                <a16:creationId xmlns:a16="http://schemas.microsoft.com/office/drawing/2014/main" id="{A148C6CD-5980-4D86-937A-2D9F43F1C67A}"/>
              </a:ext>
            </a:extLst>
          </p:cNvPr>
          <p:cNvSpPr/>
          <p:nvPr/>
        </p:nvSpPr>
        <p:spPr>
          <a:xfrm>
            <a:off x="2634753" y="3486624"/>
            <a:ext cx="5054589" cy="923330"/>
          </a:xfrm>
          <a:prstGeom prst="rect">
            <a:avLst/>
          </a:prstGeom>
          <a:noFill/>
        </p:spPr>
        <p:txBody>
          <a:bodyPr wrap="none">
            <a:spAutoFit/>
          </a:bodyPr>
          <a:lstStyle/>
          <a:p>
            <a:pPr algn="ctr">
              <a:defRPr/>
            </a:pP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rPr>
              <a:t>麦克斯韦方程组</a:t>
            </a:r>
          </a:p>
        </p:txBody>
      </p:sp>
      <p:sp>
        <p:nvSpPr>
          <p:cNvPr id="17" name="矩形 16">
            <a:extLst>
              <a:ext uri="{FF2B5EF4-FFF2-40B4-BE49-F238E27FC236}">
                <a16:creationId xmlns:a16="http://schemas.microsoft.com/office/drawing/2014/main" id="{64B7052E-A4AA-4642-AF12-DBBA546CB4B5}"/>
              </a:ext>
            </a:extLst>
          </p:cNvPr>
          <p:cNvSpPr/>
          <p:nvPr/>
        </p:nvSpPr>
        <p:spPr>
          <a:xfrm>
            <a:off x="3608676" y="2377046"/>
            <a:ext cx="1745991" cy="923330"/>
          </a:xfrm>
          <a:prstGeom prst="rect">
            <a:avLst/>
          </a:prstGeom>
          <a:noFill/>
        </p:spPr>
        <p:txBody>
          <a:bodyPr wrap="none">
            <a:spAutoFit/>
          </a:bodyPr>
          <a:lstStyle/>
          <a:p>
            <a:pPr algn="ctr">
              <a:defRPr/>
            </a:pPr>
            <a:r>
              <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latin typeface="Times New Roman"/>
                <a:ea typeface="+mn-ea"/>
                <a:cs typeface="Times New Roman"/>
              </a:rPr>
              <a:t>§8.6</a:t>
            </a:r>
            <a:endPar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innerShdw blurRad="63500" dist="50800" dir="18900000">
                  <a:prstClr val="black">
                    <a:alpha val="50000"/>
                  </a:prstClr>
                </a:innerShdw>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Z6">
            <a:extLst>
              <a:ext uri="{FF2B5EF4-FFF2-40B4-BE49-F238E27FC236}">
                <a16:creationId xmlns:a16="http://schemas.microsoft.com/office/drawing/2014/main" id="{A9B07BAA-8FF9-4DCC-B431-5D8F5D42F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071563"/>
            <a:ext cx="30384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3">
            <a:extLst>
              <a:ext uri="{FF2B5EF4-FFF2-40B4-BE49-F238E27FC236}">
                <a16:creationId xmlns:a16="http://schemas.microsoft.com/office/drawing/2014/main" id="{49426754-763C-47FC-93EE-2239D080835B}"/>
              </a:ext>
            </a:extLst>
          </p:cNvPr>
          <p:cNvSpPr txBox="1">
            <a:spLocks noChangeArrowheads="1"/>
          </p:cNvSpPr>
          <p:nvPr/>
        </p:nvSpPr>
        <p:spPr bwMode="auto">
          <a:xfrm>
            <a:off x="3919538" y="1147763"/>
            <a:ext cx="46482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CC0000"/>
                </a:solidFill>
                <a:ea typeface="方正姚体" panose="02010601030101010101" pitchFamily="2" charset="-122"/>
              </a:rPr>
              <a:t>         </a:t>
            </a:r>
            <a:r>
              <a:rPr lang="zh-CN" altLang="en-US" sz="2800" b="1">
                <a:solidFill>
                  <a:srgbClr val="FFFF66"/>
                </a:solidFill>
                <a:ea typeface="方正姚体" panose="02010601030101010101" pitchFamily="2" charset="-122"/>
              </a:rPr>
              <a:t>麦克斯韦</a:t>
            </a:r>
            <a:r>
              <a:rPr lang="zh-CN" altLang="en-US" sz="2800" b="1">
                <a:solidFill>
                  <a:srgbClr val="FFFFFF"/>
                </a:solidFill>
                <a:ea typeface="方正姚体" panose="02010601030101010101" pitchFamily="2" charset="-122"/>
              </a:rPr>
              <a:t>（</a:t>
            </a:r>
            <a:r>
              <a:rPr lang="en-US" altLang="zh-CN" sz="2800" b="1">
                <a:solidFill>
                  <a:srgbClr val="FFFFFF"/>
                </a:solidFill>
                <a:ea typeface="方正姚体" panose="02010601030101010101" pitchFamily="2" charset="-122"/>
              </a:rPr>
              <a:t>1831-1879</a:t>
            </a:r>
            <a:r>
              <a:rPr lang="zh-CN" altLang="en-US" sz="2800" b="1">
                <a:solidFill>
                  <a:srgbClr val="FFFFFF"/>
                </a:solidFill>
                <a:ea typeface="方正姚体" panose="02010601030101010101" pitchFamily="2" charset="-122"/>
              </a:rPr>
              <a:t>）英国物理学家 </a:t>
            </a:r>
            <a:r>
              <a:rPr lang="en-US" altLang="zh-CN" sz="2800" b="1">
                <a:solidFill>
                  <a:srgbClr val="FFFFFF"/>
                </a:solidFill>
                <a:ea typeface="方正姚体" panose="02010601030101010101" pitchFamily="2" charset="-122"/>
              </a:rPr>
              <a:t>.  </a:t>
            </a:r>
            <a:r>
              <a:rPr lang="zh-CN" altLang="en-US" sz="2800" b="1">
                <a:solidFill>
                  <a:srgbClr val="FFFFFF"/>
                </a:solidFill>
                <a:ea typeface="方正姚体" panose="02010601030101010101" pitchFamily="2" charset="-122"/>
              </a:rPr>
              <a:t>经典</a:t>
            </a:r>
            <a:r>
              <a:rPr lang="zh-CN" altLang="en-US" sz="2800" b="1">
                <a:solidFill>
                  <a:srgbClr val="FFFF66"/>
                </a:solidFill>
                <a:ea typeface="方正姚体" panose="02010601030101010101" pitchFamily="2" charset="-122"/>
              </a:rPr>
              <a:t>电磁理论的奠基人 </a:t>
            </a:r>
            <a:r>
              <a:rPr lang="en-US" altLang="zh-CN" sz="2800" b="1">
                <a:solidFill>
                  <a:srgbClr val="FFFF66"/>
                </a:solidFill>
                <a:ea typeface="方正姚体" panose="02010601030101010101" pitchFamily="2" charset="-122"/>
              </a:rPr>
              <a:t>,  </a:t>
            </a:r>
            <a:r>
              <a:rPr lang="zh-CN" altLang="en-US" sz="2800" b="1">
                <a:solidFill>
                  <a:srgbClr val="FFFF66"/>
                </a:solidFill>
                <a:ea typeface="方正姚体" panose="02010601030101010101" pitchFamily="2" charset="-122"/>
              </a:rPr>
              <a:t>气体动理论创始人</a:t>
            </a:r>
            <a:r>
              <a:rPr lang="zh-CN" altLang="en-US" sz="2800" b="1">
                <a:solidFill>
                  <a:srgbClr val="FFFFFF"/>
                </a:solidFill>
                <a:ea typeface="方正姚体" panose="02010601030101010101" pitchFamily="2" charset="-122"/>
              </a:rPr>
              <a:t>之一 </a:t>
            </a:r>
            <a:r>
              <a:rPr lang="en-US" altLang="zh-CN" sz="2800" b="1">
                <a:solidFill>
                  <a:srgbClr val="FFFFFF"/>
                </a:solidFill>
                <a:ea typeface="方正姚体" panose="02010601030101010101" pitchFamily="2" charset="-122"/>
              </a:rPr>
              <a:t>.  </a:t>
            </a:r>
            <a:r>
              <a:rPr lang="zh-CN" altLang="en-US" sz="2800" b="1">
                <a:solidFill>
                  <a:srgbClr val="FFFFFF"/>
                </a:solidFill>
                <a:ea typeface="方正姚体" panose="02010601030101010101" pitchFamily="2" charset="-122"/>
              </a:rPr>
              <a:t>他提出了有旋场和位移电流的概念 </a:t>
            </a:r>
            <a:r>
              <a:rPr lang="en-US" altLang="zh-CN" sz="2800" b="1">
                <a:solidFill>
                  <a:srgbClr val="FFFFFF"/>
                </a:solidFill>
                <a:ea typeface="方正姚体" panose="02010601030101010101" pitchFamily="2" charset="-122"/>
              </a:rPr>
              <a:t>,  </a:t>
            </a:r>
            <a:r>
              <a:rPr lang="zh-CN" altLang="en-US" sz="2800" b="1">
                <a:solidFill>
                  <a:srgbClr val="FFFFFF"/>
                </a:solidFill>
                <a:ea typeface="方正姚体" panose="02010601030101010101" pitchFamily="2" charset="-122"/>
              </a:rPr>
              <a:t>建立了经典电磁理论 </a:t>
            </a:r>
            <a:r>
              <a:rPr lang="en-US" altLang="zh-CN" sz="2800" b="1">
                <a:solidFill>
                  <a:srgbClr val="FFFFFF"/>
                </a:solidFill>
                <a:ea typeface="方正姚体" panose="02010601030101010101" pitchFamily="2" charset="-122"/>
              </a:rPr>
              <a:t>,  </a:t>
            </a:r>
            <a:r>
              <a:rPr lang="zh-CN" altLang="en-US" sz="2800" b="1">
                <a:solidFill>
                  <a:srgbClr val="FFFFFF"/>
                </a:solidFill>
                <a:ea typeface="方正姚体" panose="02010601030101010101" pitchFamily="2" charset="-122"/>
              </a:rPr>
              <a:t>并预言了以光速传播的电磁波的存在  </a:t>
            </a:r>
            <a:r>
              <a:rPr lang="en-US" altLang="zh-CN" sz="2800" b="1">
                <a:solidFill>
                  <a:srgbClr val="FFFFFF"/>
                </a:solidFill>
                <a:ea typeface="方正姚体" panose="02010601030101010101" pitchFamily="2" charset="-122"/>
              </a:rPr>
              <a:t>.</a:t>
            </a:r>
            <a:r>
              <a:rPr lang="zh-CN" altLang="en-US" sz="2800" b="1">
                <a:solidFill>
                  <a:srgbClr val="FFFFFF"/>
                </a:solidFill>
                <a:ea typeface="方正姚体" panose="02010601030101010101" pitchFamily="2" charset="-122"/>
              </a:rPr>
              <a:t>在气体动理论方面 </a:t>
            </a:r>
            <a:r>
              <a:rPr lang="en-US" altLang="zh-CN" sz="2800" b="1">
                <a:solidFill>
                  <a:srgbClr val="FFFFFF"/>
                </a:solidFill>
                <a:ea typeface="方正姚体" panose="02010601030101010101" pitchFamily="2" charset="-122"/>
              </a:rPr>
              <a:t>,  </a:t>
            </a:r>
            <a:r>
              <a:rPr lang="zh-CN" altLang="en-US" sz="2800" b="1">
                <a:solidFill>
                  <a:srgbClr val="FFFFFF"/>
                </a:solidFill>
                <a:ea typeface="方正姚体" panose="02010601030101010101" pitchFamily="2" charset="-122"/>
              </a:rPr>
              <a:t>他还提出了气体分子按速率分布的统计规律</a:t>
            </a:r>
            <a:r>
              <a:rPr lang="en-US" altLang="zh-CN" sz="2800" b="1">
                <a:solidFill>
                  <a:srgbClr val="FFFFFF"/>
                </a:solidFill>
                <a:ea typeface="方正姚体" panose="02010601030101010101" pitchFamily="2" charset="-122"/>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4910EE64-9109-4EAE-82C2-83CED6512F67}"/>
              </a:ext>
            </a:extLst>
          </p:cNvPr>
          <p:cNvSpPr txBox="1">
            <a:spLocks noChangeArrowheads="1"/>
          </p:cNvSpPr>
          <p:nvPr/>
        </p:nvSpPr>
        <p:spPr bwMode="auto">
          <a:xfrm>
            <a:off x="857250" y="571500"/>
            <a:ext cx="7391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000000"/>
                </a:solidFill>
                <a:latin typeface="Cambria Math" panose="02040503050406030204" pitchFamily="18" charset="0"/>
                <a:ea typeface="华文中宋" panose="02010600040101010101" pitchFamily="2" charset="-122"/>
              </a:rPr>
              <a:t>         </a:t>
            </a:r>
            <a:r>
              <a:rPr kumimoji="1" lang="en-US" altLang="zh-CN" sz="2800">
                <a:solidFill>
                  <a:srgbClr val="FFFFFF"/>
                </a:solidFill>
                <a:latin typeface="Cambria Math" panose="02040503050406030204" pitchFamily="18" charset="0"/>
                <a:ea typeface="华文中宋" panose="02010600040101010101" pitchFamily="2" charset="-122"/>
              </a:rPr>
              <a:t>1865   </a:t>
            </a:r>
            <a:r>
              <a:rPr kumimoji="1" lang="zh-CN" altLang="en-US" sz="2800">
                <a:solidFill>
                  <a:srgbClr val="FFFFFF"/>
                </a:solidFill>
                <a:latin typeface="Cambria Math" panose="02040503050406030204" pitchFamily="18" charset="0"/>
                <a:ea typeface="华文中宋" panose="02010600040101010101" pitchFamily="2" charset="-122"/>
              </a:rPr>
              <a:t>年麦克斯韦在总结前人工作的基础  上，提出完整的电磁场理论，他的主要贡献是提出了“</a:t>
            </a:r>
            <a:r>
              <a:rPr kumimoji="1" lang="zh-CN" altLang="en-US" sz="2800">
                <a:solidFill>
                  <a:srgbClr val="FFC000"/>
                </a:solidFill>
                <a:latin typeface="Cambria Math" panose="02040503050406030204" pitchFamily="18" charset="0"/>
                <a:ea typeface="华文中宋" panose="02010600040101010101" pitchFamily="2" charset="-122"/>
              </a:rPr>
              <a:t>感生电场</a:t>
            </a:r>
            <a:r>
              <a:rPr kumimoji="1" lang="zh-CN" altLang="en-US" sz="2800">
                <a:solidFill>
                  <a:srgbClr val="FFFFFF"/>
                </a:solidFill>
                <a:latin typeface="Cambria Math" panose="02040503050406030204" pitchFamily="18" charset="0"/>
                <a:ea typeface="华文中宋" panose="02010600040101010101" pitchFamily="2" charset="-122"/>
              </a:rPr>
              <a:t>”和“</a:t>
            </a:r>
            <a:r>
              <a:rPr kumimoji="1" lang="zh-CN" altLang="en-US" sz="2800">
                <a:solidFill>
                  <a:srgbClr val="FFC000"/>
                </a:solidFill>
                <a:latin typeface="Cambria Math" panose="02040503050406030204" pitchFamily="18" charset="0"/>
                <a:ea typeface="华文中宋" panose="02010600040101010101" pitchFamily="2" charset="-122"/>
              </a:rPr>
              <a:t>位移电流</a:t>
            </a:r>
            <a:r>
              <a:rPr kumimoji="1" lang="zh-CN" altLang="en-US" sz="2800">
                <a:solidFill>
                  <a:srgbClr val="FFFFFF"/>
                </a:solidFill>
                <a:latin typeface="Cambria Math" panose="02040503050406030204" pitchFamily="18" charset="0"/>
                <a:ea typeface="华文中宋" panose="02010600040101010101" pitchFamily="2" charset="-122"/>
              </a:rPr>
              <a:t>”两个假设，从而预言了电磁波的存在，并计算出电磁波的速度（即光速）。</a:t>
            </a:r>
            <a:endParaRPr kumimoji="1" lang="en-US" altLang="zh-CN" sz="2800">
              <a:solidFill>
                <a:srgbClr val="FFFFFF"/>
              </a:solidFill>
              <a:latin typeface="Cambria Math" panose="02040503050406030204" pitchFamily="18" charset="0"/>
              <a:ea typeface="华文中宋" panose="02010600040101010101" pitchFamily="2" charset="-122"/>
            </a:endParaRPr>
          </a:p>
        </p:txBody>
      </p:sp>
      <p:sp>
        <p:nvSpPr>
          <p:cNvPr id="234499" name="Text Box 3">
            <a:extLst>
              <a:ext uri="{FF2B5EF4-FFF2-40B4-BE49-F238E27FC236}">
                <a16:creationId xmlns:a16="http://schemas.microsoft.com/office/drawing/2014/main" id="{899D6533-6438-4967-9805-3B9BC086A89A}"/>
              </a:ext>
            </a:extLst>
          </p:cNvPr>
          <p:cNvSpPr txBox="1">
            <a:spLocks noChangeArrowheads="1"/>
          </p:cNvSpPr>
          <p:nvPr/>
        </p:nvSpPr>
        <p:spPr bwMode="auto">
          <a:xfrm>
            <a:off x="706438" y="4429125"/>
            <a:ext cx="79073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FFFF"/>
                </a:solidFill>
                <a:latin typeface="Cambria Math" panose="02040503050406030204" pitchFamily="18" charset="0"/>
                <a:ea typeface="华文中宋" panose="02010600040101010101" pitchFamily="2" charset="-122"/>
              </a:rPr>
              <a:t>         1888 </a:t>
            </a:r>
            <a:r>
              <a:rPr kumimoji="1" lang="zh-CN" altLang="en-US" sz="2800">
                <a:solidFill>
                  <a:srgbClr val="FFFFFF"/>
                </a:solidFill>
                <a:latin typeface="Cambria Math" panose="02040503050406030204" pitchFamily="18" charset="0"/>
                <a:ea typeface="华文中宋" panose="02010600040101010101" pitchFamily="2" charset="-122"/>
              </a:rPr>
              <a:t>年赫兹的实验证实了他的预言，麦克斯韦理论奠定了经典动力学的基础，为无线电技术和现代电子通讯技术发展开辟了广阔前景。</a:t>
            </a:r>
            <a:endParaRPr kumimoji="1" lang="en-US" altLang="zh-CN" sz="2800">
              <a:solidFill>
                <a:srgbClr val="FFFFFF"/>
              </a:solidFill>
              <a:latin typeface="Cambria Math" panose="02040503050406030204" pitchFamily="18" charset="0"/>
              <a:ea typeface="华文中宋" panose="02010600040101010101" pitchFamily="2" charset="-122"/>
            </a:endParaRPr>
          </a:p>
        </p:txBody>
      </p:sp>
      <p:graphicFrame>
        <p:nvGraphicFramePr>
          <p:cNvPr id="234500" name="Object 10">
            <a:extLst>
              <a:ext uri="{FF2B5EF4-FFF2-40B4-BE49-F238E27FC236}">
                <a16:creationId xmlns:a16="http://schemas.microsoft.com/office/drawing/2014/main" id="{A46A9E22-F683-443F-9E1D-33B6EB41EB95}"/>
              </a:ext>
            </a:extLst>
          </p:cNvPr>
          <p:cNvGraphicFramePr>
            <a:graphicFrameLocks noChangeAspect="1"/>
          </p:cNvGraphicFramePr>
          <p:nvPr/>
        </p:nvGraphicFramePr>
        <p:xfrm>
          <a:off x="2357438" y="2928938"/>
          <a:ext cx="2303462" cy="1411287"/>
        </p:xfrm>
        <a:graphic>
          <a:graphicData uri="http://schemas.openxmlformats.org/presentationml/2006/ole">
            <mc:AlternateContent xmlns:mc="http://schemas.openxmlformats.org/markup-compatibility/2006">
              <mc:Choice xmlns:v="urn:schemas-microsoft-com:vml" Requires="v">
                <p:oleObj name="Equation" r:id="rId2" imgW="698500" imgH="469900" progId="Equation.DSMT4">
                  <p:embed/>
                </p:oleObj>
              </mc:Choice>
              <mc:Fallback>
                <p:oleObj name="Equation" r:id="rId2" imgW="698500" imgH="469900" progId="Equation.DSMT4">
                  <p:embed/>
                  <p:pic>
                    <p:nvPicPr>
                      <p:cNvPr id="0" name="Object 10"/>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357438" y="2928938"/>
                        <a:ext cx="2303462" cy="1411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CC0000"/>
                            </a:solidFill>
                            <a:miter lim="800000"/>
                            <a:headEnd/>
                            <a:tailEnd/>
                          </a14:hiddenLine>
                        </a:ext>
                      </a:extLst>
                    </p:spPr>
                  </p:pic>
                </p:oleObj>
              </mc:Fallback>
            </mc:AlternateContent>
          </a:graphicData>
        </a:graphic>
      </p:graphicFrame>
      <p:sp>
        <p:nvSpPr>
          <p:cNvPr id="234501" name="Text Box 5">
            <a:extLst>
              <a:ext uri="{FF2B5EF4-FFF2-40B4-BE49-F238E27FC236}">
                <a16:creationId xmlns:a16="http://schemas.microsoft.com/office/drawing/2014/main" id="{90BE1743-4697-4A24-9EAD-39049D1439E6}"/>
              </a:ext>
            </a:extLst>
          </p:cNvPr>
          <p:cNvSpPr txBox="1">
            <a:spLocks noChangeArrowheads="1"/>
          </p:cNvSpPr>
          <p:nvPr/>
        </p:nvSpPr>
        <p:spPr bwMode="auto">
          <a:xfrm>
            <a:off x="4929188" y="3357563"/>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0000"/>
                </a:solidFill>
                <a:latin typeface="Cambria Math" panose="02040503050406030204" pitchFamily="18" charset="0"/>
                <a:ea typeface="华文中宋" panose="02010600040101010101" pitchFamily="2" charset="-122"/>
              </a:rPr>
              <a:t> </a:t>
            </a:r>
            <a:r>
              <a:rPr kumimoji="1" lang="en-US" altLang="zh-CN" sz="2800">
                <a:solidFill>
                  <a:srgbClr val="FFFFFF"/>
                </a:solidFill>
                <a:latin typeface="Cambria Math" panose="02040503050406030204" pitchFamily="18" charset="0"/>
                <a:ea typeface="华文中宋" panose="02010600040101010101" pitchFamily="2" charset="-122"/>
              </a:rPr>
              <a:t>( </a:t>
            </a:r>
            <a:r>
              <a:rPr kumimoji="1" lang="zh-CN" altLang="en-US" sz="2800" b="1">
                <a:solidFill>
                  <a:srgbClr val="FFC000"/>
                </a:solidFill>
                <a:latin typeface="Cambria Math" panose="02040503050406030204" pitchFamily="18" charset="0"/>
                <a:ea typeface="华文中宋" panose="02010600040101010101" pitchFamily="2" charset="-122"/>
              </a:rPr>
              <a:t>真空</a:t>
            </a:r>
            <a:r>
              <a:rPr kumimoji="1" lang="zh-CN" altLang="en-US" sz="2800">
                <a:solidFill>
                  <a:srgbClr val="FFFFFF"/>
                </a:solidFill>
                <a:latin typeface="Cambria Math" panose="02040503050406030204" pitchFamily="18" charset="0"/>
                <a:ea typeface="华文中宋" panose="02010600040101010101" pitchFamily="2" charset="-122"/>
              </a:rPr>
              <a:t>中  </a:t>
            </a:r>
            <a:r>
              <a:rPr kumimoji="1" lang="en-US" altLang="zh-CN" sz="2800">
                <a:solidFill>
                  <a:srgbClr val="FFFFFF"/>
                </a:solidFill>
                <a:latin typeface="Cambria Math" panose="02040503050406030204" pitchFamily="18" charset="0"/>
                <a:ea typeface="华文中宋"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34500"/>
                                        </p:tgtEl>
                                        <p:attrNameLst>
                                          <p:attrName>style.visibility</p:attrName>
                                        </p:attrNameLst>
                                      </p:cBhvr>
                                      <p:to>
                                        <p:strVal val="visible"/>
                                      </p:to>
                                    </p:set>
                                    <p:animEffect transition="in" filter="blinds(vertical)">
                                      <p:cBhvr>
                                        <p:cTn id="7" dur="500"/>
                                        <p:tgtEl>
                                          <p:spTgt spid="234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34501"/>
                                        </p:tgtEl>
                                        <p:attrNameLst>
                                          <p:attrName>style.visibility</p:attrName>
                                        </p:attrNameLst>
                                      </p:cBhvr>
                                      <p:to>
                                        <p:strVal val="visible"/>
                                      </p:to>
                                    </p:set>
                                    <p:animEffect transition="in" filter="blinds(vertical)">
                                      <p:cBhvr>
                                        <p:cTn id="12" dur="500"/>
                                        <p:tgtEl>
                                          <p:spTgt spid="234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4499"/>
                                        </p:tgtEl>
                                        <p:attrNameLst>
                                          <p:attrName>style.visibility</p:attrName>
                                        </p:attrNameLst>
                                      </p:cBhvr>
                                      <p:to>
                                        <p:strVal val="visible"/>
                                      </p:to>
                                    </p:set>
                                    <p:animEffect transition="in" filter="blinds(horizontal)">
                                      <p:cBhvr>
                                        <p:cTn id="17" dur="500"/>
                                        <p:tgtEl>
                                          <p:spTgt spid="23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utoUpdateAnimBg="0"/>
      <p:bldP spid="234501"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2706" name="Picture 2" descr="0025554s3qu9qs4ozosqmr">
            <a:extLst>
              <a:ext uri="{FF2B5EF4-FFF2-40B4-BE49-F238E27FC236}">
                <a16:creationId xmlns:a16="http://schemas.microsoft.com/office/drawing/2014/main" id="{2EEE849A-744A-44A1-B85B-6783FDFA6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487363"/>
            <a:ext cx="6943725"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1155" name="Rectangle 3">
            <a:extLst>
              <a:ext uri="{FF2B5EF4-FFF2-40B4-BE49-F238E27FC236}">
                <a16:creationId xmlns:a16="http://schemas.microsoft.com/office/drawing/2014/main" id="{C8390036-FB78-4903-BE54-B6277AD9C36E}"/>
              </a:ext>
            </a:extLst>
          </p:cNvPr>
          <p:cNvSpPr>
            <a:spLocks noChangeArrowheads="1"/>
          </p:cNvSpPr>
          <p:nvPr/>
        </p:nvSpPr>
        <p:spPr bwMode="auto">
          <a:xfrm>
            <a:off x="2224088" y="4354513"/>
            <a:ext cx="4095750" cy="457200"/>
          </a:xfrm>
          <a:prstGeom prst="rect">
            <a:avLst/>
          </a:prstGeom>
          <a:noFill/>
          <a:ln>
            <a:noFill/>
          </a:ln>
          <a:effectLst>
            <a:prstShdw prst="shdw17" dist="17961" dir="2700000">
              <a:srgbClr val="FFFFFF">
                <a:gamma/>
                <a:shade val="60000"/>
                <a:invGamma/>
              </a:srgbClr>
            </a:prstShdw>
          </a:effectLst>
        </p:spPr>
        <p:txBody>
          <a:bodyPr wrap="none" anchor="ctr">
            <a:spAutoFit/>
          </a:bodyPr>
          <a:lstStyle/>
          <a:p>
            <a:pPr algn="ctr">
              <a:defRPr/>
            </a:pPr>
            <a:r>
              <a:rPr lang="zh-CN" altLang="en-US" sz="2400" b="1">
                <a:solidFill>
                  <a:schemeClr val="bg1"/>
                </a:solidFill>
              </a:rPr>
              <a:t>麦克斯韦和他电磁学方程组</a:t>
            </a:r>
            <a:r>
              <a:rPr lang="zh-CN" altLang="en-US">
                <a:effectLst>
                  <a:outerShdw blurRad="38100" dist="38100" dir="2700000" algn="tl">
                    <a:srgbClr val="FFFFFF"/>
                  </a:outerShdw>
                </a:effectLst>
              </a:rPr>
              <a:t> </a:t>
            </a:r>
          </a:p>
        </p:txBody>
      </p:sp>
      <p:sp>
        <p:nvSpPr>
          <p:cNvPr id="561156" name="Rectangle 4">
            <a:extLst>
              <a:ext uri="{FF2B5EF4-FFF2-40B4-BE49-F238E27FC236}">
                <a16:creationId xmlns:a16="http://schemas.microsoft.com/office/drawing/2014/main" id="{8CEFB9CF-49F5-4C90-8538-F2A05E92CF49}"/>
              </a:ext>
            </a:extLst>
          </p:cNvPr>
          <p:cNvSpPr>
            <a:spLocks noChangeArrowheads="1"/>
          </p:cNvSpPr>
          <p:nvPr/>
        </p:nvSpPr>
        <p:spPr bwMode="auto">
          <a:xfrm>
            <a:off x="1516063" y="4949825"/>
            <a:ext cx="5437187" cy="366713"/>
          </a:xfrm>
          <a:prstGeom prst="rect">
            <a:avLst/>
          </a:prstGeom>
          <a:noFill/>
          <a:ln>
            <a:noFill/>
          </a:ln>
          <a:effectLst>
            <a:prstShdw prst="shdw17" dist="17961" dir="2700000">
              <a:srgbClr val="FFFFFF">
                <a:gamma/>
                <a:shade val="60000"/>
                <a:invGamma/>
              </a:srgbClr>
            </a:prstShdw>
          </a:effectLst>
        </p:spPr>
        <p:txBody>
          <a:bodyPr wrap="none" anchor="ctr">
            <a:spAutoFit/>
          </a:bodyPr>
          <a:lstStyle/>
          <a:p>
            <a:pPr algn="ctr">
              <a:defRPr/>
            </a:pPr>
            <a:r>
              <a:rPr lang="en-US" altLang="zh-CN" b="1">
                <a:solidFill>
                  <a:schemeClr val="bg1"/>
                </a:solidFill>
                <a:latin typeface="Times New Roman" panose="02020603050405020304" pitchFamily="18" charset="0"/>
              </a:rPr>
              <a:t>http://voer.edu.vn/</a:t>
            </a:r>
            <a:r>
              <a:rPr lang="zh-CN" altLang="en-US" b="1">
                <a:solidFill>
                  <a:schemeClr val="bg1"/>
                </a:solidFill>
                <a:latin typeface="Times New Roman" panose="02020603050405020304" pitchFamily="18" charset="0"/>
              </a:rPr>
              <a:t>，</a:t>
            </a:r>
            <a:r>
              <a:rPr lang="en-US" altLang="zh-CN" b="1">
                <a:solidFill>
                  <a:schemeClr val="bg1"/>
                </a:solidFill>
                <a:latin typeface="Times New Roman" panose="02020603050405020304" pitchFamily="18" charset="0"/>
              </a:rPr>
              <a:t>https://commons.wikimedia.org/</a:t>
            </a:r>
            <a:r>
              <a:rPr lang="en-US" altLang="zh-CN">
                <a:solidFill>
                  <a:schemeClr val="bg1"/>
                </a:solidFill>
                <a:effectLst>
                  <a:outerShdw blurRad="38100" dist="38100" dir="2700000" algn="tl">
                    <a:srgbClr val="808080"/>
                  </a:outerShdw>
                </a:effectLst>
                <a:latin typeface="Times New Roman" panose="02020603050405020304" pitchFamily="18" charset="0"/>
              </a:rPr>
              <a:t> </a:t>
            </a:r>
          </a:p>
        </p:txBody>
      </p:sp>
      <p:sp>
        <p:nvSpPr>
          <p:cNvPr id="72709" name="Rectangle 5">
            <a:extLst>
              <a:ext uri="{FF2B5EF4-FFF2-40B4-BE49-F238E27FC236}">
                <a16:creationId xmlns:a16="http://schemas.microsoft.com/office/drawing/2014/main" id="{341DDA4F-2D5C-4DD7-8D62-B1BF9226E441}"/>
              </a:ext>
            </a:extLst>
          </p:cNvPr>
          <p:cNvSpPr>
            <a:spLocks noChangeArrowheads="1"/>
          </p:cNvSpPr>
          <p:nvPr/>
        </p:nvSpPr>
        <p:spPr bwMode="auto">
          <a:xfrm>
            <a:off x="866775" y="5754688"/>
            <a:ext cx="7867650" cy="460375"/>
          </a:xfrm>
          <a:prstGeom prst="rect">
            <a:avLst/>
          </a:prstGeom>
          <a:noFill/>
          <a:ln>
            <a:noFill/>
          </a:ln>
          <a:effectLst>
            <a:prstShdw prst="shdw17" dist="17961" dir="2700000">
              <a:srgbClr val="7A997A"/>
            </a:prst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lvl1pPr indent="17145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66"/>
                </a:solidFill>
                <a:latin typeface="Arial" panose="020B0604020202020204" pitchFamily="34" charset="0"/>
              </a:rPr>
              <a:t>“麦克斯韦方程组”，是物理学里面最优美的公式之一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4754" name="Picture 2" descr="002556bicr4i7iiwsarmw9">
            <a:extLst>
              <a:ext uri="{FF2B5EF4-FFF2-40B4-BE49-F238E27FC236}">
                <a16:creationId xmlns:a16="http://schemas.microsoft.com/office/drawing/2014/main" id="{3DA5A873-9691-4F38-B40E-EB098AA94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 y="403225"/>
            <a:ext cx="90106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a:extLst>
              <a:ext uri="{FF2B5EF4-FFF2-40B4-BE49-F238E27FC236}">
                <a16:creationId xmlns:a16="http://schemas.microsoft.com/office/drawing/2014/main" id="{B915FB33-A313-45F5-BC56-910EDD6E2959}"/>
              </a:ext>
            </a:extLst>
          </p:cNvPr>
          <p:cNvSpPr>
            <a:spLocks noChangeArrowheads="1"/>
          </p:cNvSpPr>
          <p:nvPr/>
        </p:nvSpPr>
        <p:spPr bwMode="auto">
          <a:xfrm>
            <a:off x="3132138" y="5262563"/>
            <a:ext cx="1711325" cy="519112"/>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b="1">
                <a:solidFill>
                  <a:srgbClr val="FFFFFF"/>
                </a:solidFill>
                <a:latin typeface="Arial" panose="020B0604020202020204" pitchFamily="34" charset="0"/>
              </a:rPr>
              <a:t>电磁波谱 </a:t>
            </a:r>
          </a:p>
        </p:txBody>
      </p:sp>
      <p:sp>
        <p:nvSpPr>
          <p:cNvPr id="563204" name="Rectangle 4">
            <a:extLst>
              <a:ext uri="{FF2B5EF4-FFF2-40B4-BE49-F238E27FC236}">
                <a16:creationId xmlns:a16="http://schemas.microsoft.com/office/drawing/2014/main" id="{77B223CB-D851-4645-A728-844458485F67}"/>
              </a:ext>
            </a:extLst>
          </p:cNvPr>
          <p:cNvSpPr>
            <a:spLocks noChangeArrowheads="1"/>
          </p:cNvSpPr>
          <p:nvPr/>
        </p:nvSpPr>
        <p:spPr bwMode="auto">
          <a:xfrm>
            <a:off x="1922463" y="5945188"/>
            <a:ext cx="4500562" cy="457200"/>
          </a:xfrm>
          <a:prstGeom prst="rect">
            <a:avLst/>
          </a:prstGeom>
          <a:noFill/>
          <a:ln>
            <a:noFill/>
          </a:ln>
          <a:effectLst>
            <a:prstShdw prst="shdw17" dist="17961" dir="2700000">
              <a:srgbClr val="FFFFFF">
                <a:gamma/>
                <a:shade val="60000"/>
                <a:invGamma/>
              </a:srgbClr>
            </a:prstShdw>
          </a:effectLst>
        </p:spPr>
        <p:txBody>
          <a:bodyPr wrap="none" anchor="ctr">
            <a:spAutoFit/>
          </a:bodyPr>
          <a:lstStyle/>
          <a:p>
            <a:pPr algn="ctr">
              <a:defRPr/>
            </a:pPr>
            <a:r>
              <a:rPr lang="en-US" altLang="zh-CN" sz="2400" b="1">
                <a:solidFill>
                  <a:schemeClr val="bg1"/>
                </a:solidFill>
                <a:latin typeface="Times New Roman" panose="02020603050405020304" pitchFamily="18" charset="0"/>
              </a:rPr>
              <a:t>http://pansci.asia/archives/32191</a:t>
            </a:r>
            <a:r>
              <a:rPr lang="en-US" altLang="zh-CN" sz="2400">
                <a:solidFill>
                  <a:schemeClr val="bg1"/>
                </a:solidFill>
                <a:effectLst>
                  <a:outerShdw blurRad="38100" dist="38100" dir="2700000" algn="tl">
                    <a:srgbClr val="808080"/>
                  </a:outerShdw>
                </a:effectLst>
                <a:latin typeface="Times New Roman" panose="02020603050405020304" pitchFamily="18"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1">
            <a:extLst>
              <a:ext uri="{FF2B5EF4-FFF2-40B4-BE49-F238E27FC236}">
                <a16:creationId xmlns:a16="http://schemas.microsoft.com/office/drawing/2014/main" id="{A2CD783A-34EB-4A79-AF1E-A4402D96B2EA}"/>
              </a:ext>
            </a:extLst>
          </p:cNvPr>
          <p:cNvSpPr txBox="1">
            <a:spLocks noChangeArrowheads="1"/>
          </p:cNvSpPr>
          <p:nvPr/>
        </p:nvSpPr>
        <p:spPr bwMode="auto">
          <a:xfrm>
            <a:off x="39688" y="241300"/>
            <a:ext cx="4511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66"/>
                </a:solidFill>
              </a:rPr>
              <a:t>真空中的麦克斯韦方程组：</a:t>
            </a:r>
          </a:p>
        </p:txBody>
      </p:sp>
      <p:graphicFrame>
        <p:nvGraphicFramePr>
          <p:cNvPr id="76803" name="Object 16">
            <a:extLst>
              <a:ext uri="{FF2B5EF4-FFF2-40B4-BE49-F238E27FC236}">
                <a16:creationId xmlns:a16="http://schemas.microsoft.com/office/drawing/2014/main" id="{6890AD20-C876-4AE2-AB99-802023361D0B}"/>
              </a:ext>
            </a:extLst>
          </p:cNvPr>
          <p:cNvGraphicFramePr>
            <a:graphicFrameLocks noChangeAspect="1"/>
          </p:cNvGraphicFramePr>
          <p:nvPr/>
        </p:nvGraphicFramePr>
        <p:xfrm>
          <a:off x="3459163" y="955675"/>
          <a:ext cx="4392612" cy="1063625"/>
        </p:xfrm>
        <a:graphic>
          <a:graphicData uri="http://schemas.openxmlformats.org/presentationml/2006/ole">
            <mc:AlternateContent xmlns:mc="http://schemas.openxmlformats.org/markup-compatibility/2006">
              <mc:Choice xmlns:v="urn:schemas-microsoft-com:vml" Requires="v">
                <p:oleObj name="Equation" r:id="rId2" imgW="1841500" imgH="444500" progId="Equation.3">
                  <p:embed/>
                </p:oleObj>
              </mc:Choice>
              <mc:Fallback>
                <p:oleObj name="Equation" r:id="rId2" imgW="1841500" imgH="444500"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163" y="955675"/>
                        <a:ext cx="4392612" cy="1063625"/>
                      </a:xfrm>
                      <a:prstGeom prst="rect">
                        <a:avLst/>
                      </a:pr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4" name="TextBox 3">
            <a:extLst>
              <a:ext uri="{FF2B5EF4-FFF2-40B4-BE49-F238E27FC236}">
                <a16:creationId xmlns:a16="http://schemas.microsoft.com/office/drawing/2014/main" id="{EA9ABC44-F2E0-4538-8A0A-AD88A2C24BE3}"/>
              </a:ext>
            </a:extLst>
          </p:cNvPr>
          <p:cNvSpPr txBox="1">
            <a:spLocks noChangeArrowheads="1"/>
          </p:cNvSpPr>
          <p:nvPr/>
        </p:nvSpPr>
        <p:spPr bwMode="auto">
          <a:xfrm>
            <a:off x="506413" y="1277938"/>
            <a:ext cx="2673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FFFF"/>
                </a:solidFill>
              </a:rPr>
              <a:t>电场高斯定理：</a:t>
            </a:r>
          </a:p>
        </p:txBody>
      </p:sp>
      <p:sp>
        <p:nvSpPr>
          <p:cNvPr id="76805" name="TextBox 4">
            <a:extLst>
              <a:ext uri="{FF2B5EF4-FFF2-40B4-BE49-F238E27FC236}">
                <a16:creationId xmlns:a16="http://schemas.microsoft.com/office/drawing/2014/main" id="{CFB90D38-7C8C-40C4-BAA5-1BE79FD74A06}"/>
              </a:ext>
            </a:extLst>
          </p:cNvPr>
          <p:cNvSpPr txBox="1">
            <a:spLocks noChangeArrowheads="1"/>
          </p:cNvSpPr>
          <p:nvPr/>
        </p:nvSpPr>
        <p:spPr bwMode="auto">
          <a:xfrm>
            <a:off x="506413" y="2557463"/>
            <a:ext cx="4135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FFFF"/>
                </a:solidFill>
              </a:rPr>
              <a:t>静电场环路定理：</a:t>
            </a:r>
          </a:p>
        </p:txBody>
      </p:sp>
      <p:graphicFrame>
        <p:nvGraphicFramePr>
          <p:cNvPr id="76806" name="Object 19">
            <a:extLst>
              <a:ext uri="{FF2B5EF4-FFF2-40B4-BE49-F238E27FC236}">
                <a16:creationId xmlns:a16="http://schemas.microsoft.com/office/drawing/2014/main" id="{E227B566-34CF-433C-8EF9-7FB6FBAC4254}"/>
              </a:ext>
            </a:extLst>
          </p:cNvPr>
          <p:cNvGraphicFramePr>
            <a:graphicFrameLocks noChangeAspect="1"/>
          </p:cNvGraphicFramePr>
          <p:nvPr/>
        </p:nvGraphicFramePr>
        <p:xfrm>
          <a:off x="3475038" y="2422525"/>
          <a:ext cx="1635125" cy="942975"/>
        </p:xfrm>
        <a:graphic>
          <a:graphicData uri="http://schemas.openxmlformats.org/presentationml/2006/ole">
            <mc:AlternateContent xmlns:mc="http://schemas.openxmlformats.org/markup-compatibility/2006">
              <mc:Choice xmlns:v="urn:schemas-microsoft-com:vml" Requires="v">
                <p:oleObj name="Equation" r:id="rId4" imgW="685800" imgH="393700" progId="Equation.3">
                  <p:embed/>
                </p:oleObj>
              </mc:Choice>
              <mc:Fallback>
                <p:oleObj name="Equation" r:id="rId4" imgW="685800" imgH="3937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038" y="2422525"/>
                        <a:ext cx="1635125" cy="942975"/>
                      </a:xfrm>
                      <a:prstGeom prst="rect">
                        <a:avLst/>
                      </a:pr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7" name="TextBox 7">
            <a:extLst>
              <a:ext uri="{FF2B5EF4-FFF2-40B4-BE49-F238E27FC236}">
                <a16:creationId xmlns:a16="http://schemas.microsoft.com/office/drawing/2014/main" id="{548B3A59-C98E-4040-8FF9-B82C4C95303C}"/>
              </a:ext>
            </a:extLst>
          </p:cNvPr>
          <p:cNvSpPr txBox="1">
            <a:spLocks noChangeArrowheads="1"/>
          </p:cNvSpPr>
          <p:nvPr/>
        </p:nvSpPr>
        <p:spPr bwMode="auto">
          <a:xfrm>
            <a:off x="517525" y="4021138"/>
            <a:ext cx="2697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FFFF"/>
                </a:solidFill>
              </a:rPr>
              <a:t>磁场高斯定理：</a:t>
            </a:r>
          </a:p>
        </p:txBody>
      </p:sp>
      <p:graphicFrame>
        <p:nvGraphicFramePr>
          <p:cNvPr id="76808" name="Object 21">
            <a:extLst>
              <a:ext uri="{FF2B5EF4-FFF2-40B4-BE49-F238E27FC236}">
                <a16:creationId xmlns:a16="http://schemas.microsoft.com/office/drawing/2014/main" id="{B568EA18-1EEB-4044-968B-182929348BE8}"/>
              </a:ext>
            </a:extLst>
          </p:cNvPr>
          <p:cNvGraphicFramePr>
            <a:graphicFrameLocks noChangeAspect="1"/>
          </p:cNvGraphicFramePr>
          <p:nvPr/>
        </p:nvGraphicFramePr>
        <p:xfrm>
          <a:off x="3486150" y="3817938"/>
          <a:ext cx="1727200" cy="942975"/>
        </p:xfrm>
        <a:graphic>
          <a:graphicData uri="http://schemas.openxmlformats.org/presentationml/2006/ole">
            <mc:AlternateContent xmlns:mc="http://schemas.openxmlformats.org/markup-compatibility/2006">
              <mc:Choice xmlns:v="urn:schemas-microsoft-com:vml" Requires="v">
                <p:oleObj name="Equation" r:id="rId6" imgW="723586" imgH="393529" progId="Equation.3">
                  <p:embed/>
                </p:oleObj>
              </mc:Choice>
              <mc:Fallback>
                <p:oleObj name="Equation" r:id="rId6" imgW="723586" imgH="393529"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6150" y="3817938"/>
                        <a:ext cx="1727200" cy="942975"/>
                      </a:xfrm>
                      <a:prstGeom prst="rect">
                        <a:avLst/>
                      </a:pr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9" name="TextBox 9">
            <a:extLst>
              <a:ext uri="{FF2B5EF4-FFF2-40B4-BE49-F238E27FC236}">
                <a16:creationId xmlns:a16="http://schemas.microsoft.com/office/drawing/2014/main" id="{81B67BEB-C0C8-48DD-A4E9-EAA43DCEF8DA}"/>
              </a:ext>
            </a:extLst>
          </p:cNvPr>
          <p:cNvSpPr txBox="1">
            <a:spLocks noChangeArrowheads="1"/>
          </p:cNvSpPr>
          <p:nvPr/>
        </p:nvSpPr>
        <p:spPr bwMode="auto">
          <a:xfrm>
            <a:off x="531813" y="5359400"/>
            <a:ext cx="269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FFFFFF"/>
                </a:solidFill>
              </a:rPr>
              <a:t>磁场环路定理：</a:t>
            </a:r>
          </a:p>
        </p:txBody>
      </p:sp>
      <p:graphicFrame>
        <p:nvGraphicFramePr>
          <p:cNvPr id="76810" name="Object 23">
            <a:extLst>
              <a:ext uri="{FF2B5EF4-FFF2-40B4-BE49-F238E27FC236}">
                <a16:creationId xmlns:a16="http://schemas.microsoft.com/office/drawing/2014/main" id="{9C24A5B7-7ACB-40B4-A0BC-88145C32797F}"/>
              </a:ext>
            </a:extLst>
          </p:cNvPr>
          <p:cNvGraphicFramePr>
            <a:graphicFrameLocks noChangeAspect="1"/>
          </p:cNvGraphicFramePr>
          <p:nvPr/>
        </p:nvGraphicFramePr>
        <p:xfrm>
          <a:off x="3459163" y="5178425"/>
          <a:ext cx="4333875" cy="942975"/>
        </p:xfrm>
        <a:graphic>
          <a:graphicData uri="http://schemas.openxmlformats.org/presentationml/2006/ole">
            <mc:AlternateContent xmlns:mc="http://schemas.openxmlformats.org/markup-compatibility/2006">
              <mc:Choice xmlns:v="urn:schemas-microsoft-com:vml" Requires="v">
                <p:oleObj name="Equation" r:id="rId8" imgW="1815312" imgH="393529" progId="Equation.3">
                  <p:embed/>
                </p:oleObj>
              </mc:Choice>
              <mc:Fallback>
                <p:oleObj name="Equation" r:id="rId8" imgW="1815312" imgH="393529"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9163" y="5178425"/>
                        <a:ext cx="4333875" cy="942975"/>
                      </a:xfrm>
                      <a:prstGeom prst="rect">
                        <a:avLst/>
                      </a:pr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a:extLst>
              <a:ext uri="{FF2B5EF4-FFF2-40B4-BE49-F238E27FC236}">
                <a16:creationId xmlns:a16="http://schemas.microsoft.com/office/drawing/2014/main" id="{84FF00BB-8C35-4CC1-93AB-EE28EA8630F3}"/>
              </a:ext>
            </a:extLst>
          </p:cNvPr>
          <p:cNvSpPr txBox="1"/>
          <p:nvPr/>
        </p:nvSpPr>
        <p:spPr>
          <a:xfrm>
            <a:off x="5513863" y="2192328"/>
            <a:ext cx="3365025" cy="461665"/>
          </a:xfrm>
          <a:prstGeom prst="rect">
            <a:avLst/>
          </a:prstGeom>
          <a:noFill/>
          <a:scene3d>
            <a:camera prst="orthographicFront"/>
            <a:lightRig rig="sunset" dir="t"/>
          </a:scene3d>
        </p:spPr>
        <p:txBody>
          <a:bodyPr wrap="none">
            <a:spAutoFit/>
          </a:bodyPr>
          <a:lstStyle/>
          <a:p>
            <a:pPr>
              <a:defRPr/>
            </a:pPr>
            <a:r>
              <a:rPr lang="en-US" altLang="zh-CN" sz="2400" i="1" dirty="0">
                <a:solidFill>
                  <a:schemeClr val="bg1"/>
                </a:solidFill>
                <a:latin typeface="+mj-lt"/>
              </a:rPr>
              <a:t>V</a:t>
            </a:r>
            <a:r>
              <a:rPr lang="zh-CN" altLang="en-US" sz="2400" dirty="0">
                <a:solidFill>
                  <a:schemeClr val="bg1"/>
                </a:solidFill>
                <a:latin typeface="+mj-lt"/>
              </a:rPr>
              <a:t>是以</a:t>
            </a:r>
            <a:r>
              <a:rPr lang="en-US" altLang="zh-CN" sz="2400" i="1" dirty="0">
                <a:solidFill>
                  <a:schemeClr val="bg1"/>
                </a:solidFill>
                <a:latin typeface="+mj-lt"/>
              </a:rPr>
              <a:t>S</a:t>
            </a:r>
            <a:r>
              <a:rPr lang="zh-CN" altLang="en-US" sz="2400" dirty="0">
                <a:solidFill>
                  <a:schemeClr val="bg1"/>
                </a:solidFill>
                <a:latin typeface="+mj-lt"/>
              </a:rPr>
              <a:t>为</a:t>
            </a:r>
            <a:r>
              <a:rPr lang="zh-CN" altLang="en-US" sz="2400" dirty="0">
                <a:solidFill>
                  <a:schemeClr val="bg1"/>
                </a:solidFill>
              </a:rPr>
              <a:t>边界面的体积</a:t>
            </a:r>
          </a:p>
        </p:txBody>
      </p:sp>
      <p:sp>
        <p:nvSpPr>
          <p:cNvPr id="13" name="TextBox 12">
            <a:extLst>
              <a:ext uri="{FF2B5EF4-FFF2-40B4-BE49-F238E27FC236}">
                <a16:creationId xmlns:a16="http://schemas.microsoft.com/office/drawing/2014/main" id="{B0B4F602-4866-4495-B25A-9C6D8B607CD2}"/>
              </a:ext>
            </a:extLst>
          </p:cNvPr>
          <p:cNvSpPr txBox="1"/>
          <p:nvPr/>
        </p:nvSpPr>
        <p:spPr>
          <a:xfrm>
            <a:off x="5513863" y="4616113"/>
            <a:ext cx="3501280" cy="461665"/>
          </a:xfrm>
          <a:prstGeom prst="rect">
            <a:avLst/>
          </a:prstGeom>
          <a:noFill/>
          <a:scene3d>
            <a:camera prst="orthographicFront"/>
            <a:lightRig rig="sunset" dir="t"/>
          </a:scene3d>
        </p:spPr>
        <p:txBody>
          <a:bodyPr wrap="none">
            <a:spAutoFit/>
          </a:bodyPr>
          <a:lstStyle/>
          <a:p>
            <a:pPr>
              <a:defRPr/>
            </a:pPr>
            <a:r>
              <a:rPr lang="en-US" altLang="zh-CN" sz="2400" i="1" dirty="0">
                <a:solidFill>
                  <a:schemeClr val="bg1"/>
                </a:solidFill>
                <a:latin typeface="+mj-lt"/>
              </a:rPr>
              <a:t>S</a:t>
            </a:r>
            <a:r>
              <a:rPr lang="zh-CN" altLang="en-US" sz="2400" dirty="0">
                <a:solidFill>
                  <a:schemeClr val="bg1"/>
                </a:solidFill>
                <a:latin typeface="+mj-lt"/>
              </a:rPr>
              <a:t>是以</a:t>
            </a:r>
            <a:r>
              <a:rPr lang="en-US" altLang="zh-CN" sz="2400" i="1" dirty="0">
                <a:solidFill>
                  <a:schemeClr val="bg1"/>
                </a:solidFill>
                <a:latin typeface="+mj-lt"/>
              </a:rPr>
              <a:t>l</a:t>
            </a:r>
            <a:r>
              <a:rPr lang="zh-CN" altLang="en-US" sz="2400" dirty="0">
                <a:solidFill>
                  <a:schemeClr val="bg1"/>
                </a:solidFill>
                <a:latin typeface="+mj-lt"/>
              </a:rPr>
              <a:t>为周</a:t>
            </a:r>
            <a:r>
              <a:rPr lang="zh-CN" altLang="en-US" sz="2400" dirty="0">
                <a:solidFill>
                  <a:schemeClr val="bg1"/>
                </a:solidFill>
              </a:rPr>
              <a:t>界的任意曲面</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19">
            <a:extLst>
              <a:ext uri="{FF2B5EF4-FFF2-40B4-BE49-F238E27FC236}">
                <a16:creationId xmlns:a16="http://schemas.microsoft.com/office/drawing/2014/main" id="{93F22518-9E84-4A3C-822D-C94234C2D729}"/>
              </a:ext>
            </a:extLst>
          </p:cNvPr>
          <p:cNvGrpSpPr>
            <a:grpSpLocks/>
          </p:cNvGrpSpPr>
          <p:nvPr/>
        </p:nvGrpSpPr>
        <p:grpSpPr bwMode="auto">
          <a:xfrm>
            <a:off x="323850" y="65088"/>
            <a:ext cx="8343900" cy="6729412"/>
            <a:chOff x="204" y="41"/>
            <a:chExt cx="5256" cy="4239"/>
          </a:xfrm>
        </p:grpSpPr>
        <p:sp>
          <p:nvSpPr>
            <p:cNvPr id="77827" name="Text Box 2">
              <a:extLst>
                <a:ext uri="{FF2B5EF4-FFF2-40B4-BE49-F238E27FC236}">
                  <a16:creationId xmlns:a16="http://schemas.microsoft.com/office/drawing/2014/main" id="{0B39AF98-FC55-4898-96C6-2EE73FA6A016}"/>
                </a:ext>
              </a:extLst>
            </p:cNvPr>
            <p:cNvSpPr txBox="1">
              <a:spLocks noChangeArrowheads="1"/>
            </p:cNvSpPr>
            <p:nvPr/>
          </p:nvSpPr>
          <p:spPr bwMode="auto">
            <a:xfrm>
              <a:off x="720" y="41"/>
              <a:ext cx="441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3600" b="1">
                  <a:solidFill>
                    <a:srgbClr val="FFFF66"/>
                  </a:solidFill>
                  <a:latin typeface="黑体" panose="02010609060101010101" pitchFamily="49" charset="-122"/>
                  <a:ea typeface="黑体" panose="02010609060101010101" pitchFamily="49" charset="-122"/>
                </a:rPr>
                <a:t>麦克斯韦电磁场方程的积分形式</a:t>
              </a:r>
            </a:p>
          </p:txBody>
        </p:sp>
        <p:sp>
          <p:nvSpPr>
            <p:cNvPr id="77828" name="Rectangle 5">
              <a:extLst>
                <a:ext uri="{FF2B5EF4-FFF2-40B4-BE49-F238E27FC236}">
                  <a16:creationId xmlns:a16="http://schemas.microsoft.com/office/drawing/2014/main" id="{E086516E-15F5-45E5-B11B-CA69953D79CF}"/>
                </a:ext>
              </a:extLst>
            </p:cNvPr>
            <p:cNvSpPr>
              <a:spLocks noChangeArrowheads="1"/>
            </p:cNvSpPr>
            <p:nvPr/>
          </p:nvSpPr>
          <p:spPr bwMode="auto">
            <a:xfrm>
              <a:off x="225" y="2085"/>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磁场高斯定理：</a:t>
              </a:r>
            </a:p>
          </p:txBody>
        </p:sp>
        <p:sp>
          <p:nvSpPr>
            <p:cNvPr id="77829" name="Text Box 10">
              <a:extLst>
                <a:ext uri="{FF2B5EF4-FFF2-40B4-BE49-F238E27FC236}">
                  <a16:creationId xmlns:a16="http://schemas.microsoft.com/office/drawing/2014/main" id="{28145E86-908F-4C1A-AF3E-F1DAA600BAEF}"/>
                </a:ext>
              </a:extLst>
            </p:cNvPr>
            <p:cNvSpPr txBox="1">
              <a:spLocks noChangeArrowheads="1"/>
            </p:cNvSpPr>
            <p:nvPr/>
          </p:nvSpPr>
          <p:spPr bwMode="auto">
            <a:xfrm>
              <a:off x="225" y="2884"/>
              <a:ext cx="2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磁场安培环路定理</a:t>
              </a:r>
              <a:r>
                <a:rPr kumimoji="1" lang="en-US" altLang="zh-CN"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a:t>
              </a:r>
              <a:endParaRPr kumimoji="1"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7830" name="Rectangle 12">
              <a:extLst>
                <a:ext uri="{FF2B5EF4-FFF2-40B4-BE49-F238E27FC236}">
                  <a16:creationId xmlns:a16="http://schemas.microsoft.com/office/drawing/2014/main" id="{59A7B95A-E8B7-471B-97E3-E52E84F5D810}"/>
                </a:ext>
              </a:extLst>
            </p:cNvPr>
            <p:cNvSpPr>
              <a:spLocks noChangeArrowheads="1"/>
            </p:cNvSpPr>
            <p:nvPr/>
          </p:nvSpPr>
          <p:spPr bwMode="auto">
            <a:xfrm>
              <a:off x="204" y="1407"/>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电场环流定理：</a:t>
              </a:r>
            </a:p>
          </p:txBody>
        </p:sp>
        <p:sp>
          <p:nvSpPr>
            <p:cNvPr id="77831" name="Text Box 15">
              <a:extLst>
                <a:ext uri="{FF2B5EF4-FFF2-40B4-BE49-F238E27FC236}">
                  <a16:creationId xmlns:a16="http://schemas.microsoft.com/office/drawing/2014/main" id="{FE70BC3F-871F-40D1-A2E6-9823E9B981F7}"/>
                </a:ext>
              </a:extLst>
            </p:cNvPr>
            <p:cNvSpPr txBox="1">
              <a:spLocks noChangeArrowheads="1"/>
            </p:cNvSpPr>
            <p:nvPr/>
          </p:nvSpPr>
          <p:spPr bwMode="auto">
            <a:xfrm>
              <a:off x="204" y="660"/>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电场高斯定理：</a:t>
              </a:r>
            </a:p>
          </p:txBody>
        </p:sp>
        <p:grpSp>
          <p:nvGrpSpPr>
            <p:cNvPr id="77832" name="组合 21">
              <a:extLst>
                <a:ext uri="{FF2B5EF4-FFF2-40B4-BE49-F238E27FC236}">
                  <a16:creationId xmlns:a16="http://schemas.microsoft.com/office/drawing/2014/main" id="{78C1346B-AB44-4C1B-BD98-49BE95214224}"/>
                </a:ext>
              </a:extLst>
            </p:cNvPr>
            <p:cNvGrpSpPr>
              <a:grpSpLocks/>
            </p:cNvGrpSpPr>
            <p:nvPr/>
          </p:nvGrpSpPr>
          <p:grpSpPr bwMode="auto">
            <a:xfrm>
              <a:off x="246" y="3558"/>
              <a:ext cx="5012" cy="722"/>
              <a:chOff x="642910" y="5072074"/>
              <a:chExt cx="7956597" cy="1146175"/>
            </a:xfrm>
          </p:grpSpPr>
          <p:sp>
            <p:nvSpPr>
              <p:cNvPr id="77837" name="Text Box 15">
                <a:extLst>
                  <a:ext uri="{FF2B5EF4-FFF2-40B4-BE49-F238E27FC236}">
                    <a16:creationId xmlns:a16="http://schemas.microsoft.com/office/drawing/2014/main" id="{4435B1BA-87F7-4416-8987-58F1573C561F}"/>
                  </a:ext>
                </a:extLst>
              </p:cNvPr>
              <p:cNvSpPr txBox="1">
                <a:spLocks noChangeArrowheads="1"/>
              </p:cNvSpPr>
              <p:nvPr/>
            </p:nvSpPr>
            <p:spPr bwMode="auto">
              <a:xfrm>
                <a:off x="642910" y="5286388"/>
                <a:ext cx="221457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物态方程</a:t>
                </a:r>
              </a:p>
            </p:txBody>
          </p:sp>
          <p:graphicFrame>
            <p:nvGraphicFramePr>
              <p:cNvPr id="77838" name="Object 27">
                <a:extLst>
                  <a:ext uri="{FF2B5EF4-FFF2-40B4-BE49-F238E27FC236}">
                    <a16:creationId xmlns:a16="http://schemas.microsoft.com/office/drawing/2014/main" id="{678E578C-D584-4A4B-B972-E753C3827C70}"/>
                  </a:ext>
                </a:extLst>
              </p:cNvPr>
              <p:cNvGraphicFramePr>
                <a:graphicFrameLocks noChangeAspect="1"/>
              </p:cNvGraphicFramePr>
              <p:nvPr/>
            </p:nvGraphicFramePr>
            <p:xfrm>
              <a:off x="3143240" y="5286388"/>
              <a:ext cx="1751013" cy="636588"/>
            </p:xfrm>
            <a:graphic>
              <a:graphicData uri="http://schemas.openxmlformats.org/presentationml/2006/ole">
                <mc:AlternateContent xmlns:mc="http://schemas.openxmlformats.org/markup-compatibility/2006">
                  <mc:Choice xmlns:v="urn:schemas-microsoft-com:vml" Requires="v">
                    <p:oleObj name="Equation" r:id="rId2" imgW="698197" imgH="253890" progId="Equation.DSMT4">
                      <p:embed/>
                    </p:oleObj>
                  </mc:Choice>
                  <mc:Fallback>
                    <p:oleObj name="Equation" r:id="rId2" imgW="698197" imgH="253890" progId="Equation.DSMT4">
                      <p:embed/>
                      <p:pic>
                        <p:nvPicPr>
                          <p:cNvPr id="0" name="Object 27"/>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3143240" y="5286388"/>
                            <a:ext cx="1751013"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9" name="Object 28">
                <a:extLst>
                  <a:ext uri="{FF2B5EF4-FFF2-40B4-BE49-F238E27FC236}">
                    <a16:creationId xmlns:a16="http://schemas.microsoft.com/office/drawing/2014/main" id="{A449A8CE-E7CA-43D4-A281-D96383788CF1}"/>
                  </a:ext>
                </a:extLst>
              </p:cNvPr>
              <p:cNvGraphicFramePr>
                <a:graphicFrameLocks noChangeAspect="1"/>
              </p:cNvGraphicFramePr>
              <p:nvPr/>
            </p:nvGraphicFramePr>
            <p:xfrm>
              <a:off x="5286380" y="5072074"/>
              <a:ext cx="1685925" cy="1146175"/>
            </p:xfrm>
            <a:graphic>
              <a:graphicData uri="http://schemas.openxmlformats.org/presentationml/2006/ole">
                <mc:AlternateContent xmlns:mc="http://schemas.openxmlformats.org/markup-compatibility/2006">
                  <mc:Choice xmlns:v="urn:schemas-microsoft-com:vml" Requires="v">
                    <p:oleObj name="Equation" r:id="rId4" imgW="672808" imgH="457002" progId="Equation.DSMT4">
                      <p:embed/>
                    </p:oleObj>
                  </mc:Choice>
                  <mc:Fallback>
                    <p:oleObj name="Equation" r:id="rId4" imgW="672808" imgH="457002" progId="Equation.DSMT4">
                      <p:embed/>
                      <p:pic>
                        <p:nvPicPr>
                          <p:cNvPr id="0" name="Object 28"/>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5286380" y="5072074"/>
                            <a:ext cx="16859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0" name="Object 29">
                <a:extLst>
                  <a:ext uri="{FF2B5EF4-FFF2-40B4-BE49-F238E27FC236}">
                    <a16:creationId xmlns:a16="http://schemas.microsoft.com/office/drawing/2014/main" id="{B98D23E0-DFF8-485E-B037-9917D7D1444B}"/>
                  </a:ext>
                </a:extLst>
              </p:cNvPr>
              <p:cNvGraphicFramePr>
                <a:graphicFrameLocks noChangeAspect="1"/>
              </p:cNvGraphicFramePr>
              <p:nvPr/>
            </p:nvGraphicFramePr>
            <p:xfrm>
              <a:off x="7358082" y="5286388"/>
              <a:ext cx="1241425" cy="604837"/>
            </p:xfrm>
            <a:graphic>
              <a:graphicData uri="http://schemas.openxmlformats.org/presentationml/2006/ole">
                <mc:AlternateContent xmlns:mc="http://schemas.openxmlformats.org/markup-compatibility/2006">
                  <mc:Choice xmlns:v="urn:schemas-microsoft-com:vml" Requires="v">
                    <p:oleObj name="Equation" r:id="rId6" imgW="495085" imgH="241195" progId="Equation.DSMT4">
                      <p:embed/>
                    </p:oleObj>
                  </mc:Choice>
                  <mc:Fallback>
                    <p:oleObj name="Equation" r:id="rId6" imgW="495085" imgH="241195" progId="Equation.DSMT4">
                      <p:embed/>
                      <p:pic>
                        <p:nvPicPr>
                          <p:cNvPr id="0" name="Object 29"/>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7358082" y="5286388"/>
                            <a:ext cx="12414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7833" name="Object 30">
              <a:extLst>
                <a:ext uri="{FF2B5EF4-FFF2-40B4-BE49-F238E27FC236}">
                  <a16:creationId xmlns:a16="http://schemas.microsoft.com/office/drawing/2014/main" id="{9A877760-5CFB-437B-9946-3A0848BCAF7F}"/>
                </a:ext>
              </a:extLst>
            </p:cNvPr>
            <p:cNvGraphicFramePr>
              <a:graphicFrameLocks noChangeAspect="1"/>
            </p:cNvGraphicFramePr>
            <p:nvPr/>
          </p:nvGraphicFramePr>
          <p:xfrm>
            <a:off x="2484" y="581"/>
            <a:ext cx="1898" cy="532"/>
          </p:xfrm>
          <a:graphic>
            <a:graphicData uri="http://schemas.openxmlformats.org/presentationml/2006/ole">
              <mc:AlternateContent xmlns:mc="http://schemas.openxmlformats.org/markup-compatibility/2006">
                <mc:Choice xmlns:v="urn:schemas-microsoft-com:vml" Requires="v">
                  <p:oleObj name="Equation" r:id="rId8" imgW="1079032" imgH="304668" progId="Equation.3">
                    <p:embed/>
                  </p:oleObj>
                </mc:Choice>
                <mc:Fallback>
                  <p:oleObj name="Equation" r:id="rId8" imgW="1079032" imgH="304668"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4" y="581"/>
                          <a:ext cx="1898" cy="532"/>
                        </a:xfrm>
                        <a:prstGeom prst="rect">
                          <a:avLst/>
                        </a:prstGeom>
                        <a:gradFill rotWithShape="1">
                          <a:gsLst>
                            <a:gs pos="0">
                              <a:srgbClr val="00CC99"/>
                            </a:gs>
                            <a:gs pos="100000">
                              <a:srgbClr val="FFFFFF"/>
                            </a:gs>
                          </a:gsLst>
                          <a:lin ang="5400000" scaled="1"/>
                        </a:gradFill>
                        <a:ln w="9525">
                          <a:solidFill>
                            <a:srgbClr val="FF0000"/>
                          </a:solidFill>
                          <a:miter lim="800000"/>
                          <a:headEnd/>
                          <a:tailEnd/>
                        </a:ln>
                      </p:spPr>
                    </p:pic>
                  </p:oleObj>
                </mc:Fallback>
              </mc:AlternateContent>
            </a:graphicData>
          </a:graphic>
        </p:graphicFrame>
        <p:graphicFrame>
          <p:nvGraphicFramePr>
            <p:cNvPr id="77834" name="Object 31">
              <a:extLst>
                <a:ext uri="{FF2B5EF4-FFF2-40B4-BE49-F238E27FC236}">
                  <a16:creationId xmlns:a16="http://schemas.microsoft.com/office/drawing/2014/main" id="{385EDEEB-DEE5-445D-9B1C-99DCAED51DCE}"/>
                </a:ext>
              </a:extLst>
            </p:cNvPr>
            <p:cNvGraphicFramePr>
              <a:graphicFrameLocks noChangeAspect="1"/>
            </p:cNvGraphicFramePr>
            <p:nvPr/>
          </p:nvGraphicFramePr>
          <p:xfrm>
            <a:off x="2488" y="1155"/>
            <a:ext cx="2346" cy="777"/>
          </p:xfrm>
          <a:graphic>
            <a:graphicData uri="http://schemas.openxmlformats.org/presentationml/2006/ole">
              <mc:AlternateContent xmlns:mc="http://schemas.openxmlformats.org/markup-compatibility/2006">
                <mc:Choice xmlns:v="urn:schemas-microsoft-com:vml" Requires="v">
                  <p:oleObj name="Equation" r:id="rId10" imgW="1333500" imgH="444500" progId="Equation.3">
                    <p:embed/>
                  </p:oleObj>
                </mc:Choice>
                <mc:Fallback>
                  <p:oleObj name="Equation" r:id="rId10" imgW="1333500" imgH="44450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8" y="1155"/>
                          <a:ext cx="2346" cy="777"/>
                        </a:xfrm>
                        <a:prstGeom prst="rect">
                          <a:avLst/>
                        </a:prstGeom>
                        <a:gradFill rotWithShape="1">
                          <a:gsLst>
                            <a:gs pos="0">
                              <a:srgbClr val="00CC99"/>
                            </a:gs>
                            <a:gs pos="100000">
                              <a:srgbClr val="FFFFFF"/>
                            </a:gs>
                          </a:gsLst>
                          <a:lin ang="5400000" scaled="1"/>
                        </a:gradFill>
                        <a:ln w="9525">
                          <a:solidFill>
                            <a:srgbClr val="FF0000"/>
                          </a:solidFill>
                          <a:miter lim="800000"/>
                          <a:headEnd/>
                          <a:tailEnd/>
                        </a:ln>
                      </p:spPr>
                    </p:pic>
                  </p:oleObj>
                </mc:Fallback>
              </mc:AlternateContent>
            </a:graphicData>
          </a:graphic>
        </p:graphicFrame>
        <p:graphicFrame>
          <p:nvGraphicFramePr>
            <p:cNvPr id="77835" name="Object 32">
              <a:extLst>
                <a:ext uri="{FF2B5EF4-FFF2-40B4-BE49-F238E27FC236}">
                  <a16:creationId xmlns:a16="http://schemas.microsoft.com/office/drawing/2014/main" id="{42A9FC96-2A23-4579-86B3-0971E9F1DF97}"/>
                </a:ext>
              </a:extLst>
            </p:cNvPr>
            <p:cNvGraphicFramePr>
              <a:graphicFrameLocks noChangeAspect="1"/>
            </p:cNvGraphicFramePr>
            <p:nvPr/>
          </p:nvGraphicFramePr>
          <p:xfrm>
            <a:off x="2488" y="1992"/>
            <a:ext cx="1274" cy="533"/>
          </p:xfrm>
          <a:graphic>
            <a:graphicData uri="http://schemas.openxmlformats.org/presentationml/2006/ole">
              <mc:AlternateContent xmlns:mc="http://schemas.openxmlformats.org/markup-compatibility/2006">
                <mc:Choice xmlns:v="urn:schemas-microsoft-com:vml" Requires="v">
                  <p:oleObj name="Equation" r:id="rId12" imgW="723586" imgH="304668" progId="Equation.3">
                    <p:embed/>
                  </p:oleObj>
                </mc:Choice>
                <mc:Fallback>
                  <p:oleObj name="Equation" r:id="rId12" imgW="723586" imgH="304668"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8" y="1992"/>
                          <a:ext cx="1274" cy="533"/>
                        </a:xfrm>
                        <a:prstGeom prst="rect">
                          <a:avLst/>
                        </a:prstGeom>
                        <a:gradFill rotWithShape="1">
                          <a:gsLst>
                            <a:gs pos="0">
                              <a:srgbClr val="00CC99"/>
                            </a:gs>
                            <a:gs pos="100000">
                              <a:srgbClr val="FFFFFF"/>
                            </a:gs>
                          </a:gsLst>
                          <a:lin ang="5400000" scaled="1"/>
                        </a:gradFill>
                        <a:ln w="9525">
                          <a:solidFill>
                            <a:srgbClr val="FF0000"/>
                          </a:solidFill>
                          <a:miter lim="800000"/>
                          <a:headEnd/>
                          <a:tailEnd/>
                        </a:ln>
                      </p:spPr>
                    </p:pic>
                  </p:oleObj>
                </mc:Fallback>
              </mc:AlternateContent>
            </a:graphicData>
          </a:graphic>
        </p:graphicFrame>
        <p:graphicFrame>
          <p:nvGraphicFramePr>
            <p:cNvPr id="77836" name="Object 33">
              <a:extLst>
                <a:ext uri="{FF2B5EF4-FFF2-40B4-BE49-F238E27FC236}">
                  <a16:creationId xmlns:a16="http://schemas.microsoft.com/office/drawing/2014/main" id="{CED4F70A-8111-431C-9447-DC78EDF0DDBF}"/>
                </a:ext>
              </a:extLst>
            </p:cNvPr>
            <p:cNvGraphicFramePr>
              <a:graphicFrameLocks noChangeAspect="1"/>
            </p:cNvGraphicFramePr>
            <p:nvPr/>
          </p:nvGraphicFramePr>
          <p:xfrm>
            <a:off x="2488" y="2609"/>
            <a:ext cx="2972" cy="866"/>
          </p:xfrm>
          <a:graphic>
            <a:graphicData uri="http://schemas.openxmlformats.org/presentationml/2006/ole">
              <mc:AlternateContent xmlns:mc="http://schemas.openxmlformats.org/markup-compatibility/2006">
                <mc:Choice xmlns:v="urn:schemas-microsoft-com:vml" Requires="v">
                  <p:oleObj name="Equation" r:id="rId14" imgW="1688367" imgH="495085" progId="Equation.3">
                    <p:embed/>
                  </p:oleObj>
                </mc:Choice>
                <mc:Fallback>
                  <p:oleObj name="Equation" r:id="rId14" imgW="1688367" imgH="495085"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8" y="2609"/>
                          <a:ext cx="2972" cy="866"/>
                        </a:xfrm>
                        <a:prstGeom prst="rect">
                          <a:avLst/>
                        </a:prstGeom>
                        <a:gradFill rotWithShape="1">
                          <a:gsLst>
                            <a:gs pos="0">
                              <a:srgbClr val="00CC99"/>
                            </a:gs>
                            <a:gs pos="100000">
                              <a:srgbClr val="FFFFFF"/>
                            </a:gs>
                          </a:gsLst>
                          <a:lin ang="5400000" scaled="1"/>
                        </a:gradFill>
                        <a:ln w="9525">
                          <a:solidFill>
                            <a:srgbClr val="FF0000"/>
                          </a:solidFill>
                          <a:miter lim="800000"/>
                          <a:headEnd/>
                          <a:tailEnd/>
                        </a:ln>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0" name="Text Box 24">
            <a:extLst>
              <a:ext uri="{FF2B5EF4-FFF2-40B4-BE49-F238E27FC236}">
                <a16:creationId xmlns:a16="http://schemas.microsoft.com/office/drawing/2014/main" id="{B427FA27-B68E-40DB-AC96-4A5991E67234}"/>
              </a:ext>
            </a:extLst>
          </p:cNvPr>
          <p:cNvSpPr txBox="1">
            <a:spLocks noChangeArrowheads="1"/>
          </p:cNvSpPr>
          <p:nvPr/>
        </p:nvSpPr>
        <p:spPr bwMode="auto">
          <a:xfrm>
            <a:off x="257175" y="2201863"/>
            <a:ext cx="2154238" cy="519112"/>
          </a:xfrm>
          <a:prstGeom prst="rect">
            <a:avLst/>
          </a:prstGeom>
          <a:noFill/>
          <a:ln w="9525" algn="ctr">
            <a:noFill/>
            <a:miter lim="800000"/>
            <a:headEnd/>
            <a:tailEnd/>
          </a:ln>
          <a:effectLst/>
        </p:spPr>
        <p:txBody>
          <a:bodyPr>
            <a:spAutoFit/>
          </a:bodyPr>
          <a:lstStyle/>
          <a:p>
            <a:pPr>
              <a:defRPr/>
            </a:pPr>
            <a:r>
              <a:rPr lang="zh-CN" altLang="en-US" sz="2800" b="1" dirty="0">
                <a:solidFill>
                  <a:srgbClr val="FFFF00"/>
                </a:solidFill>
                <a:effectLst>
                  <a:outerShdw blurRad="38100" dist="38100" dir="2700000" algn="tl">
                    <a:srgbClr val="C0C0C0"/>
                  </a:outerShdw>
                </a:effectLst>
              </a:rPr>
              <a:t>实验一</a:t>
            </a:r>
          </a:p>
        </p:txBody>
      </p:sp>
      <p:sp>
        <p:nvSpPr>
          <p:cNvPr id="4121" name="Text Box 25">
            <a:extLst>
              <a:ext uri="{FF2B5EF4-FFF2-40B4-BE49-F238E27FC236}">
                <a16:creationId xmlns:a16="http://schemas.microsoft.com/office/drawing/2014/main" id="{BCCC6EA7-9F78-4E5B-843C-98897F948439}"/>
              </a:ext>
            </a:extLst>
          </p:cNvPr>
          <p:cNvSpPr txBox="1">
            <a:spLocks noChangeArrowheads="1"/>
          </p:cNvSpPr>
          <p:nvPr/>
        </p:nvSpPr>
        <p:spPr bwMode="auto">
          <a:xfrm>
            <a:off x="250825" y="3141663"/>
            <a:ext cx="42481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仿宋_GB2312" pitchFamily="49" charset="-122"/>
              </a:rPr>
              <a:t>当磁铁插入或拔出线圈回路时，线圈回路中会产生电流，而当磁铁与线圈相对静止时，回路中无电流产生。</a:t>
            </a:r>
          </a:p>
        </p:txBody>
      </p:sp>
      <p:grpSp>
        <p:nvGrpSpPr>
          <p:cNvPr id="2" name="Group 38">
            <a:extLst>
              <a:ext uri="{FF2B5EF4-FFF2-40B4-BE49-F238E27FC236}">
                <a16:creationId xmlns:a16="http://schemas.microsoft.com/office/drawing/2014/main" id="{7126CEB7-620F-4B93-BA37-A8FEF45B4720}"/>
              </a:ext>
            </a:extLst>
          </p:cNvPr>
          <p:cNvGrpSpPr>
            <a:grpSpLocks/>
          </p:cNvGrpSpPr>
          <p:nvPr/>
        </p:nvGrpSpPr>
        <p:grpSpPr bwMode="auto">
          <a:xfrm>
            <a:off x="5689600" y="3341688"/>
            <a:ext cx="2554288" cy="1912937"/>
            <a:chOff x="3584" y="2374"/>
            <a:chExt cx="1609" cy="1205"/>
          </a:xfrm>
        </p:grpSpPr>
        <p:sp>
          <p:nvSpPr>
            <p:cNvPr id="12313" name="AutoShape 3">
              <a:extLst>
                <a:ext uri="{FF2B5EF4-FFF2-40B4-BE49-F238E27FC236}">
                  <a16:creationId xmlns:a16="http://schemas.microsoft.com/office/drawing/2014/main" id="{F8855793-B030-4BD8-B0A4-38E2AA6E41C1}"/>
                </a:ext>
              </a:extLst>
            </p:cNvPr>
            <p:cNvSpPr>
              <a:spLocks noChangeArrowheads="1"/>
            </p:cNvSpPr>
            <p:nvPr/>
          </p:nvSpPr>
          <p:spPr bwMode="auto">
            <a:xfrm>
              <a:off x="3618" y="2374"/>
              <a:ext cx="685" cy="1205"/>
            </a:xfrm>
            <a:prstGeom prst="can">
              <a:avLst>
                <a:gd name="adj" fmla="val 43978"/>
              </a:avLst>
            </a:prstGeom>
            <a:gradFill rotWithShape="0">
              <a:gsLst>
                <a:gs pos="0">
                  <a:srgbClr val="00CC99"/>
                </a:gs>
                <a:gs pos="100000">
                  <a:srgbClr val="005E47"/>
                </a:gs>
              </a:gsLst>
              <a:lin ang="0" scaled="1"/>
            </a:gradFill>
            <a:ln w="9525">
              <a:solidFill>
                <a:srgbClr val="3333CC"/>
              </a:solidFill>
              <a:round/>
              <a:headEnd/>
              <a:tailEnd/>
            </a:ln>
            <a:effectLst>
              <a:prstShdw prst="shdw12">
                <a:schemeClr val="bg2"/>
              </a:prstShdw>
            </a:effec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2314" name="Arc 4">
              <a:extLst>
                <a:ext uri="{FF2B5EF4-FFF2-40B4-BE49-F238E27FC236}">
                  <a16:creationId xmlns:a16="http://schemas.microsoft.com/office/drawing/2014/main" id="{C4FB567F-1963-4AE6-BE23-4C8C6A2CAD9D}"/>
                </a:ext>
              </a:extLst>
            </p:cNvPr>
            <p:cNvSpPr>
              <a:spLocks/>
            </p:cNvSpPr>
            <p:nvPr/>
          </p:nvSpPr>
          <p:spPr bwMode="auto">
            <a:xfrm flipH="1" flipV="1">
              <a:off x="3584" y="2520"/>
              <a:ext cx="753" cy="253"/>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5" name="Arc 5">
              <a:extLst>
                <a:ext uri="{FF2B5EF4-FFF2-40B4-BE49-F238E27FC236}">
                  <a16:creationId xmlns:a16="http://schemas.microsoft.com/office/drawing/2014/main" id="{CA717931-E522-4051-9F9F-CCC394709C9C}"/>
                </a:ext>
              </a:extLst>
            </p:cNvPr>
            <p:cNvSpPr>
              <a:spLocks/>
            </p:cNvSpPr>
            <p:nvPr/>
          </p:nvSpPr>
          <p:spPr bwMode="auto">
            <a:xfrm flipH="1" flipV="1">
              <a:off x="3584" y="2703"/>
              <a:ext cx="753" cy="253"/>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6" name="Arc 6">
              <a:extLst>
                <a:ext uri="{FF2B5EF4-FFF2-40B4-BE49-F238E27FC236}">
                  <a16:creationId xmlns:a16="http://schemas.microsoft.com/office/drawing/2014/main" id="{BC7AB455-27C3-4CA9-ADEA-FA416D266691}"/>
                </a:ext>
              </a:extLst>
            </p:cNvPr>
            <p:cNvSpPr>
              <a:spLocks/>
            </p:cNvSpPr>
            <p:nvPr/>
          </p:nvSpPr>
          <p:spPr bwMode="auto">
            <a:xfrm flipH="1" flipV="1">
              <a:off x="3584" y="2885"/>
              <a:ext cx="753" cy="254"/>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7" name="Arc 7">
              <a:extLst>
                <a:ext uri="{FF2B5EF4-FFF2-40B4-BE49-F238E27FC236}">
                  <a16:creationId xmlns:a16="http://schemas.microsoft.com/office/drawing/2014/main" id="{E90EB031-D0C9-4288-B863-747490F6F5F7}"/>
                </a:ext>
              </a:extLst>
            </p:cNvPr>
            <p:cNvSpPr>
              <a:spLocks/>
            </p:cNvSpPr>
            <p:nvPr/>
          </p:nvSpPr>
          <p:spPr bwMode="auto">
            <a:xfrm flipH="1" flipV="1">
              <a:off x="3584" y="3068"/>
              <a:ext cx="753" cy="253"/>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8" name="Arc 8">
              <a:extLst>
                <a:ext uri="{FF2B5EF4-FFF2-40B4-BE49-F238E27FC236}">
                  <a16:creationId xmlns:a16="http://schemas.microsoft.com/office/drawing/2014/main" id="{E1BF3B7C-F7C3-46E4-9B27-C0EB89983203}"/>
                </a:ext>
              </a:extLst>
            </p:cNvPr>
            <p:cNvSpPr>
              <a:spLocks/>
            </p:cNvSpPr>
            <p:nvPr/>
          </p:nvSpPr>
          <p:spPr bwMode="auto">
            <a:xfrm flipH="1" flipV="1">
              <a:off x="3584" y="3250"/>
              <a:ext cx="753" cy="254"/>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9" name="Line 9">
              <a:extLst>
                <a:ext uri="{FF2B5EF4-FFF2-40B4-BE49-F238E27FC236}">
                  <a16:creationId xmlns:a16="http://schemas.microsoft.com/office/drawing/2014/main" id="{DE5147F9-13DF-46A1-8782-5E000F140025}"/>
                </a:ext>
              </a:extLst>
            </p:cNvPr>
            <p:cNvSpPr>
              <a:spLocks noChangeShapeType="1"/>
            </p:cNvSpPr>
            <p:nvPr/>
          </p:nvSpPr>
          <p:spPr bwMode="auto">
            <a:xfrm flipV="1">
              <a:off x="4332" y="2528"/>
              <a:ext cx="651" cy="0"/>
            </a:xfrm>
            <a:prstGeom prst="line">
              <a:avLst/>
            </a:prstGeom>
            <a:noFill/>
            <a:ln w="38100">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Line 10">
              <a:extLst>
                <a:ext uri="{FF2B5EF4-FFF2-40B4-BE49-F238E27FC236}">
                  <a16:creationId xmlns:a16="http://schemas.microsoft.com/office/drawing/2014/main" id="{FC538E5B-0809-4DF0-A6E8-1B4A9B7F4C8D}"/>
                </a:ext>
              </a:extLst>
            </p:cNvPr>
            <p:cNvSpPr>
              <a:spLocks noChangeShapeType="1"/>
            </p:cNvSpPr>
            <p:nvPr/>
          </p:nvSpPr>
          <p:spPr bwMode="auto">
            <a:xfrm>
              <a:off x="4332" y="3404"/>
              <a:ext cx="651" cy="0"/>
            </a:xfrm>
            <a:prstGeom prst="line">
              <a:avLst/>
            </a:prstGeom>
            <a:noFill/>
            <a:ln w="38100">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Oval 11">
              <a:extLst>
                <a:ext uri="{FF2B5EF4-FFF2-40B4-BE49-F238E27FC236}">
                  <a16:creationId xmlns:a16="http://schemas.microsoft.com/office/drawing/2014/main" id="{A40A1FCA-8FE6-4C78-98C2-0984F4F2A737}"/>
                </a:ext>
              </a:extLst>
            </p:cNvPr>
            <p:cNvSpPr>
              <a:spLocks noChangeArrowheads="1"/>
            </p:cNvSpPr>
            <p:nvPr/>
          </p:nvSpPr>
          <p:spPr bwMode="auto">
            <a:xfrm>
              <a:off x="4782" y="2812"/>
              <a:ext cx="411" cy="402"/>
            </a:xfrm>
            <a:prstGeom prst="ellipse">
              <a:avLst/>
            </a:prstGeom>
            <a:solidFill>
              <a:srgbClr val="FFCCCC"/>
            </a:solidFill>
            <a:ln w="9525">
              <a:solidFill>
                <a:srgbClr val="000000"/>
              </a:solidFill>
              <a:round/>
              <a:headEnd/>
              <a:tailEnd/>
            </a:ln>
            <a:effectLst>
              <a:outerShdw dist="35921" dir="2700000" algn="ctr" rotWithShape="0">
                <a:schemeClr val="bg2"/>
              </a:outerShdw>
            </a:effec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2322" name="Line 12">
              <a:extLst>
                <a:ext uri="{FF2B5EF4-FFF2-40B4-BE49-F238E27FC236}">
                  <a16:creationId xmlns:a16="http://schemas.microsoft.com/office/drawing/2014/main" id="{7DF2827F-426C-43E5-86CD-9A7804333D2B}"/>
                </a:ext>
              </a:extLst>
            </p:cNvPr>
            <p:cNvSpPr>
              <a:spLocks noChangeShapeType="1"/>
            </p:cNvSpPr>
            <p:nvPr/>
          </p:nvSpPr>
          <p:spPr bwMode="auto">
            <a:xfrm>
              <a:off x="4983" y="2528"/>
              <a:ext cx="0" cy="292"/>
            </a:xfrm>
            <a:prstGeom prst="line">
              <a:avLst/>
            </a:prstGeom>
            <a:noFill/>
            <a:ln w="38100">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13">
              <a:extLst>
                <a:ext uri="{FF2B5EF4-FFF2-40B4-BE49-F238E27FC236}">
                  <a16:creationId xmlns:a16="http://schemas.microsoft.com/office/drawing/2014/main" id="{CA967D7A-58AC-433A-B45A-26B60DB42E43}"/>
                </a:ext>
              </a:extLst>
            </p:cNvPr>
            <p:cNvSpPr>
              <a:spLocks noChangeShapeType="1"/>
            </p:cNvSpPr>
            <p:nvPr/>
          </p:nvSpPr>
          <p:spPr bwMode="auto">
            <a:xfrm>
              <a:off x="4983" y="3238"/>
              <a:ext cx="0" cy="170"/>
            </a:xfrm>
            <a:prstGeom prst="line">
              <a:avLst/>
            </a:prstGeom>
            <a:noFill/>
            <a:ln w="38100">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AutoShape 14">
              <a:extLst>
                <a:ext uri="{FF2B5EF4-FFF2-40B4-BE49-F238E27FC236}">
                  <a16:creationId xmlns:a16="http://schemas.microsoft.com/office/drawing/2014/main" id="{BC063830-BD78-4452-B7EC-038D8AC37556}"/>
                </a:ext>
              </a:extLst>
            </p:cNvPr>
            <p:cNvSpPr>
              <a:spLocks noChangeArrowheads="1"/>
            </p:cNvSpPr>
            <p:nvPr/>
          </p:nvSpPr>
          <p:spPr bwMode="auto">
            <a:xfrm>
              <a:off x="4953" y="2922"/>
              <a:ext cx="69" cy="219"/>
            </a:xfrm>
            <a:prstGeom prst="upArrow">
              <a:avLst>
                <a:gd name="adj1" fmla="val 50000"/>
                <a:gd name="adj2" fmla="val 79348"/>
              </a:avLst>
            </a:prstGeom>
            <a:solidFill>
              <a:srgbClr val="FF3300"/>
            </a:solidFill>
            <a:ln w="9525">
              <a:solidFill>
                <a:srgbClr val="FF3300"/>
              </a:solidFill>
              <a:miter lim="800000"/>
              <a:headEnd/>
              <a:tailEnd/>
            </a:ln>
            <a:effectLst>
              <a:outerShdw dist="35921" dir="2700000" algn="ctr" rotWithShape="0">
                <a:schemeClr val="bg2"/>
              </a:outerShdw>
            </a:effectLst>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2325" name="Oval 15">
              <a:extLst>
                <a:ext uri="{FF2B5EF4-FFF2-40B4-BE49-F238E27FC236}">
                  <a16:creationId xmlns:a16="http://schemas.microsoft.com/office/drawing/2014/main" id="{4B07C73E-E305-44E6-A226-BDC960D2F145}"/>
                </a:ext>
              </a:extLst>
            </p:cNvPr>
            <p:cNvSpPr>
              <a:spLocks noChangeArrowheads="1"/>
            </p:cNvSpPr>
            <p:nvPr/>
          </p:nvSpPr>
          <p:spPr bwMode="auto">
            <a:xfrm>
              <a:off x="3652" y="2411"/>
              <a:ext cx="617" cy="219"/>
            </a:xfrm>
            <a:prstGeom prst="ellipse">
              <a:avLst/>
            </a:prstGeom>
            <a:gradFill rotWithShape="0">
              <a:gsLst>
                <a:gs pos="0">
                  <a:srgbClr val="767676"/>
                </a:gs>
                <a:gs pos="100000">
                  <a:srgbClr val="FFFFFF"/>
                </a:gs>
              </a:gsLst>
              <a:lin ang="0" scaled="1"/>
            </a:gradFill>
            <a:ln w="9525">
              <a:solidFill>
                <a:srgbClr val="0099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
        <p:nvSpPr>
          <p:cNvPr id="4119" name="Line 23">
            <a:extLst>
              <a:ext uri="{FF2B5EF4-FFF2-40B4-BE49-F238E27FC236}">
                <a16:creationId xmlns:a16="http://schemas.microsoft.com/office/drawing/2014/main" id="{BFBCFE41-22B3-4F5A-8543-3D12666C84BD}"/>
              </a:ext>
            </a:extLst>
          </p:cNvPr>
          <p:cNvSpPr>
            <a:spLocks noChangeShapeType="1"/>
          </p:cNvSpPr>
          <p:nvPr/>
        </p:nvSpPr>
        <p:spPr bwMode="auto">
          <a:xfrm flipV="1">
            <a:off x="6804025" y="2276475"/>
            <a:ext cx="0" cy="811213"/>
          </a:xfrm>
          <a:prstGeom prst="line">
            <a:avLst/>
          </a:prstGeom>
          <a:noFill/>
          <a:ln w="38100">
            <a:solidFill>
              <a:srgbClr val="FF0000"/>
            </a:solidFill>
            <a:round/>
            <a:headEnd/>
            <a:tailEnd type="arrow"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Line 22">
            <a:extLst>
              <a:ext uri="{FF2B5EF4-FFF2-40B4-BE49-F238E27FC236}">
                <a16:creationId xmlns:a16="http://schemas.microsoft.com/office/drawing/2014/main" id="{910E2146-4853-4537-B1A6-41EFE9CEE4F9}"/>
              </a:ext>
            </a:extLst>
          </p:cNvPr>
          <p:cNvSpPr>
            <a:spLocks noChangeShapeType="1"/>
          </p:cNvSpPr>
          <p:nvPr/>
        </p:nvSpPr>
        <p:spPr bwMode="auto">
          <a:xfrm>
            <a:off x="6659563" y="2276475"/>
            <a:ext cx="0" cy="811213"/>
          </a:xfrm>
          <a:prstGeom prst="line">
            <a:avLst/>
          </a:prstGeom>
          <a:noFill/>
          <a:ln w="38100">
            <a:solidFill>
              <a:srgbClr val="FF0000"/>
            </a:solidFill>
            <a:round/>
            <a:headEnd/>
            <a:tailEnd type="arrow"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34">
            <a:extLst>
              <a:ext uri="{FF2B5EF4-FFF2-40B4-BE49-F238E27FC236}">
                <a16:creationId xmlns:a16="http://schemas.microsoft.com/office/drawing/2014/main" id="{48B9A241-9850-435B-B1F5-FA00DA28ADE1}"/>
              </a:ext>
            </a:extLst>
          </p:cNvPr>
          <p:cNvGrpSpPr>
            <a:grpSpLocks/>
          </p:cNvGrpSpPr>
          <p:nvPr/>
        </p:nvGrpSpPr>
        <p:grpSpPr bwMode="auto">
          <a:xfrm>
            <a:off x="5854700" y="2060575"/>
            <a:ext cx="487363" cy="1449388"/>
            <a:chOff x="3458" y="1296"/>
            <a:chExt cx="430" cy="1200"/>
          </a:xfrm>
        </p:grpSpPr>
        <p:sp>
          <p:nvSpPr>
            <p:cNvPr id="12309" name="Rectangle 19">
              <a:extLst>
                <a:ext uri="{FF2B5EF4-FFF2-40B4-BE49-F238E27FC236}">
                  <a16:creationId xmlns:a16="http://schemas.microsoft.com/office/drawing/2014/main" id="{E31D5924-D700-467D-AFF4-7F465B63C930}"/>
                </a:ext>
              </a:extLst>
            </p:cNvPr>
            <p:cNvSpPr>
              <a:spLocks noChangeArrowheads="1"/>
            </p:cNvSpPr>
            <p:nvPr/>
          </p:nvSpPr>
          <p:spPr bwMode="auto">
            <a:xfrm rot="5400000">
              <a:off x="3503" y="2112"/>
              <a:ext cx="577" cy="192"/>
            </a:xfrm>
            <a:prstGeom prst="rect">
              <a:avLst/>
            </a:prstGeom>
            <a:solidFill>
              <a:srgbClr val="FF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rot="10800000" vert="eaVert" wrap="none" anchor="ctr">
              <a:flatTx/>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116" name="Rectangle 20">
              <a:extLst>
                <a:ext uri="{FF2B5EF4-FFF2-40B4-BE49-F238E27FC236}">
                  <a16:creationId xmlns:a16="http://schemas.microsoft.com/office/drawing/2014/main" id="{5CDD7864-0AA6-4599-84FC-504C9D02B46B}"/>
                </a:ext>
              </a:extLst>
            </p:cNvPr>
            <p:cNvSpPr>
              <a:spLocks noChangeArrowheads="1"/>
            </p:cNvSpPr>
            <p:nvPr/>
          </p:nvSpPr>
          <p:spPr bwMode="auto">
            <a:xfrm flipH="1">
              <a:off x="3458" y="1296"/>
              <a:ext cx="298" cy="306"/>
            </a:xfrm>
            <a:prstGeom prst="rect">
              <a:avLst/>
            </a:prstGeom>
            <a:noFill/>
            <a:ln w="9525">
              <a:noFill/>
              <a:miter lim="800000"/>
              <a:headEnd/>
              <a:tailEnd/>
            </a:ln>
            <a:effectLst/>
          </p:spPr>
          <p:txBody>
            <a:bodyPr wrap="none">
              <a:spAutoFit/>
            </a:bodyPr>
            <a:lstStyle/>
            <a:p>
              <a:pPr>
                <a:defRPr/>
              </a:pPr>
              <a:r>
                <a:rPr lang="en-US" altLang="zh-CN" b="1" dirty="0">
                  <a:solidFill>
                    <a:srgbClr val="FFFF00"/>
                  </a:solidFill>
                  <a:effectLst>
                    <a:outerShdw blurRad="38100" dist="38100" dir="2700000" algn="tl">
                      <a:srgbClr val="C0C0C0"/>
                    </a:outerShdw>
                  </a:effectLst>
                </a:rPr>
                <a:t>S</a:t>
              </a:r>
              <a:endParaRPr lang="en-US" altLang="zh-CN" dirty="0">
                <a:solidFill>
                  <a:srgbClr val="FFFF00"/>
                </a:solidFill>
              </a:endParaRPr>
            </a:p>
          </p:txBody>
        </p:sp>
        <p:sp>
          <p:nvSpPr>
            <p:cNvPr id="4117" name="Rectangle 21">
              <a:extLst>
                <a:ext uri="{FF2B5EF4-FFF2-40B4-BE49-F238E27FC236}">
                  <a16:creationId xmlns:a16="http://schemas.microsoft.com/office/drawing/2014/main" id="{5CE9403A-D89F-43FA-8627-849692188ADF}"/>
                </a:ext>
              </a:extLst>
            </p:cNvPr>
            <p:cNvSpPr>
              <a:spLocks noChangeArrowheads="1"/>
            </p:cNvSpPr>
            <p:nvPr/>
          </p:nvSpPr>
          <p:spPr bwMode="auto">
            <a:xfrm flipH="1">
              <a:off x="3458" y="2121"/>
              <a:ext cx="325" cy="329"/>
            </a:xfrm>
            <a:prstGeom prst="rect">
              <a:avLst/>
            </a:prstGeom>
            <a:noFill/>
            <a:ln w="9525">
              <a:noFill/>
              <a:miter lim="800000"/>
              <a:headEnd/>
              <a:tailEnd/>
            </a:ln>
            <a:effectLst/>
          </p:spPr>
          <p:txBody>
            <a:bodyPr wrap="none">
              <a:spAutoFit/>
            </a:bodyPr>
            <a:lstStyle/>
            <a:p>
              <a:pPr>
                <a:defRPr/>
              </a:pPr>
              <a:r>
                <a:rPr lang="en-US" altLang="zh-CN" sz="2000" b="1" dirty="0">
                  <a:solidFill>
                    <a:srgbClr val="FFFF00"/>
                  </a:solidFill>
                  <a:effectLst>
                    <a:outerShdw blurRad="38100" dist="38100" dir="2700000" algn="tl">
                      <a:srgbClr val="C0C0C0"/>
                    </a:outerShdw>
                  </a:effectLst>
                </a:rPr>
                <a:t>N</a:t>
              </a:r>
              <a:endParaRPr lang="en-US" altLang="zh-CN" sz="2000" dirty="0">
                <a:solidFill>
                  <a:srgbClr val="FFFF00"/>
                </a:solidFill>
              </a:endParaRPr>
            </a:p>
          </p:txBody>
        </p:sp>
        <p:sp>
          <p:nvSpPr>
            <p:cNvPr id="12312" name="Rectangle 18">
              <a:extLst>
                <a:ext uri="{FF2B5EF4-FFF2-40B4-BE49-F238E27FC236}">
                  <a16:creationId xmlns:a16="http://schemas.microsoft.com/office/drawing/2014/main" id="{767F79D0-3A47-46E8-B31C-AB0433397A44}"/>
                </a:ext>
              </a:extLst>
            </p:cNvPr>
            <p:cNvSpPr>
              <a:spLocks noChangeArrowheads="1"/>
            </p:cNvSpPr>
            <p:nvPr/>
          </p:nvSpPr>
          <p:spPr bwMode="auto">
            <a:xfrm rot="5400000">
              <a:off x="3503" y="1535"/>
              <a:ext cx="577" cy="192"/>
            </a:xfrm>
            <a:prstGeom prst="rect">
              <a:avLst/>
            </a:prstGeom>
            <a:solidFill>
              <a:srgbClr val="00CC99"/>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rgbClr val="00CC99"/>
              </a:contourClr>
            </a:sp3d>
          </p:spPr>
          <p:txBody>
            <a:bodyPr rot="10800000" vert="eaVert" wrap="none" anchor="ctr">
              <a:flatTx/>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
        <p:nvSpPr>
          <p:cNvPr id="4131" name="Text Box 35">
            <a:extLst>
              <a:ext uri="{FF2B5EF4-FFF2-40B4-BE49-F238E27FC236}">
                <a16:creationId xmlns:a16="http://schemas.microsoft.com/office/drawing/2014/main" id="{6AE3DECB-1D1D-4749-AF48-2B37DD1D7B9D}"/>
              </a:ext>
            </a:extLst>
          </p:cNvPr>
          <p:cNvSpPr txBox="1">
            <a:spLocks noChangeArrowheads="1"/>
          </p:cNvSpPr>
          <p:nvPr/>
        </p:nvSpPr>
        <p:spPr bwMode="auto">
          <a:xfrm>
            <a:off x="234950" y="115888"/>
            <a:ext cx="5508625" cy="823912"/>
          </a:xfrm>
          <a:prstGeom prst="rect">
            <a:avLst/>
          </a:prstGeom>
          <a:noFill/>
          <a:ln w="9525" algn="ctr">
            <a:noFill/>
            <a:miter lim="800000"/>
            <a:headEnd/>
            <a:tailEnd/>
          </a:ln>
          <a:effectLst/>
        </p:spPr>
        <p:txBody>
          <a:bodyPr wrap="none" anchor="ctr"/>
          <a:lstStyle/>
          <a:p>
            <a:pPr>
              <a:defRPr/>
            </a:pPr>
            <a:r>
              <a:rPr lang="en-US" altLang="zh-CN" sz="3600" dirty="0">
                <a:solidFill>
                  <a:srgbClr val="FF0000"/>
                </a:solidFill>
                <a:effectLst>
                  <a:outerShdw blurRad="38100" dist="38100" dir="2700000" algn="tl">
                    <a:srgbClr val="C0C0C0"/>
                  </a:outerShdw>
                </a:effectLst>
                <a:latin typeface="华文隶书" pitchFamily="2" charset="-122"/>
                <a:ea typeface="华文隶书" pitchFamily="2" charset="-122"/>
              </a:rPr>
              <a:t>8.1.1</a:t>
            </a:r>
            <a:r>
              <a:rPr lang="zh-CN" altLang="en-US" sz="3600" dirty="0">
                <a:solidFill>
                  <a:srgbClr val="FF0000"/>
                </a:solidFill>
                <a:effectLst>
                  <a:outerShdw blurRad="38100" dist="38100" dir="2700000" algn="tl">
                    <a:srgbClr val="C0C0C0"/>
                  </a:outerShdw>
                </a:effectLst>
                <a:latin typeface="华文隶书" pitchFamily="2" charset="-122"/>
                <a:ea typeface="华文隶书" pitchFamily="2" charset="-122"/>
              </a:rPr>
              <a:t>  法拉第电磁感应定律</a:t>
            </a:r>
          </a:p>
        </p:txBody>
      </p:sp>
      <p:grpSp>
        <p:nvGrpSpPr>
          <p:cNvPr id="4" name="Group 26">
            <a:extLst>
              <a:ext uri="{FF2B5EF4-FFF2-40B4-BE49-F238E27FC236}">
                <a16:creationId xmlns:a16="http://schemas.microsoft.com/office/drawing/2014/main" id="{C31827B2-C005-4929-B0BC-7D8A6E2B6C14}"/>
              </a:ext>
            </a:extLst>
          </p:cNvPr>
          <p:cNvGrpSpPr>
            <a:grpSpLocks/>
          </p:cNvGrpSpPr>
          <p:nvPr/>
        </p:nvGrpSpPr>
        <p:grpSpPr bwMode="auto">
          <a:xfrm>
            <a:off x="7596188" y="4037013"/>
            <a:ext cx="652462" cy="638175"/>
            <a:chOff x="4752" y="1728"/>
            <a:chExt cx="576" cy="528"/>
          </a:xfrm>
        </p:grpSpPr>
        <p:sp>
          <p:nvSpPr>
            <p:cNvPr id="12307" name="Oval 27">
              <a:extLst>
                <a:ext uri="{FF2B5EF4-FFF2-40B4-BE49-F238E27FC236}">
                  <a16:creationId xmlns:a16="http://schemas.microsoft.com/office/drawing/2014/main" id="{9383B9C3-747E-4818-A65D-2C9F253A5C46}"/>
                </a:ext>
              </a:extLst>
            </p:cNvPr>
            <p:cNvSpPr>
              <a:spLocks noChangeArrowheads="1"/>
            </p:cNvSpPr>
            <p:nvPr/>
          </p:nvSpPr>
          <p:spPr bwMode="auto">
            <a:xfrm>
              <a:off x="4752" y="1728"/>
              <a:ext cx="576" cy="528"/>
            </a:xfrm>
            <a:prstGeom prst="ellipse">
              <a:avLst/>
            </a:prstGeom>
            <a:solidFill>
              <a:srgbClr val="FFCCCC"/>
            </a:soli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2308" name="AutoShape 28">
              <a:extLst>
                <a:ext uri="{FF2B5EF4-FFF2-40B4-BE49-F238E27FC236}">
                  <a16:creationId xmlns:a16="http://schemas.microsoft.com/office/drawing/2014/main" id="{74205FB6-2278-4982-908F-7FC45E48823E}"/>
                </a:ext>
              </a:extLst>
            </p:cNvPr>
            <p:cNvSpPr>
              <a:spLocks noChangeArrowheads="1"/>
            </p:cNvSpPr>
            <p:nvPr/>
          </p:nvSpPr>
          <p:spPr bwMode="auto">
            <a:xfrm rot="2316249">
              <a:off x="5088" y="1872"/>
              <a:ext cx="95" cy="288"/>
            </a:xfrm>
            <a:prstGeom prst="upArrow">
              <a:avLst>
                <a:gd name="adj1" fmla="val 50000"/>
                <a:gd name="adj2" fmla="val 75004"/>
              </a:avLst>
            </a:prstGeom>
            <a:solidFill>
              <a:srgbClr val="FF3300"/>
            </a:solidFill>
            <a:ln w="9525">
              <a:solidFill>
                <a:srgbClr val="FF3300"/>
              </a:solidFill>
              <a:miter lim="800000"/>
              <a:headEnd/>
              <a:tailEnd/>
            </a:ln>
            <a:effectLst>
              <a:outerShdw dist="35921" dir="2700000" algn="ctr" rotWithShape="0">
                <a:schemeClr val="bg2"/>
              </a:outerShdw>
            </a:effectLst>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5" name="Group 29">
            <a:extLst>
              <a:ext uri="{FF2B5EF4-FFF2-40B4-BE49-F238E27FC236}">
                <a16:creationId xmlns:a16="http://schemas.microsoft.com/office/drawing/2014/main" id="{39DBC88C-94FF-4EB0-9E41-4FC9D89B497A}"/>
              </a:ext>
            </a:extLst>
          </p:cNvPr>
          <p:cNvGrpSpPr>
            <a:grpSpLocks/>
          </p:cNvGrpSpPr>
          <p:nvPr/>
        </p:nvGrpSpPr>
        <p:grpSpPr bwMode="auto">
          <a:xfrm>
            <a:off x="7596188" y="4044950"/>
            <a:ext cx="652462" cy="636588"/>
            <a:chOff x="4752" y="1104"/>
            <a:chExt cx="576" cy="528"/>
          </a:xfrm>
        </p:grpSpPr>
        <p:sp>
          <p:nvSpPr>
            <p:cNvPr id="12305" name="Oval 30">
              <a:extLst>
                <a:ext uri="{FF2B5EF4-FFF2-40B4-BE49-F238E27FC236}">
                  <a16:creationId xmlns:a16="http://schemas.microsoft.com/office/drawing/2014/main" id="{333AA99C-E2BB-462F-86B1-08F1A65E3F77}"/>
                </a:ext>
              </a:extLst>
            </p:cNvPr>
            <p:cNvSpPr>
              <a:spLocks noChangeArrowheads="1"/>
            </p:cNvSpPr>
            <p:nvPr/>
          </p:nvSpPr>
          <p:spPr bwMode="auto">
            <a:xfrm>
              <a:off x="4752" y="1104"/>
              <a:ext cx="576" cy="528"/>
            </a:xfrm>
            <a:prstGeom prst="ellipse">
              <a:avLst/>
            </a:prstGeom>
            <a:solidFill>
              <a:srgbClr val="FFCCCC"/>
            </a:soli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2306" name="AutoShape 31">
              <a:extLst>
                <a:ext uri="{FF2B5EF4-FFF2-40B4-BE49-F238E27FC236}">
                  <a16:creationId xmlns:a16="http://schemas.microsoft.com/office/drawing/2014/main" id="{49EC9382-58CC-4314-B755-8FF5805D127E}"/>
                </a:ext>
              </a:extLst>
            </p:cNvPr>
            <p:cNvSpPr>
              <a:spLocks noChangeArrowheads="1"/>
            </p:cNvSpPr>
            <p:nvPr/>
          </p:nvSpPr>
          <p:spPr bwMode="auto">
            <a:xfrm rot="-2190664">
              <a:off x="4896" y="1248"/>
              <a:ext cx="95" cy="288"/>
            </a:xfrm>
            <a:prstGeom prst="upArrow">
              <a:avLst>
                <a:gd name="adj1" fmla="val 50000"/>
                <a:gd name="adj2" fmla="val 75004"/>
              </a:avLst>
            </a:prstGeom>
            <a:solidFill>
              <a:srgbClr val="FF3300"/>
            </a:solidFill>
            <a:ln w="9525">
              <a:solidFill>
                <a:srgbClr val="FF3300"/>
              </a:solidFill>
              <a:miter lim="800000"/>
              <a:headEnd/>
              <a:tailEnd/>
            </a:ln>
            <a:effectLst>
              <a:outerShdw dist="35921" dir="2700000" algn="ctr" rotWithShape="0">
                <a:schemeClr val="bg2"/>
              </a:outerShdw>
            </a:effectLst>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12299" name="Group 39">
            <a:extLst>
              <a:ext uri="{FF2B5EF4-FFF2-40B4-BE49-F238E27FC236}">
                <a16:creationId xmlns:a16="http://schemas.microsoft.com/office/drawing/2014/main" id="{A7039045-B5AD-4438-BCB7-C57BC3A0487C}"/>
              </a:ext>
            </a:extLst>
          </p:cNvPr>
          <p:cNvGrpSpPr>
            <a:grpSpLocks/>
          </p:cNvGrpSpPr>
          <p:nvPr/>
        </p:nvGrpSpPr>
        <p:grpSpPr bwMode="auto">
          <a:xfrm>
            <a:off x="323850" y="1125538"/>
            <a:ext cx="4424363" cy="688975"/>
            <a:chOff x="720" y="1392"/>
            <a:chExt cx="4058" cy="480"/>
          </a:xfrm>
        </p:grpSpPr>
        <p:sp>
          <p:nvSpPr>
            <p:cNvPr id="12301" name="AutoShape 40">
              <a:extLst>
                <a:ext uri="{FF2B5EF4-FFF2-40B4-BE49-F238E27FC236}">
                  <a16:creationId xmlns:a16="http://schemas.microsoft.com/office/drawing/2014/main" id="{F642EAF7-2E6D-44CA-A455-77CC260A2272}"/>
                </a:ext>
              </a:extLst>
            </p:cNvPr>
            <p:cNvSpPr>
              <a:spLocks noChangeArrowheads="1"/>
            </p:cNvSpPr>
            <p:nvPr/>
          </p:nvSpPr>
          <p:spPr bwMode="gray">
            <a:xfrm>
              <a:off x="720" y="1392"/>
              <a:ext cx="4058" cy="480"/>
            </a:xfrm>
            <a:prstGeom prst="roundRect">
              <a:avLst>
                <a:gd name="adj" fmla="val 17509"/>
              </a:avLst>
            </a:prstGeom>
            <a:gradFill rotWithShape="1">
              <a:gsLst>
                <a:gs pos="0">
                  <a:srgbClr val="8A5BDF"/>
                </a:gs>
                <a:gs pos="50000">
                  <a:srgbClr val="7F54CE"/>
                </a:gs>
                <a:gs pos="100000">
                  <a:srgbClr val="8A5BD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12302" name="Group 41">
              <a:extLst>
                <a:ext uri="{FF2B5EF4-FFF2-40B4-BE49-F238E27FC236}">
                  <a16:creationId xmlns:a16="http://schemas.microsoft.com/office/drawing/2014/main" id="{45ADE879-48FD-4B0C-8C87-DD454BF7ED3E}"/>
                </a:ext>
              </a:extLst>
            </p:cNvPr>
            <p:cNvGrpSpPr>
              <a:grpSpLocks/>
            </p:cNvGrpSpPr>
            <p:nvPr/>
          </p:nvGrpSpPr>
          <p:grpSpPr bwMode="auto">
            <a:xfrm>
              <a:off x="730" y="1407"/>
              <a:ext cx="4043" cy="444"/>
              <a:chOff x="744" y="1407"/>
              <a:chExt cx="3988" cy="444"/>
            </a:xfrm>
          </p:grpSpPr>
          <p:sp>
            <p:nvSpPr>
              <p:cNvPr id="12303" name="AutoShape 42">
                <a:extLst>
                  <a:ext uri="{FF2B5EF4-FFF2-40B4-BE49-F238E27FC236}">
                    <a16:creationId xmlns:a16="http://schemas.microsoft.com/office/drawing/2014/main" id="{51FFCC56-6989-4975-B0DC-B19FF1F123AF}"/>
                  </a:ext>
                </a:extLst>
              </p:cNvPr>
              <p:cNvSpPr>
                <a:spLocks noChangeArrowheads="1"/>
              </p:cNvSpPr>
              <p:nvPr/>
            </p:nvSpPr>
            <p:spPr bwMode="gray">
              <a:xfrm>
                <a:off x="744" y="1736"/>
                <a:ext cx="3988" cy="115"/>
              </a:xfrm>
              <a:prstGeom prst="roundRect">
                <a:avLst>
                  <a:gd name="adj" fmla="val 50000"/>
                </a:avLst>
              </a:prstGeom>
              <a:gradFill rotWithShape="1">
                <a:gsLst>
                  <a:gs pos="0">
                    <a:srgbClr val="8A5BDF">
                      <a:alpha val="0"/>
                    </a:srgbClr>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2304" name="AutoShape 43">
                <a:extLst>
                  <a:ext uri="{FF2B5EF4-FFF2-40B4-BE49-F238E27FC236}">
                    <a16:creationId xmlns:a16="http://schemas.microsoft.com/office/drawing/2014/main" id="{F52E0A90-E065-460D-B91F-7BACF09C0D0B}"/>
                  </a:ext>
                </a:extLst>
              </p:cNvPr>
              <p:cNvSpPr>
                <a:spLocks noChangeArrowheads="1"/>
              </p:cNvSpPr>
              <p:nvPr/>
            </p:nvSpPr>
            <p:spPr bwMode="gray">
              <a:xfrm>
                <a:off x="744" y="1407"/>
                <a:ext cx="3988" cy="115"/>
              </a:xfrm>
              <a:prstGeom prst="roundRect">
                <a:avLst>
                  <a:gd name="adj" fmla="val 50000"/>
                </a:avLst>
              </a:prstGeom>
              <a:gradFill rotWithShape="1">
                <a:gsLst>
                  <a:gs pos="0">
                    <a:srgbClr val="FFFFFF"/>
                  </a:gs>
                  <a:gs pos="100000">
                    <a:srgbClr val="8A5BD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sp>
        <p:nvSpPr>
          <p:cNvPr id="4140" name="Text Box 44">
            <a:extLst>
              <a:ext uri="{FF2B5EF4-FFF2-40B4-BE49-F238E27FC236}">
                <a16:creationId xmlns:a16="http://schemas.microsoft.com/office/drawing/2014/main" id="{B9A95AF4-57FA-4CBE-AADB-D680FDA3C0D2}"/>
              </a:ext>
            </a:extLst>
          </p:cNvPr>
          <p:cNvSpPr txBox="1">
            <a:spLocks noChangeArrowheads="1"/>
          </p:cNvSpPr>
          <p:nvPr/>
        </p:nvSpPr>
        <p:spPr bwMode="auto">
          <a:xfrm>
            <a:off x="344488" y="1198563"/>
            <a:ext cx="4659312" cy="519112"/>
          </a:xfrm>
          <a:prstGeom prst="rect">
            <a:avLst/>
          </a:prstGeom>
          <a:noFill/>
          <a:ln w="9525" algn="ctr">
            <a:noFill/>
            <a:miter lim="800000"/>
            <a:headEnd/>
            <a:tailEnd/>
          </a:ln>
          <a:effectLst/>
        </p:spPr>
        <p:txBody>
          <a:bodyPr>
            <a:spAutoFit/>
          </a:bodyPr>
          <a:lstStyle/>
          <a:p>
            <a:pPr>
              <a:spcBef>
                <a:spcPct val="50000"/>
              </a:spcBef>
              <a:defRPr/>
            </a:pPr>
            <a:r>
              <a:rPr lang="zh-CN" altLang="en-US" sz="2800" b="1" dirty="0">
                <a:solidFill>
                  <a:srgbClr val="FFFF66"/>
                </a:solidFill>
                <a:effectLst>
                  <a:outerShdw blurRad="38100" dist="38100" dir="2700000" algn="tl">
                    <a:srgbClr val="C0C0C0"/>
                  </a:outerShdw>
                </a:effectLst>
                <a:ea typeface="仿宋_GB2312" pitchFamily="49" charset="-122"/>
              </a:rPr>
              <a:t>一、电磁感应的基本定律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120"/>
                                        </p:tgtEl>
                                        <p:attrNameLst>
                                          <p:attrName>style.visibility</p:attrName>
                                        </p:attrNameLst>
                                      </p:cBhvr>
                                      <p:to>
                                        <p:strVal val="visible"/>
                                      </p:to>
                                    </p:set>
                                    <p:anim calcmode="lin" valueType="num">
                                      <p:cBhvr>
                                        <p:cTn id="7" dur="500" fill="hold"/>
                                        <p:tgtEl>
                                          <p:spTgt spid="4120"/>
                                        </p:tgtEl>
                                        <p:attrNameLst>
                                          <p:attrName>ppt_w</p:attrName>
                                        </p:attrNameLst>
                                      </p:cBhvr>
                                      <p:tavLst>
                                        <p:tav tm="0">
                                          <p:val>
                                            <p:strVal val="4/3*#ppt_w"/>
                                          </p:val>
                                        </p:tav>
                                        <p:tav tm="100000">
                                          <p:val>
                                            <p:strVal val="#ppt_w"/>
                                          </p:val>
                                        </p:tav>
                                      </p:tavLst>
                                    </p:anim>
                                    <p:anim calcmode="lin" valueType="num">
                                      <p:cBhvr>
                                        <p:cTn id="8" dur="500" fill="hold"/>
                                        <p:tgtEl>
                                          <p:spTgt spid="4120"/>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4118"/>
                                        </p:tgtEl>
                                        <p:attrNameLst>
                                          <p:attrName>style.visibility</p:attrName>
                                        </p:attrNameLst>
                                      </p:cBhvr>
                                      <p:to>
                                        <p:strVal val="visible"/>
                                      </p:to>
                                    </p:set>
                                    <p:animEffect transition="in" filter="wipe(up)">
                                      <p:cBhvr>
                                        <p:cTn id="24" dur="1000"/>
                                        <p:tgtEl>
                                          <p:spTgt spid="4118"/>
                                        </p:tgtEl>
                                      </p:cBhvr>
                                    </p:animEffect>
                                  </p:childTnLst>
                                </p:cTn>
                              </p:par>
                            </p:childTnLst>
                          </p:cTn>
                        </p:par>
                        <p:par>
                          <p:cTn id="25" fill="hold" nodeType="afterGroup">
                            <p:stCondLst>
                              <p:cond delay="1000"/>
                            </p:stCondLst>
                            <p:childTnLst>
                              <p:par>
                                <p:cTn id="26" presetID="22" presetClass="entr" presetSubtype="8" fill="hold" nodeType="after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10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4119"/>
                                        </p:tgtEl>
                                        <p:attrNameLst>
                                          <p:attrName>style.visibility</p:attrName>
                                        </p:attrNameLst>
                                      </p:cBhvr>
                                      <p:to>
                                        <p:strVal val="visible"/>
                                      </p:to>
                                    </p:set>
                                    <p:animEffect transition="in" filter="wipe(down)">
                                      <p:cBhvr>
                                        <p:cTn id="33" dur="1000"/>
                                        <p:tgtEl>
                                          <p:spTgt spid="4119"/>
                                        </p:tgtEl>
                                      </p:cBhvr>
                                    </p:animEffect>
                                  </p:childTnLst>
                                </p:cTn>
                              </p:par>
                            </p:childTnLst>
                          </p:cTn>
                        </p:par>
                        <p:par>
                          <p:cTn id="34" fill="hold" nodeType="afterGroup">
                            <p:stCondLst>
                              <p:cond delay="1000"/>
                            </p:stCondLst>
                            <p:childTnLst>
                              <p:par>
                                <p:cTn id="35" presetID="22" presetClass="entr" presetSubtype="8" fill="hold" nodeType="afterEffect">
                                  <p:stCondLst>
                                    <p:cond delay="50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121"/>
                                        </p:tgtEl>
                                        <p:attrNameLst>
                                          <p:attrName>style.visibility</p:attrName>
                                        </p:attrNameLst>
                                      </p:cBhvr>
                                      <p:to>
                                        <p:strVal val="visible"/>
                                      </p:to>
                                    </p:set>
                                    <p:animEffect transition="in" filter="box(out)">
                                      <p:cBhvr>
                                        <p:cTn id="42" dur="500"/>
                                        <p:tgtEl>
                                          <p:spTgt spid="4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0" grpId="0"/>
      <p:bldP spid="412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D4BAD69-AF10-4233-A6B6-5CC233F2456E}"/>
              </a:ext>
            </a:extLst>
          </p:cNvPr>
          <p:cNvSpPr>
            <a:spLocks noChangeArrowheads="1"/>
          </p:cNvSpPr>
          <p:nvPr/>
        </p:nvSpPr>
        <p:spPr bwMode="auto">
          <a:xfrm>
            <a:off x="254000" y="1109663"/>
            <a:ext cx="2014538" cy="584200"/>
          </a:xfrm>
          <a:prstGeom prst="rect">
            <a:avLst/>
          </a:prstGeom>
          <a:noFill/>
          <a:ln w="9525" algn="ctr">
            <a:noFill/>
            <a:miter lim="800000"/>
            <a:headEnd/>
            <a:tailEnd/>
          </a:ln>
          <a:effectLst/>
        </p:spPr>
        <p:txBody>
          <a:bodyPr>
            <a:spAutoFit/>
          </a:bodyPr>
          <a:lstStyle/>
          <a:p>
            <a:pPr>
              <a:defRPr/>
            </a:pPr>
            <a:r>
              <a:rPr lang="zh-CN" altLang="en-US" sz="3200" b="1" dirty="0">
                <a:solidFill>
                  <a:srgbClr val="FFFF00"/>
                </a:solidFill>
                <a:effectLst>
                  <a:outerShdw blurRad="38100" dist="38100" dir="2700000" algn="tl">
                    <a:srgbClr val="C0C0C0"/>
                  </a:outerShdw>
                </a:effectLst>
              </a:rPr>
              <a:t>实验二</a:t>
            </a:r>
          </a:p>
        </p:txBody>
      </p:sp>
      <p:sp>
        <p:nvSpPr>
          <p:cNvPr id="504882" name="Text Box 3">
            <a:extLst>
              <a:ext uri="{FF2B5EF4-FFF2-40B4-BE49-F238E27FC236}">
                <a16:creationId xmlns:a16="http://schemas.microsoft.com/office/drawing/2014/main" id="{1B6FA6AA-4BBC-40CE-960F-48A8459474FB}"/>
              </a:ext>
            </a:extLst>
          </p:cNvPr>
          <p:cNvSpPr txBox="1">
            <a:spLocks noChangeArrowheads="1"/>
          </p:cNvSpPr>
          <p:nvPr/>
        </p:nvSpPr>
        <p:spPr bwMode="auto">
          <a:xfrm>
            <a:off x="395288" y="1989138"/>
            <a:ext cx="434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仿宋_GB2312" pitchFamily="49" charset="-122"/>
              </a:rPr>
              <a:t>以通电线圈代替条形磁铁</a:t>
            </a:r>
          </a:p>
        </p:txBody>
      </p:sp>
      <p:sp>
        <p:nvSpPr>
          <p:cNvPr id="5140" name="Text Box 20">
            <a:extLst>
              <a:ext uri="{FF2B5EF4-FFF2-40B4-BE49-F238E27FC236}">
                <a16:creationId xmlns:a16="http://schemas.microsoft.com/office/drawing/2014/main" id="{F167562E-8C80-430F-BA6E-5988418BB12F}"/>
              </a:ext>
            </a:extLst>
          </p:cNvPr>
          <p:cNvSpPr txBox="1">
            <a:spLocks noChangeArrowheads="1"/>
          </p:cNvSpPr>
          <p:nvPr/>
        </p:nvSpPr>
        <p:spPr bwMode="auto">
          <a:xfrm>
            <a:off x="401638" y="2636838"/>
            <a:ext cx="43148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1800" b="1">
                <a:solidFill>
                  <a:srgbClr val="3333CC"/>
                </a:solidFill>
                <a:ea typeface="仿宋_GB2312" pitchFamily="49" charset="-122"/>
              </a:rPr>
              <a:t>        </a:t>
            </a:r>
            <a:r>
              <a:rPr lang="zh-CN" altLang="en-US" sz="2800" b="1">
                <a:solidFill>
                  <a:srgbClr val="FFFFFF"/>
                </a:solidFill>
                <a:ea typeface="仿宋_GB2312" pitchFamily="49" charset="-122"/>
              </a:rPr>
              <a:t>当载流</a:t>
            </a:r>
            <a:r>
              <a:rPr lang="zh-CN" altLang="en-US" sz="2800" b="1">
                <a:solidFill>
                  <a:srgbClr val="FFFFFF"/>
                </a:solidFill>
                <a:latin typeface="Times New Roman" panose="02020603050405020304" pitchFamily="18" charset="0"/>
                <a:ea typeface="仿宋_GB2312" pitchFamily="49" charset="-122"/>
              </a:rPr>
              <a:t>线圈 </a:t>
            </a:r>
            <a:r>
              <a:rPr lang="en-US" altLang="zh-CN" sz="2800" b="1">
                <a:solidFill>
                  <a:srgbClr val="FFFFFF"/>
                </a:solidFill>
                <a:latin typeface="Times New Roman" panose="02020603050405020304" pitchFamily="18" charset="0"/>
                <a:ea typeface="仿宋_GB2312" pitchFamily="49" charset="-122"/>
              </a:rPr>
              <a:t>B </a:t>
            </a:r>
            <a:r>
              <a:rPr lang="zh-CN" altLang="en-US" sz="2800" b="1">
                <a:solidFill>
                  <a:srgbClr val="FFFFFF"/>
                </a:solidFill>
                <a:latin typeface="Times New Roman" panose="02020603050405020304" pitchFamily="18" charset="0"/>
                <a:ea typeface="仿宋_GB2312" pitchFamily="49" charset="-122"/>
              </a:rPr>
              <a:t>相对线圈 </a:t>
            </a:r>
            <a:r>
              <a:rPr lang="en-US" altLang="zh-CN" sz="2800" b="1">
                <a:solidFill>
                  <a:srgbClr val="FFFFFF"/>
                </a:solidFill>
                <a:latin typeface="Times New Roman" panose="02020603050405020304" pitchFamily="18" charset="0"/>
                <a:ea typeface="仿宋_GB2312" pitchFamily="49" charset="-122"/>
              </a:rPr>
              <a:t>A </a:t>
            </a:r>
            <a:r>
              <a:rPr lang="zh-CN" altLang="en-US" sz="2800" b="1">
                <a:solidFill>
                  <a:srgbClr val="FFFFFF"/>
                </a:solidFill>
                <a:latin typeface="Times New Roman" panose="02020603050405020304" pitchFamily="18" charset="0"/>
                <a:ea typeface="仿宋_GB2312" pitchFamily="49" charset="-122"/>
              </a:rPr>
              <a:t>运动时，线圈 </a:t>
            </a:r>
            <a:r>
              <a:rPr lang="en-US" altLang="zh-CN" sz="2800" b="1">
                <a:solidFill>
                  <a:srgbClr val="FFFFFF"/>
                </a:solidFill>
                <a:latin typeface="Times New Roman" panose="02020603050405020304" pitchFamily="18" charset="0"/>
                <a:ea typeface="仿宋_GB2312" pitchFamily="49" charset="-122"/>
              </a:rPr>
              <a:t>A </a:t>
            </a:r>
            <a:r>
              <a:rPr lang="zh-CN" altLang="en-US" sz="2800" b="1">
                <a:solidFill>
                  <a:srgbClr val="FFFFFF"/>
                </a:solidFill>
                <a:latin typeface="Times New Roman" panose="02020603050405020304" pitchFamily="18" charset="0"/>
                <a:ea typeface="仿宋_GB2312" pitchFamily="49" charset="-122"/>
              </a:rPr>
              <a:t>回路内会产生电流。</a:t>
            </a:r>
            <a:endParaRPr lang="zh-CN" altLang="en-US" sz="1800" b="1">
              <a:solidFill>
                <a:srgbClr val="FFFFFF"/>
              </a:solidFill>
              <a:latin typeface="Times New Roman" panose="02020603050405020304" pitchFamily="18" charset="0"/>
              <a:ea typeface="仿宋_GB2312" pitchFamily="49" charset="-122"/>
            </a:endParaRPr>
          </a:p>
        </p:txBody>
      </p:sp>
      <p:sp>
        <p:nvSpPr>
          <p:cNvPr id="5141" name="Rectangle 21">
            <a:extLst>
              <a:ext uri="{FF2B5EF4-FFF2-40B4-BE49-F238E27FC236}">
                <a16:creationId xmlns:a16="http://schemas.microsoft.com/office/drawing/2014/main" id="{29C8C33B-C33D-482A-B22F-8F762E055E09}"/>
              </a:ext>
            </a:extLst>
          </p:cNvPr>
          <p:cNvSpPr>
            <a:spLocks noChangeArrowheads="1"/>
          </p:cNvSpPr>
          <p:nvPr/>
        </p:nvSpPr>
        <p:spPr bwMode="auto">
          <a:xfrm>
            <a:off x="395288" y="4105275"/>
            <a:ext cx="43910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a:solidFill>
                  <a:srgbClr val="000000"/>
                </a:solidFill>
                <a:ea typeface="仿宋_GB2312" pitchFamily="49" charset="-122"/>
              </a:rPr>
              <a:t>         </a:t>
            </a:r>
            <a:r>
              <a:rPr lang="zh-CN" altLang="en-US" sz="2800" b="1">
                <a:solidFill>
                  <a:srgbClr val="FFFFFF"/>
                </a:solidFill>
                <a:latin typeface="Times New Roman" panose="02020603050405020304" pitchFamily="18" charset="0"/>
                <a:ea typeface="仿宋_GB2312" pitchFamily="49" charset="-122"/>
              </a:rPr>
              <a:t>当载流线圈 </a:t>
            </a:r>
            <a:r>
              <a:rPr lang="en-US" altLang="zh-CN" sz="2800" b="1">
                <a:solidFill>
                  <a:srgbClr val="FFFFFF"/>
                </a:solidFill>
                <a:latin typeface="Times New Roman" panose="02020603050405020304" pitchFamily="18" charset="0"/>
                <a:ea typeface="仿宋_GB2312" pitchFamily="49" charset="-122"/>
              </a:rPr>
              <a:t>B </a:t>
            </a:r>
            <a:r>
              <a:rPr lang="zh-CN" altLang="en-US" sz="2800" b="1">
                <a:solidFill>
                  <a:srgbClr val="FFFFFF"/>
                </a:solidFill>
                <a:latin typeface="Times New Roman" panose="02020603050405020304" pitchFamily="18" charset="0"/>
                <a:ea typeface="仿宋_GB2312" pitchFamily="49" charset="-122"/>
              </a:rPr>
              <a:t>相对线圈 </a:t>
            </a:r>
            <a:r>
              <a:rPr lang="en-US" altLang="zh-CN" sz="2800" b="1">
                <a:solidFill>
                  <a:srgbClr val="FFFFFF"/>
                </a:solidFill>
                <a:latin typeface="Times New Roman" panose="02020603050405020304" pitchFamily="18" charset="0"/>
                <a:ea typeface="仿宋_GB2312" pitchFamily="49" charset="-122"/>
              </a:rPr>
              <a:t>A </a:t>
            </a:r>
            <a:r>
              <a:rPr lang="zh-CN" altLang="en-US" sz="2800" b="1">
                <a:solidFill>
                  <a:srgbClr val="FFFFFF"/>
                </a:solidFill>
                <a:latin typeface="Times New Roman" panose="02020603050405020304" pitchFamily="18" charset="0"/>
                <a:ea typeface="仿宋_GB2312" pitchFamily="49" charset="-122"/>
              </a:rPr>
              <a:t>静止时，若改变线圈 </a:t>
            </a:r>
            <a:r>
              <a:rPr lang="en-US" altLang="zh-CN" sz="2800" b="1">
                <a:solidFill>
                  <a:srgbClr val="FFFFFF"/>
                </a:solidFill>
                <a:latin typeface="Times New Roman" panose="02020603050405020304" pitchFamily="18" charset="0"/>
                <a:ea typeface="仿宋_GB2312" pitchFamily="49" charset="-122"/>
              </a:rPr>
              <a:t>B </a:t>
            </a:r>
            <a:r>
              <a:rPr lang="zh-CN" altLang="en-US" sz="2800" b="1">
                <a:solidFill>
                  <a:srgbClr val="FFFFFF"/>
                </a:solidFill>
                <a:latin typeface="Times New Roman" panose="02020603050405020304" pitchFamily="18" charset="0"/>
                <a:ea typeface="仿宋_GB2312" pitchFamily="49" charset="-122"/>
              </a:rPr>
              <a:t>中的电流，线圈 </a:t>
            </a:r>
            <a:r>
              <a:rPr lang="en-US" altLang="zh-CN" sz="2800" b="1">
                <a:solidFill>
                  <a:srgbClr val="FFFFFF"/>
                </a:solidFill>
                <a:latin typeface="Times New Roman" panose="02020603050405020304" pitchFamily="18" charset="0"/>
                <a:ea typeface="仿宋_GB2312" pitchFamily="49" charset="-122"/>
              </a:rPr>
              <a:t>A </a:t>
            </a:r>
            <a:r>
              <a:rPr lang="zh-CN" altLang="en-US" sz="2800" b="1">
                <a:solidFill>
                  <a:srgbClr val="FFFFFF"/>
                </a:solidFill>
                <a:latin typeface="Times New Roman" panose="02020603050405020304" pitchFamily="18" charset="0"/>
                <a:ea typeface="仿宋_GB2312" pitchFamily="49" charset="-122"/>
              </a:rPr>
              <a:t>回路中也会产生电流。</a:t>
            </a:r>
            <a:endParaRPr lang="zh-CN" altLang="en-US" sz="1800" b="1">
              <a:solidFill>
                <a:srgbClr val="FFFFFF"/>
              </a:solidFill>
              <a:latin typeface="Times New Roman" panose="02020603050405020304" pitchFamily="18" charset="0"/>
              <a:ea typeface="仿宋_GB2312" pitchFamily="49" charset="-122"/>
            </a:endParaRPr>
          </a:p>
        </p:txBody>
      </p:sp>
      <p:grpSp>
        <p:nvGrpSpPr>
          <p:cNvPr id="504885" name="Group 51">
            <a:extLst>
              <a:ext uri="{FF2B5EF4-FFF2-40B4-BE49-F238E27FC236}">
                <a16:creationId xmlns:a16="http://schemas.microsoft.com/office/drawing/2014/main" id="{198BD73D-733D-43DA-AF93-A89C05160176}"/>
              </a:ext>
            </a:extLst>
          </p:cNvPr>
          <p:cNvGrpSpPr>
            <a:grpSpLocks/>
          </p:cNvGrpSpPr>
          <p:nvPr/>
        </p:nvGrpSpPr>
        <p:grpSpPr bwMode="auto">
          <a:xfrm>
            <a:off x="5400675" y="3465513"/>
            <a:ext cx="2627313" cy="1979612"/>
            <a:chOff x="3402" y="2183"/>
            <a:chExt cx="1655" cy="1247"/>
          </a:xfrm>
        </p:grpSpPr>
        <p:sp>
          <p:nvSpPr>
            <p:cNvPr id="13352" name="AutoShape 6">
              <a:extLst>
                <a:ext uri="{FF2B5EF4-FFF2-40B4-BE49-F238E27FC236}">
                  <a16:creationId xmlns:a16="http://schemas.microsoft.com/office/drawing/2014/main" id="{AF1E10FC-4B73-420A-A8B5-90F83537099D}"/>
                </a:ext>
              </a:extLst>
            </p:cNvPr>
            <p:cNvSpPr>
              <a:spLocks noChangeArrowheads="1"/>
            </p:cNvSpPr>
            <p:nvPr/>
          </p:nvSpPr>
          <p:spPr bwMode="auto">
            <a:xfrm>
              <a:off x="3437" y="2183"/>
              <a:ext cx="704" cy="1247"/>
            </a:xfrm>
            <a:prstGeom prst="can">
              <a:avLst>
                <a:gd name="adj" fmla="val 44283"/>
              </a:avLst>
            </a:prstGeom>
            <a:gradFill rotWithShape="0">
              <a:gsLst>
                <a:gs pos="0">
                  <a:srgbClr val="00CC99"/>
                </a:gs>
                <a:gs pos="100000">
                  <a:srgbClr val="005E47"/>
                </a:gs>
              </a:gsLst>
              <a:lin ang="0" scaled="1"/>
            </a:gradFill>
            <a:ln w="9525">
              <a:solidFill>
                <a:srgbClr val="000000"/>
              </a:solidFill>
              <a:round/>
              <a:headEnd/>
              <a:tailEnd/>
            </a:ln>
            <a:effectLst>
              <a:prstShdw prst="shdw12">
                <a:schemeClr val="bg2"/>
              </a:prstShdw>
            </a:effec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3353" name="Arc 7">
              <a:extLst>
                <a:ext uri="{FF2B5EF4-FFF2-40B4-BE49-F238E27FC236}">
                  <a16:creationId xmlns:a16="http://schemas.microsoft.com/office/drawing/2014/main" id="{11624510-C626-4ECE-B987-9711B876CE47}"/>
                </a:ext>
              </a:extLst>
            </p:cNvPr>
            <p:cNvSpPr>
              <a:spLocks/>
            </p:cNvSpPr>
            <p:nvPr/>
          </p:nvSpPr>
          <p:spPr bwMode="auto">
            <a:xfrm flipH="1" flipV="1">
              <a:off x="3402" y="2334"/>
              <a:ext cx="775" cy="262"/>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4" name="Arc 8">
              <a:extLst>
                <a:ext uri="{FF2B5EF4-FFF2-40B4-BE49-F238E27FC236}">
                  <a16:creationId xmlns:a16="http://schemas.microsoft.com/office/drawing/2014/main" id="{2F7AF152-EFE9-4A51-B93A-91AE894DF923}"/>
                </a:ext>
              </a:extLst>
            </p:cNvPr>
            <p:cNvSpPr>
              <a:spLocks/>
            </p:cNvSpPr>
            <p:nvPr/>
          </p:nvSpPr>
          <p:spPr bwMode="auto">
            <a:xfrm flipH="1" flipV="1">
              <a:off x="3402" y="2523"/>
              <a:ext cx="775" cy="262"/>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5" name="Arc 9">
              <a:extLst>
                <a:ext uri="{FF2B5EF4-FFF2-40B4-BE49-F238E27FC236}">
                  <a16:creationId xmlns:a16="http://schemas.microsoft.com/office/drawing/2014/main" id="{D11E057F-E69C-4F24-8E9C-9D5D3DAEC0A2}"/>
                </a:ext>
              </a:extLst>
            </p:cNvPr>
            <p:cNvSpPr>
              <a:spLocks/>
            </p:cNvSpPr>
            <p:nvPr/>
          </p:nvSpPr>
          <p:spPr bwMode="auto">
            <a:xfrm flipH="1" flipV="1">
              <a:off x="3402" y="2712"/>
              <a:ext cx="775" cy="262"/>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6" name="Arc 10">
              <a:extLst>
                <a:ext uri="{FF2B5EF4-FFF2-40B4-BE49-F238E27FC236}">
                  <a16:creationId xmlns:a16="http://schemas.microsoft.com/office/drawing/2014/main" id="{1524337A-F5C4-45DC-AA2C-D6E82A7239EF}"/>
                </a:ext>
              </a:extLst>
            </p:cNvPr>
            <p:cNvSpPr>
              <a:spLocks/>
            </p:cNvSpPr>
            <p:nvPr/>
          </p:nvSpPr>
          <p:spPr bwMode="auto">
            <a:xfrm flipH="1" flipV="1">
              <a:off x="3402" y="2901"/>
              <a:ext cx="775" cy="262"/>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7" name="Arc 11">
              <a:extLst>
                <a:ext uri="{FF2B5EF4-FFF2-40B4-BE49-F238E27FC236}">
                  <a16:creationId xmlns:a16="http://schemas.microsoft.com/office/drawing/2014/main" id="{E7352893-ABA9-47D2-8C05-713B2538190E}"/>
                </a:ext>
              </a:extLst>
            </p:cNvPr>
            <p:cNvSpPr>
              <a:spLocks/>
            </p:cNvSpPr>
            <p:nvPr/>
          </p:nvSpPr>
          <p:spPr bwMode="auto">
            <a:xfrm flipH="1" flipV="1">
              <a:off x="3402" y="3090"/>
              <a:ext cx="775" cy="262"/>
            </a:xfrm>
            <a:custGeom>
              <a:avLst/>
              <a:gdLst>
                <a:gd name="T0" fmla="*/ 0 w 43200"/>
                <a:gd name="T1" fmla="*/ 0 h 29929"/>
                <a:gd name="T2" fmla="*/ 0 w 43200"/>
                <a:gd name="T3" fmla="*/ 0 h 29929"/>
                <a:gd name="T4" fmla="*/ 0 w 43200"/>
                <a:gd name="T5" fmla="*/ 0 h 29929"/>
                <a:gd name="T6" fmla="*/ 0 60000 65536"/>
                <a:gd name="T7" fmla="*/ 0 60000 65536"/>
                <a:gd name="T8" fmla="*/ 0 60000 65536"/>
              </a:gdLst>
              <a:ahLst/>
              <a:cxnLst>
                <a:cxn ang="T6">
                  <a:pos x="T0" y="T1"/>
                </a:cxn>
                <a:cxn ang="T7">
                  <a:pos x="T2" y="T3"/>
                </a:cxn>
                <a:cxn ang="T8">
                  <a:pos x="T4" y="T5"/>
                </a:cxn>
              </a:cxnLst>
              <a:rect l="0" t="0" r="r" b="b"/>
              <a:pathLst>
                <a:path w="43200" h="29929" fill="none"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path>
                <a:path w="43200" h="29929" stroke="0" extrusionOk="0">
                  <a:moveTo>
                    <a:pt x="1670" y="29928"/>
                  </a:moveTo>
                  <a:cubicBezTo>
                    <a:pt x="567" y="27290"/>
                    <a:pt x="0" y="24459"/>
                    <a:pt x="0" y="21600"/>
                  </a:cubicBezTo>
                  <a:cubicBezTo>
                    <a:pt x="0" y="9670"/>
                    <a:pt x="9670" y="0"/>
                    <a:pt x="21600" y="0"/>
                  </a:cubicBezTo>
                  <a:cubicBezTo>
                    <a:pt x="33529" y="0"/>
                    <a:pt x="43200" y="9670"/>
                    <a:pt x="43200" y="21600"/>
                  </a:cubicBezTo>
                  <a:cubicBezTo>
                    <a:pt x="43200" y="23764"/>
                    <a:pt x="42874" y="25917"/>
                    <a:pt x="42234" y="27984"/>
                  </a:cubicBezTo>
                  <a:lnTo>
                    <a:pt x="21600" y="21600"/>
                  </a:lnTo>
                  <a:lnTo>
                    <a:pt x="1670" y="29928"/>
                  </a:lnTo>
                  <a:close/>
                </a:path>
              </a:pathLst>
            </a:custGeom>
            <a:noFill/>
            <a:ln w="19050">
              <a:solidFill>
                <a:srgbClr val="FFFF00"/>
              </a:solidFill>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8" name="Line 12">
              <a:extLst>
                <a:ext uri="{FF2B5EF4-FFF2-40B4-BE49-F238E27FC236}">
                  <a16:creationId xmlns:a16="http://schemas.microsoft.com/office/drawing/2014/main" id="{31B41A08-6B49-42A8-8D84-AF2FB202B0A7}"/>
                </a:ext>
              </a:extLst>
            </p:cNvPr>
            <p:cNvSpPr>
              <a:spLocks noChangeShapeType="1"/>
            </p:cNvSpPr>
            <p:nvPr/>
          </p:nvSpPr>
          <p:spPr bwMode="auto">
            <a:xfrm flipV="1">
              <a:off x="4177" y="2334"/>
              <a:ext cx="669" cy="0"/>
            </a:xfrm>
            <a:prstGeom prst="line">
              <a:avLst/>
            </a:prstGeom>
            <a:noFill/>
            <a:ln w="28575">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3359" name="Line 13">
              <a:extLst>
                <a:ext uri="{FF2B5EF4-FFF2-40B4-BE49-F238E27FC236}">
                  <a16:creationId xmlns:a16="http://schemas.microsoft.com/office/drawing/2014/main" id="{6B273524-F416-4DFD-8610-E475E70956E4}"/>
                </a:ext>
              </a:extLst>
            </p:cNvPr>
            <p:cNvSpPr>
              <a:spLocks noChangeShapeType="1"/>
            </p:cNvSpPr>
            <p:nvPr/>
          </p:nvSpPr>
          <p:spPr bwMode="auto">
            <a:xfrm>
              <a:off x="4177" y="3241"/>
              <a:ext cx="669" cy="0"/>
            </a:xfrm>
            <a:prstGeom prst="line">
              <a:avLst/>
            </a:prstGeom>
            <a:noFill/>
            <a:ln w="28575">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3360" name="Oval 14">
              <a:extLst>
                <a:ext uri="{FF2B5EF4-FFF2-40B4-BE49-F238E27FC236}">
                  <a16:creationId xmlns:a16="http://schemas.microsoft.com/office/drawing/2014/main" id="{024420E4-F178-4486-892C-77D2631C2827}"/>
                </a:ext>
              </a:extLst>
            </p:cNvPr>
            <p:cNvSpPr>
              <a:spLocks noChangeArrowheads="1"/>
            </p:cNvSpPr>
            <p:nvPr/>
          </p:nvSpPr>
          <p:spPr bwMode="auto">
            <a:xfrm>
              <a:off x="4634" y="2659"/>
              <a:ext cx="423" cy="416"/>
            </a:xfrm>
            <a:prstGeom prst="ellipse">
              <a:avLst/>
            </a:prstGeom>
            <a:solidFill>
              <a:srgbClr val="FFCCCC"/>
            </a:solidFill>
            <a:ln w="9525">
              <a:solidFill>
                <a:srgbClr val="000000"/>
              </a:solidFill>
              <a:round/>
              <a:headEnd/>
              <a:tailEnd/>
            </a:ln>
            <a:effectLst>
              <a:outerShdw dist="35921" dir="2700000" algn="ctr" rotWithShape="0">
                <a:schemeClr val="bg2"/>
              </a:outerShdw>
            </a:effec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3361" name="Line 15">
              <a:extLst>
                <a:ext uri="{FF2B5EF4-FFF2-40B4-BE49-F238E27FC236}">
                  <a16:creationId xmlns:a16="http://schemas.microsoft.com/office/drawing/2014/main" id="{8D6AA5E2-8129-4CF9-A6FF-DCE18A157EA9}"/>
                </a:ext>
              </a:extLst>
            </p:cNvPr>
            <p:cNvSpPr>
              <a:spLocks noChangeShapeType="1"/>
            </p:cNvSpPr>
            <p:nvPr/>
          </p:nvSpPr>
          <p:spPr bwMode="auto">
            <a:xfrm>
              <a:off x="4846" y="2334"/>
              <a:ext cx="0" cy="329"/>
            </a:xfrm>
            <a:prstGeom prst="line">
              <a:avLst/>
            </a:prstGeom>
            <a:noFill/>
            <a:ln w="28575">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3362" name="Line 16">
              <a:extLst>
                <a:ext uri="{FF2B5EF4-FFF2-40B4-BE49-F238E27FC236}">
                  <a16:creationId xmlns:a16="http://schemas.microsoft.com/office/drawing/2014/main" id="{BE44F5AD-096A-4A66-B101-0AAE97618779}"/>
                </a:ext>
              </a:extLst>
            </p:cNvPr>
            <p:cNvSpPr>
              <a:spLocks noChangeShapeType="1"/>
            </p:cNvSpPr>
            <p:nvPr/>
          </p:nvSpPr>
          <p:spPr bwMode="auto">
            <a:xfrm>
              <a:off x="4846" y="3090"/>
              <a:ext cx="0" cy="151"/>
            </a:xfrm>
            <a:prstGeom prst="line">
              <a:avLst/>
            </a:prstGeom>
            <a:noFill/>
            <a:ln w="28575">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3363" name="AutoShape 17">
              <a:extLst>
                <a:ext uri="{FF2B5EF4-FFF2-40B4-BE49-F238E27FC236}">
                  <a16:creationId xmlns:a16="http://schemas.microsoft.com/office/drawing/2014/main" id="{27D11E23-703A-4AA7-AA5C-8FAA3747860C}"/>
                </a:ext>
              </a:extLst>
            </p:cNvPr>
            <p:cNvSpPr>
              <a:spLocks noChangeArrowheads="1"/>
            </p:cNvSpPr>
            <p:nvPr/>
          </p:nvSpPr>
          <p:spPr bwMode="auto">
            <a:xfrm>
              <a:off x="4811" y="2750"/>
              <a:ext cx="70" cy="227"/>
            </a:xfrm>
            <a:prstGeom prst="upArrow">
              <a:avLst>
                <a:gd name="adj1" fmla="val 50000"/>
                <a:gd name="adj2" fmla="val 81071"/>
              </a:avLst>
            </a:prstGeom>
            <a:solidFill>
              <a:srgbClr val="FF3300"/>
            </a:solidFill>
            <a:ln w="9525">
              <a:solidFill>
                <a:srgbClr val="FF3300"/>
              </a:solidFill>
              <a:miter lim="800000"/>
              <a:headEnd/>
              <a:tailEnd/>
            </a:ln>
            <a:effectLst>
              <a:outerShdw dist="35921" dir="2700000" algn="ctr" rotWithShape="0">
                <a:schemeClr val="bg2"/>
              </a:outerShdw>
            </a:effectLst>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3364" name="Oval 18">
              <a:extLst>
                <a:ext uri="{FF2B5EF4-FFF2-40B4-BE49-F238E27FC236}">
                  <a16:creationId xmlns:a16="http://schemas.microsoft.com/office/drawing/2014/main" id="{432A6F8C-95D9-4CB2-AD72-84269A54AE88}"/>
                </a:ext>
              </a:extLst>
            </p:cNvPr>
            <p:cNvSpPr>
              <a:spLocks noChangeArrowheads="1"/>
            </p:cNvSpPr>
            <p:nvPr/>
          </p:nvSpPr>
          <p:spPr bwMode="auto">
            <a:xfrm>
              <a:off x="3472" y="2221"/>
              <a:ext cx="634" cy="227"/>
            </a:xfrm>
            <a:prstGeom prst="ellipse">
              <a:avLst/>
            </a:prstGeom>
            <a:gradFill rotWithShape="0">
              <a:gsLst>
                <a:gs pos="0">
                  <a:srgbClr val="767676"/>
                </a:gs>
                <a:gs pos="100000">
                  <a:srgbClr val="FFFFFF"/>
                </a:gs>
              </a:gsLst>
              <a:lin ang="0" scaled="1"/>
            </a:gradFill>
            <a:ln w="9525">
              <a:solidFill>
                <a:srgbClr val="0099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
        <p:nvSpPr>
          <p:cNvPr id="13319" name="Rectangle 19">
            <a:extLst>
              <a:ext uri="{FF2B5EF4-FFF2-40B4-BE49-F238E27FC236}">
                <a16:creationId xmlns:a16="http://schemas.microsoft.com/office/drawing/2014/main" id="{F136D13F-5E4F-43FC-BC15-BC65C46C6377}"/>
              </a:ext>
            </a:extLst>
          </p:cNvPr>
          <p:cNvSpPr>
            <a:spLocks noChangeArrowheads="1"/>
          </p:cNvSpPr>
          <p:nvPr/>
        </p:nvSpPr>
        <p:spPr bwMode="auto">
          <a:xfrm>
            <a:off x="6651625" y="4292600"/>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a:solidFill>
                  <a:srgbClr val="FFFF00"/>
                </a:solidFill>
                <a:latin typeface="Times New Roman" panose="02020603050405020304" pitchFamily="18" charset="0"/>
                <a:ea typeface="黑体" panose="02010609060101010101" pitchFamily="49" charset="-122"/>
              </a:rPr>
              <a:t>A</a:t>
            </a:r>
          </a:p>
        </p:txBody>
      </p:sp>
      <p:grpSp>
        <p:nvGrpSpPr>
          <p:cNvPr id="504900" name="Group 22">
            <a:extLst>
              <a:ext uri="{FF2B5EF4-FFF2-40B4-BE49-F238E27FC236}">
                <a16:creationId xmlns:a16="http://schemas.microsoft.com/office/drawing/2014/main" id="{DC5588E4-8C39-4D40-82B3-A228FB52B303}"/>
              </a:ext>
            </a:extLst>
          </p:cNvPr>
          <p:cNvGrpSpPr>
            <a:grpSpLocks/>
          </p:cNvGrpSpPr>
          <p:nvPr/>
        </p:nvGrpSpPr>
        <p:grpSpPr bwMode="auto">
          <a:xfrm>
            <a:off x="5791200" y="1198563"/>
            <a:ext cx="2236788" cy="2220912"/>
            <a:chOff x="3648" y="528"/>
            <a:chExt cx="1920" cy="1776"/>
          </a:xfrm>
        </p:grpSpPr>
        <p:grpSp>
          <p:nvGrpSpPr>
            <p:cNvPr id="13327" name="Group 23">
              <a:extLst>
                <a:ext uri="{FF2B5EF4-FFF2-40B4-BE49-F238E27FC236}">
                  <a16:creationId xmlns:a16="http://schemas.microsoft.com/office/drawing/2014/main" id="{46C561E4-361C-48B8-89FE-594D5B2EEF67}"/>
                </a:ext>
              </a:extLst>
            </p:cNvPr>
            <p:cNvGrpSpPr>
              <a:grpSpLocks/>
            </p:cNvGrpSpPr>
            <p:nvPr/>
          </p:nvGrpSpPr>
          <p:grpSpPr bwMode="auto">
            <a:xfrm>
              <a:off x="3648" y="1200"/>
              <a:ext cx="720" cy="1104"/>
              <a:chOff x="3648" y="1200"/>
              <a:chExt cx="720" cy="1104"/>
            </a:xfrm>
          </p:grpSpPr>
          <p:grpSp>
            <p:nvGrpSpPr>
              <p:cNvPr id="13340" name="Group 24">
                <a:extLst>
                  <a:ext uri="{FF2B5EF4-FFF2-40B4-BE49-F238E27FC236}">
                    <a16:creationId xmlns:a16="http://schemas.microsoft.com/office/drawing/2014/main" id="{09C422B5-2B2B-4147-9DAA-A706372C2B2B}"/>
                  </a:ext>
                </a:extLst>
              </p:cNvPr>
              <p:cNvGrpSpPr>
                <a:grpSpLocks/>
              </p:cNvGrpSpPr>
              <p:nvPr/>
            </p:nvGrpSpPr>
            <p:grpSpPr bwMode="auto">
              <a:xfrm>
                <a:off x="3648" y="1200"/>
                <a:ext cx="432" cy="1104"/>
                <a:chOff x="3648" y="1200"/>
                <a:chExt cx="432" cy="1104"/>
              </a:xfrm>
            </p:grpSpPr>
            <p:sp>
              <p:nvSpPr>
                <p:cNvPr id="13342" name="AutoShape 25">
                  <a:extLst>
                    <a:ext uri="{FF2B5EF4-FFF2-40B4-BE49-F238E27FC236}">
                      <a16:creationId xmlns:a16="http://schemas.microsoft.com/office/drawing/2014/main" id="{036430A0-F50E-457E-B61B-D7D5D2295355}"/>
                    </a:ext>
                  </a:extLst>
                </p:cNvPr>
                <p:cNvSpPr>
                  <a:spLocks noChangeArrowheads="1"/>
                </p:cNvSpPr>
                <p:nvPr/>
              </p:nvSpPr>
              <p:spPr bwMode="auto">
                <a:xfrm>
                  <a:off x="3696" y="1248"/>
                  <a:ext cx="338" cy="1056"/>
                </a:xfrm>
                <a:prstGeom prst="can">
                  <a:avLst>
                    <a:gd name="adj" fmla="val 55369"/>
                  </a:avLst>
                </a:prstGeom>
                <a:gradFill rotWithShape="0">
                  <a:gsLst>
                    <a:gs pos="0">
                      <a:srgbClr val="B2B2B2"/>
                    </a:gs>
                    <a:gs pos="100000">
                      <a:srgbClr val="525252"/>
                    </a:gs>
                  </a:gsLst>
                  <a:lin ang="0" scaled="1"/>
                </a:gra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3343" name="Arc 26">
                  <a:extLst>
                    <a:ext uri="{FF2B5EF4-FFF2-40B4-BE49-F238E27FC236}">
                      <a16:creationId xmlns:a16="http://schemas.microsoft.com/office/drawing/2014/main" id="{D04D15A5-BC60-4255-8F4E-8966CB8CADF3}"/>
                    </a:ext>
                  </a:extLst>
                </p:cNvPr>
                <p:cNvSpPr>
                  <a:spLocks/>
                </p:cNvSpPr>
                <p:nvPr/>
              </p:nvSpPr>
              <p:spPr bwMode="auto">
                <a:xfrm flipV="1">
                  <a:off x="3696" y="1438"/>
                  <a:ext cx="338" cy="99"/>
                </a:xfrm>
                <a:custGeom>
                  <a:avLst/>
                  <a:gdLst>
                    <a:gd name="T0" fmla="*/ 0 w 43200"/>
                    <a:gd name="T1" fmla="*/ 0 h 22418"/>
                    <a:gd name="T2" fmla="*/ 0 w 43200"/>
                    <a:gd name="T3" fmla="*/ 0 h 22418"/>
                    <a:gd name="T4" fmla="*/ 0 w 43200"/>
                    <a:gd name="T5" fmla="*/ 0 h 22418"/>
                    <a:gd name="T6" fmla="*/ 0 60000 65536"/>
                    <a:gd name="T7" fmla="*/ 0 60000 65536"/>
                    <a:gd name="T8" fmla="*/ 0 60000 65536"/>
                  </a:gdLst>
                  <a:ahLst/>
                  <a:cxnLst>
                    <a:cxn ang="T6">
                      <a:pos x="T0" y="T1"/>
                    </a:cxn>
                    <a:cxn ang="T7">
                      <a:pos x="T2" y="T3"/>
                    </a:cxn>
                    <a:cxn ang="T8">
                      <a:pos x="T4" y="T5"/>
                    </a:cxn>
                  </a:cxnLst>
                  <a:rect l="0" t="0" r="r" b="b"/>
                  <a:pathLst>
                    <a:path w="43200" h="22418" fill="none" extrusionOk="0">
                      <a:moveTo>
                        <a:pt x="15" y="22418"/>
                      </a:moveTo>
                      <a:cubicBezTo>
                        <a:pt x="5" y="22145"/>
                        <a:pt x="0" y="21872"/>
                        <a:pt x="0" y="21600"/>
                      </a:cubicBezTo>
                      <a:cubicBezTo>
                        <a:pt x="0" y="9670"/>
                        <a:pt x="9670" y="0"/>
                        <a:pt x="21600" y="0"/>
                      </a:cubicBezTo>
                      <a:cubicBezTo>
                        <a:pt x="33529" y="-1"/>
                        <a:pt x="43199" y="9670"/>
                        <a:pt x="43200" y="21599"/>
                      </a:cubicBezTo>
                    </a:path>
                    <a:path w="43200" h="22418" stroke="0" extrusionOk="0">
                      <a:moveTo>
                        <a:pt x="15" y="22418"/>
                      </a:moveTo>
                      <a:cubicBezTo>
                        <a:pt x="5" y="22145"/>
                        <a:pt x="0" y="21872"/>
                        <a:pt x="0" y="21600"/>
                      </a:cubicBezTo>
                      <a:cubicBezTo>
                        <a:pt x="0" y="9670"/>
                        <a:pt x="9670" y="0"/>
                        <a:pt x="21600" y="0"/>
                      </a:cubicBezTo>
                      <a:cubicBezTo>
                        <a:pt x="33529" y="-1"/>
                        <a:pt x="43199" y="9670"/>
                        <a:pt x="43200" y="21599"/>
                      </a:cubicBezTo>
                      <a:lnTo>
                        <a:pt x="21600" y="21600"/>
                      </a:lnTo>
                      <a:lnTo>
                        <a:pt x="15" y="22418"/>
                      </a:lnTo>
                      <a:close/>
                    </a:path>
                  </a:pathLst>
                </a:custGeom>
                <a:noFill/>
                <a:ln w="952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4" name="Arc 27">
                  <a:extLst>
                    <a:ext uri="{FF2B5EF4-FFF2-40B4-BE49-F238E27FC236}">
                      <a16:creationId xmlns:a16="http://schemas.microsoft.com/office/drawing/2014/main" id="{6D6475C7-900B-4845-BC3D-5CEBC7153B9F}"/>
                    </a:ext>
                  </a:extLst>
                </p:cNvPr>
                <p:cNvSpPr>
                  <a:spLocks/>
                </p:cNvSpPr>
                <p:nvPr/>
              </p:nvSpPr>
              <p:spPr bwMode="auto">
                <a:xfrm flipV="1">
                  <a:off x="3696" y="1536"/>
                  <a:ext cx="338" cy="100"/>
                </a:xfrm>
                <a:custGeom>
                  <a:avLst/>
                  <a:gdLst>
                    <a:gd name="T0" fmla="*/ 0 w 43200"/>
                    <a:gd name="T1" fmla="*/ 0 h 22418"/>
                    <a:gd name="T2" fmla="*/ 0 w 43200"/>
                    <a:gd name="T3" fmla="*/ 0 h 22418"/>
                    <a:gd name="T4" fmla="*/ 0 w 43200"/>
                    <a:gd name="T5" fmla="*/ 0 h 22418"/>
                    <a:gd name="T6" fmla="*/ 0 60000 65536"/>
                    <a:gd name="T7" fmla="*/ 0 60000 65536"/>
                    <a:gd name="T8" fmla="*/ 0 60000 65536"/>
                  </a:gdLst>
                  <a:ahLst/>
                  <a:cxnLst>
                    <a:cxn ang="T6">
                      <a:pos x="T0" y="T1"/>
                    </a:cxn>
                    <a:cxn ang="T7">
                      <a:pos x="T2" y="T3"/>
                    </a:cxn>
                    <a:cxn ang="T8">
                      <a:pos x="T4" y="T5"/>
                    </a:cxn>
                  </a:cxnLst>
                  <a:rect l="0" t="0" r="r" b="b"/>
                  <a:pathLst>
                    <a:path w="43200" h="22418" fill="none" extrusionOk="0">
                      <a:moveTo>
                        <a:pt x="15" y="22418"/>
                      </a:moveTo>
                      <a:cubicBezTo>
                        <a:pt x="5" y="22145"/>
                        <a:pt x="0" y="21872"/>
                        <a:pt x="0" y="21600"/>
                      </a:cubicBezTo>
                      <a:cubicBezTo>
                        <a:pt x="0" y="9670"/>
                        <a:pt x="9670" y="0"/>
                        <a:pt x="21600" y="0"/>
                      </a:cubicBezTo>
                      <a:cubicBezTo>
                        <a:pt x="33529" y="-1"/>
                        <a:pt x="43199" y="9670"/>
                        <a:pt x="43200" y="21599"/>
                      </a:cubicBezTo>
                    </a:path>
                    <a:path w="43200" h="22418" stroke="0" extrusionOk="0">
                      <a:moveTo>
                        <a:pt x="15" y="22418"/>
                      </a:moveTo>
                      <a:cubicBezTo>
                        <a:pt x="5" y="22145"/>
                        <a:pt x="0" y="21872"/>
                        <a:pt x="0" y="21600"/>
                      </a:cubicBezTo>
                      <a:cubicBezTo>
                        <a:pt x="0" y="9670"/>
                        <a:pt x="9670" y="0"/>
                        <a:pt x="21600" y="0"/>
                      </a:cubicBezTo>
                      <a:cubicBezTo>
                        <a:pt x="33529" y="-1"/>
                        <a:pt x="43199" y="9670"/>
                        <a:pt x="43200" y="21599"/>
                      </a:cubicBezTo>
                      <a:lnTo>
                        <a:pt x="21600" y="21600"/>
                      </a:lnTo>
                      <a:lnTo>
                        <a:pt x="15" y="22418"/>
                      </a:lnTo>
                      <a:close/>
                    </a:path>
                  </a:pathLst>
                </a:custGeom>
                <a:noFill/>
                <a:ln w="952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5" name="Arc 28">
                  <a:extLst>
                    <a:ext uri="{FF2B5EF4-FFF2-40B4-BE49-F238E27FC236}">
                      <a16:creationId xmlns:a16="http://schemas.microsoft.com/office/drawing/2014/main" id="{7C007250-B291-4685-A155-E6349DB6DF19}"/>
                    </a:ext>
                  </a:extLst>
                </p:cNvPr>
                <p:cNvSpPr>
                  <a:spLocks/>
                </p:cNvSpPr>
                <p:nvPr/>
              </p:nvSpPr>
              <p:spPr bwMode="auto">
                <a:xfrm flipV="1">
                  <a:off x="3696" y="1631"/>
                  <a:ext cx="338" cy="99"/>
                </a:xfrm>
                <a:custGeom>
                  <a:avLst/>
                  <a:gdLst>
                    <a:gd name="T0" fmla="*/ 0 w 43200"/>
                    <a:gd name="T1" fmla="*/ 0 h 22418"/>
                    <a:gd name="T2" fmla="*/ 0 w 43200"/>
                    <a:gd name="T3" fmla="*/ 0 h 22418"/>
                    <a:gd name="T4" fmla="*/ 0 w 43200"/>
                    <a:gd name="T5" fmla="*/ 0 h 22418"/>
                    <a:gd name="T6" fmla="*/ 0 60000 65536"/>
                    <a:gd name="T7" fmla="*/ 0 60000 65536"/>
                    <a:gd name="T8" fmla="*/ 0 60000 65536"/>
                  </a:gdLst>
                  <a:ahLst/>
                  <a:cxnLst>
                    <a:cxn ang="T6">
                      <a:pos x="T0" y="T1"/>
                    </a:cxn>
                    <a:cxn ang="T7">
                      <a:pos x="T2" y="T3"/>
                    </a:cxn>
                    <a:cxn ang="T8">
                      <a:pos x="T4" y="T5"/>
                    </a:cxn>
                  </a:cxnLst>
                  <a:rect l="0" t="0" r="r" b="b"/>
                  <a:pathLst>
                    <a:path w="43200" h="22418" fill="none" extrusionOk="0">
                      <a:moveTo>
                        <a:pt x="15" y="22418"/>
                      </a:moveTo>
                      <a:cubicBezTo>
                        <a:pt x="5" y="22145"/>
                        <a:pt x="0" y="21872"/>
                        <a:pt x="0" y="21600"/>
                      </a:cubicBezTo>
                      <a:cubicBezTo>
                        <a:pt x="0" y="9670"/>
                        <a:pt x="9670" y="0"/>
                        <a:pt x="21600" y="0"/>
                      </a:cubicBezTo>
                      <a:cubicBezTo>
                        <a:pt x="33529" y="-1"/>
                        <a:pt x="43199" y="9670"/>
                        <a:pt x="43200" y="21599"/>
                      </a:cubicBezTo>
                    </a:path>
                    <a:path w="43200" h="22418" stroke="0" extrusionOk="0">
                      <a:moveTo>
                        <a:pt x="15" y="22418"/>
                      </a:moveTo>
                      <a:cubicBezTo>
                        <a:pt x="5" y="22145"/>
                        <a:pt x="0" y="21872"/>
                        <a:pt x="0" y="21600"/>
                      </a:cubicBezTo>
                      <a:cubicBezTo>
                        <a:pt x="0" y="9670"/>
                        <a:pt x="9670" y="0"/>
                        <a:pt x="21600" y="0"/>
                      </a:cubicBezTo>
                      <a:cubicBezTo>
                        <a:pt x="33529" y="-1"/>
                        <a:pt x="43199" y="9670"/>
                        <a:pt x="43200" y="21599"/>
                      </a:cubicBezTo>
                      <a:lnTo>
                        <a:pt x="21600" y="21600"/>
                      </a:lnTo>
                      <a:lnTo>
                        <a:pt x="15" y="22418"/>
                      </a:lnTo>
                      <a:close/>
                    </a:path>
                  </a:pathLst>
                </a:custGeom>
                <a:noFill/>
                <a:ln w="952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6" name="Arc 29">
                  <a:extLst>
                    <a:ext uri="{FF2B5EF4-FFF2-40B4-BE49-F238E27FC236}">
                      <a16:creationId xmlns:a16="http://schemas.microsoft.com/office/drawing/2014/main" id="{25147EA0-8073-4298-915E-A0E1EF3DAC4E}"/>
                    </a:ext>
                  </a:extLst>
                </p:cNvPr>
                <p:cNvSpPr>
                  <a:spLocks/>
                </p:cNvSpPr>
                <p:nvPr/>
              </p:nvSpPr>
              <p:spPr bwMode="auto">
                <a:xfrm flipV="1">
                  <a:off x="3696" y="1728"/>
                  <a:ext cx="338" cy="100"/>
                </a:xfrm>
                <a:custGeom>
                  <a:avLst/>
                  <a:gdLst>
                    <a:gd name="T0" fmla="*/ 0 w 43200"/>
                    <a:gd name="T1" fmla="*/ 0 h 22418"/>
                    <a:gd name="T2" fmla="*/ 0 w 43200"/>
                    <a:gd name="T3" fmla="*/ 0 h 22418"/>
                    <a:gd name="T4" fmla="*/ 0 w 43200"/>
                    <a:gd name="T5" fmla="*/ 0 h 22418"/>
                    <a:gd name="T6" fmla="*/ 0 60000 65536"/>
                    <a:gd name="T7" fmla="*/ 0 60000 65536"/>
                    <a:gd name="T8" fmla="*/ 0 60000 65536"/>
                  </a:gdLst>
                  <a:ahLst/>
                  <a:cxnLst>
                    <a:cxn ang="T6">
                      <a:pos x="T0" y="T1"/>
                    </a:cxn>
                    <a:cxn ang="T7">
                      <a:pos x="T2" y="T3"/>
                    </a:cxn>
                    <a:cxn ang="T8">
                      <a:pos x="T4" y="T5"/>
                    </a:cxn>
                  </a:cxnLst>
                  <a:rect l="0" t="0" r="r" b="b"/>
                  <a:pathLst>
                    <a:path w="43200" h="22418" fill="none" extrusionOk="0">
                      <a:moveTo>
                        <a:pt x="15" y="22418"/>
                      </a:moveTo>
                      <a:cubicBezTo>
                        <a:pt x="5" y="22145"/>
                        <a:pt x="0" y="21872"/>
                        <a:pt x="0" y="21600"/>
                      </a:cubicBezTo>
                      <a:cubicBezTo>
                        <a:pt x="0" y="9670"/>
                        <a:pt x="9670" y="0"/>
                        <a:pt x="21600" y="0"/>
                      </a:cubicBezTo>
                      <a:cubicBezTo>
                        <a:pt x="33529" y="-1"/>
                        <a:pt x="43199" y="9670"/>
                        <a:pt x="43200" y="21599"/>
                      </a:cubicBezTo>
                    </a:path>
                    <a:path w="43200" h="22418" stroke="0" extrusionOk="0">
                      <a:moveTo>
                        <a:pt x="15" y="22418"/>
                      </a:moveTo>
                      <a:cubicBezTo>
                        <a:pt x="5" y="22145"/>
                        <a:pt x="0" y="21872"/>
                        <a:pt x="0" y="21600"/>
                      </a:cubicBezTo>
                      <a:cubicBezTo>
                        <a:pt x="0" y="9670"/>
                        <a:pt x="9670" y="0"/>
                        <a:pt x="21600" y="0"/>
                      </a:cubicBezTo>
                      <a:cubicBezTo>
                        <a:pt x="33529" y="-1"/>
                        <a:pt x="43199" y="9670"/>
                        <a:pt x="43200" y="21599"/>
                      </a:cubicBezTo>
                      <a:lnTo>
                        <a:pt x="21600" y="21600"/>
                      </a:lnTo>
                      <a:lnTo>
                        <a:pt x="15" y="22418"/>
                      </a:lnTo>
                      <a:close/>
                    </a:path>
                  </a:pathLst>
                </a:custGeom>
                <a:noFill/>
                <a:ln w="952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7" name="Arc 30">
                  <a:extLst>
                    <a:ext uri="{FF2B5EF4-FFF2-40B4-BE49-F238E27FC236}">
                      <a16:creationId xmlns:a16="http://schemas.microsoft.com/office/drawing/2014/main" id="{B4B5F346-366D-41D9-8F33-E581AF7D2918}"/>
                    </a:ext>
                  </a:extLst>
                </p:cNvPr>
                <p:cNvSpPr>
                  <a:spLocks/>
                </p:cNvSpPr>
                <p:nvPr/>
              </p:nvSpPr>
              <p:spPr bwMode="auto">
                <a:xfrm flipV="1">
                  <a:off x="3696" y="1824"/>
                  <a:ext cx="338" cy="100"/>
                </a:xfrm>
                <a:custGeom>
                  <a:avLst/>
                  <a:gdLst>
                    <a:gd name="T0" fmla="*/ 0 w 43200"/>
                    <a:gd name="T1" fmla="*/ 0 h 22418"/>
                    <a:gd name="T2" fmla="*/ 0 w 43200"/>
                    <a:gd name="T3" fmla="*/ 0 h 22418"/>
                    <a:gd name="T4" fmla="*/ 0 w 43200"/>
                    <a:gd name="T5" fmla="*/ 0 h 22418"/>
                    <a:gd name="T6" fmla="*/ 0 60000 65536"/>
                    <a:gd name="T7" fmla="*/ 0 60000 65536"/>
                    <a:gd name="T8" fmla="*/ 0 60000 65536"/>
                  </a:gdLst>
                  <a:ahLst/>
                  <a:cxnLst>
                    <a:cxn ang="T6">
                      <a:pos x="T0" y="T1"/>
                    </a:cxn>
                    <a:cxn ang="T7">
                      <a:pos x="T2" y="T3"/>
                    </a:cxn>
                    <a:cxn ang="T8">
                      <a:pos x="T4" y="T5"/>
                    </a:cxn>
                  </a:cxnLst>
                  <a:rect l="0" t="0" r="r" b="b"/>
                  <a:pathLst>
                    <a:path w="43200" h="22418" fill="none" extrusionOk="0">
                      <a:moveTo>
                        <a:pt x="15" y="22418"/>
                      </a:moveTo>
                      <a:cubicBezTo>
                        <a:pt x="5" y="22145"/>
                        <a:pt x="0" y="21872"/>
                        <a:pt x="0" y="21600"/>
                      </a:cubicBezTo>
                      <a:cubicBezTo>
                        <a:pt x="0" y="9670"/>
                        <a:pt x="9670" y="0"/>
                        <a:pt x="21600" y="0"/>
                      </a:cubicBezTo>
                      <a:cubicBezTo>
                        <a:pt x="33529" y="-1"/>
                        <a:pt x="43199" y="9670"/>
                        <a:pt x="43200" y="21599"/>
                      </a:cubicBezTo>
                    </a:path>
                    <a:path w="43200" h="22418" stroke="0" extrusionOk="0">
                      <a:moveTo>
                        <a:pt x="15" y="22418"/>
                      </a:moveTo>
                      <a:cubicBezTo>
                        <a:pt x="5" y="22145"/>
                        <a:pt x="0" y="21872"/>
                        <a:pt x="0" y="21600"/>
                      </a:cubicBezTo>
                      <a:cubicBezTo>
                        <a:pt x="0" y="9670"/>
                        <a:pt x="9670" y="0"/>
                        <a:pt x="21600" y="0"/>
                      </a:cubicBezTo>
                      <a:cubicBezTo>
                        <a:pt x="33529" y="-1"/>
                        <a:pt x="43199" y="9670"/>
                        <a:pt x="43200" y="21599"/>
                      </a:cubicBezTo>
                      <a:lnTo>
                        <a:pt x="21600" y="21600"/>
                      </a:lnTo>
                      <a:lnTo>
                        <a:pt x="15" y="22418"/>
                      </a:lnTo>
                      <a:close/>
                    </a:path>
                  </a:pathLst>
                </a:custGeom>
                <a:noFill/>
                <a:ln w="952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8" name="Arc 31">
                  <a:extLst>
                    <a:ext uri="{FF2B5EF4-FFF2-40B4-BE49-F238E27FC236}">
                      <a16:creationId xmlns:a16="http://schemas.microsoft.com/office/drawing/2014/main" id="{2279D792-9604-406A-A721-43AAB7DCD0FE}"/>
                    </a:ext>
                  </a:extLst>
                </p:cNvPr>
                <p:cNvSpPr>
                  <a:spLocks/>
                </p:cNvSpPr>
                <p:nvPr/>
              </p:nvSpPr>
              <p:spPr bwMode="auto">
                <a:xfrm flipV="1">
                  <a:off x="3696" y="1919"/>
                  <a:ext cx="338" cy="99"/>
                </a:xfrm>
                <a:custGeom>
                  <a:avLst/>
                  <a:gdLst>
                    <a:gd name="T0" fmla="*/ 0 w 43200"/>
                    <a:gd name="T1" fmla="*/ 0 h 22418"/>
                    <a:gd name="T2" fmla="*/ 0 w 43200"/>
                    <a:gd name="T3" fmla="*/ 0 h 22418"/>
                    <a:gd name="T4" fmla="*/ 0 w 43200"/>
                    <a:gd name="T5" fmla="*/ 0 h 22418"/>
                    <a:gd name="T6" fmla="*/ 0 60000 65536"/>
                    <a:gd name="T7" fmla="*/ 0 60000 65536"/>
                    <a:gd name="T8" fmla="*/ 0 60000 65536"/>
                  </a:gdLst>
                  <a:ahLst/>
                  <a:cxnLst>
                    <a:cxn ang="T6">
                      <a:pos x="T0" y="T1"/>
                    </a:cxn>
                    <a:cxn ang="T7">
                      <a:pos x="T2" y="T3"/>
                    </a:cxn>
                    <a:cxn ang="T8">
                      <a:pos x="T4" y="T5"/>
                    </a:cxn>
                  </a:cxnLst>
                  <a:rect l="0" t="0" r="r" b="b"/>
                  <a:pathLst>
                    <a:path w="43200" h="22418" fill="none" extrusionOk="0">
                      <a:moveTo>
                        <a:pt x="15" y="22418"/>
                      </a:moveTo>
                      <a:cubicBezTo>
                        <a:pt x="5" y="22145"/>
                        <a:pt x="0" y="21872"/>
                        <a:pt x="0" y="21600"/>
                      </a:cubicBezTo>
                      <a:cubicBezTo>
                        <a:pt x="0" y="9670"/>
                        <a:pt x="9670" y="0"/>
                        <a:pt x="21600" y="0"/>
                      </a:cubicBezTo>
                      <a:cubicBezTo>
                        <a:pt x="33529" y="-1"/>
                        <a:pt x="43199" y="9670"/>
                        <a:pt x="43200" y="21599"/>
                      </a:cubicBezTo>
                    </a:path>
                    <a:path w="43200" h="22418" stroke="0" extrusionOk="0">
                      <a:moveTo>
                        <a:pt x="15" y="22418"/>
                      </a:moveTo>
                      <a:cubicBezTo>
                        <a:pt x="5" y="22145"/>
                        <a:pt x="0" y="21872"/>
                        <a:pt x="0" y="21600"/>
                      </a:cubicBezTo>
                      <a:cubicBezTo>
                        <a:pt x="0" y="9670"/>
                        <a:pt x="9670" y="0"/>
                        <a:pt x="21600" y="0"/>
                      </a:cubicBezTo>
                      <a:cubicBezTo>
                        <a:pt x="33529" y="-1"/>
                        <a:pt x="43199" y="9670"/>
                        <a:pt x="43200" y="21599"/>
                      </a:cubicBezTo>
                      <a:lnTo>
                        <a:pt x="21600" y="21600"/>
                      </a:lnTo>
                      <a:lnTo>
                        <a:pt x="15" y="22418"/>
                      </a:lnTo>
                      <a:close/>
                    </a:path>
                  </a:pathLst>
                </a:custGeom>
                <a:noFill/>
                <a:ln w="952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9" name="Arc 32">
                  <a:extLst>
                    <a:ext uri="{FF2B5EF4-FFF2-40B4-BE49-F238E27FC236}">
                      <a16:creationId xmlns:a16="http://schemas.microsoft.com/office/drawing/2014/main" id="{EEE2BAD1-CFE5-4562-A939-70124D690B76}"/>
                    </a:ext>
                  </a:extLst>
                </p:cNvPr>
                <p:cNvSpPr>
                  <a:spLocks/>
                </p:cNvSpPr>
                <p:nvPr/>
              </p:nvSpPr>
              <p:spPr bwMode="auto">
                <a:xfrm flipV="1">
                  <a:off x="3696" y="2016"/>
                  <a:ext cx="338" cy="100"/>
                </a:xfrm>
                <a:custGeom>
                  <a:avLst/>
                  <a:gdLst>
                    <a:gd name="T0" fmla="*/ 0 w 43200"/>
                    <a:gd name="T1" fmla="*/ 0 h 22418"/>
                    <a:gd name="T2" fmla="*/ 0 w 43200"/>
                    <a:gd name="T3" fmla="*/ 0 h 22418"/>
                    <a:gd name="T4" fmla="*/ 0 w 43200"/>
                    <a:gd name="T5" fmla="*/ 0 h 22418"/>
                    <a:gd name="T6" fmla="*/ 0 60000 65536"/>
                    <a:gd name="T7" fmla="*/ 0 60000 65536"/>
                    <a:gd name="T8" fmla="*/ 0 60000 65536"/>
                  </a:gdLst>
                  <a:ahLst/>
                  <a:cxnLst>
                    <a:cxn ang="T6">
                      <a:pos x="T0" y="T1"/>
                    </a:cxn>
                    <a:cxn ang="T7">
                      <a:pos x="T2" y="T3"/>
                    </a:cxn>
                    <a:cxn ang="T8">
                      <a:pos x="T4" y="T5"/>
                    </a:cxn>
                  </a:cxnLst>
                  <a:rect l="0" t="0" r="r" b="b"/>
                  <a:pathLst>
                    <a:path w="43200" h="22418" fill="none" extrusionOk="0">
                      <a:moveTo>
                        <a:pt x="15" y="22418"/>
                      </a:moveTo>
                      <a:cubicBezTo>
                        <a:pt x="5" y="22145"/>
                        <a:pt x="0" y="21872"/>
                        <a:pt x="0" y="21600"/>
                      </a:cubicBezTo>
                      <a:cubicBezTo>
                        <a:pt x="0" y="9670"/>
                        <a:pt x="9670" y="0"/>
                        <a:pt x="21600" y="0"/>
                      </a:cubicBezTo>
                      <a:cubicBezTo>
                        <a:pt x="33529" y="-1"/>
                        <a:pt x="43199" y="9670"/>
                        <a:pt x="43200" y="21599"/>
                      </a:cubicBezTo>
                    </a:path>
                    <a:path w="43200" h="22418" stroke="0" extrusionOk="0">
                      <a:moveTo>
                        <a:pt x="15" y="22418"/>
                      </a:moveTo>
                      <a:cubicBezTo>
                        <a:pt x="5" y="22145"/>
                        <a:pt x="0" y="21872"/>
                        <a:pt x="0" y="21600"/>
                      </a:cubicBezTo>
                      <a:cubicBezTo>
                        <a:pt x="0" y="9670"/>
                        <a:pt x="9670" y="0"/>
                        <a:pt x="21600" y="0"/>
                      </a:cubicBezTo>
                      <a:cubicBezTo>
                        <a:pt x="33529" y="-1"/>
                        <a:pt x="43199" y="9670"/>
                        <a:pt x="43200" y="21599"/>
                      </a:cubicBezTo>
                      <a:lnTo>
                        <a:pt x="21600" y="21600"/>
                      </a:lnTo>
                      <a:lnTo>
                        <a:pt x="15" y="22418"/>
                      </a:lnTo>
                      <a:close/>
                    </a:path>
                  </a:pathLst>
                </a:custGeom>
                <a:noFill/>
                <a:ln w="952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0" name="Arc 33">
                  <a:extLst>
                    <a:ext uri="{FF2B5EF4-FFF2-40B4-BE49-F238E27FC236}">
                      <a16:creationId xmlns:a16="http://schemas.microsoft.com/office/drawing/2014/main" id="{70F7717C-A977-4C33-80EC-A9D9DAB2E8CD}"/>
                    </a:ext>
                  </a:extLst>
                </p:cNvPr>
                <p:cNvSpPr>
                  <a:spLocks/>
                </p:cNvSpPr>
                <p:nvPr/>
              </p:nvSpPr>
              <p:spPr bwMode="auto">
                <a:xfrm flipV="1">
                  <a:off x="3696" y="2112"/>
                  <a:ext cx="338" cy="100"/>
                </a:xfrm>
                <a:custGeom>
                  <a:avLst/>
                  <a:gdLst>
                    <a:gd name="T0" fmla="*/ 0 w 43200"/>
                    <a:gd name="T1" fmla="*/ 0 h 22418"/>
                    <a:gd name="T2" fmla="*/ 0 w 43200"/>
                    <a:gd name="T3" fmla="*/ 0 h 22418"/>
                    <a:gd name="T4" fmla="*/ 0 w 43200"/>
                    <a:gd name="T5" fmla="*/ 0 h 22418"/>
                    <a:gd name="T6" fmla="*/ 0 60000 65536"/>
                    <a:gd name="T7" fmla="*/ 0 60000 65536"/>
                    <a:gd name="T8" fmla="*/ 0 60000 65536"/>
                  </a:gdLst>
                  <a:ahLst/>
                  <a:cxnLst>
                    <a:cxn ang="T6">
                      <a:pos x="T0" y="T1"/>
                    </a:cxn>
                    <a:cxn ang="T7">
                      <a:pos x="T2" y="T3"/>
                    </a:cxn>
                    <a:cxn ang="T8">
                      <a:pos x="T4" y="T5"/>
                    </a:cxn>
                  </a:cxnLst>
                  <a:rect l="0" t="0" r="r" b="b"/>
                  <a:pathLst>
                    <a:path w="43200" h="22418" fill="none" extrusionOk="0">
                      <a:moveTo>
                        <a:pt x="15" y="22418"/>
                      </a:moveTo>
                      <a:cubicBezTo>
                        <a:pt x="5" y="22145"/>
                        <a:pt x="0" y="21872"/>
                        <a:pt x="0" y="21600"/>
                      </a:cubicBezTo>
                      <a:cubicBezTo>
                        <a:pt x="0" y="9670"/>
                        <a:pt x="9670" y="0"/>
                        <a:pt x="21600" y="0"/>
                      </a:cubicBezTo>
                      <a:cubicBezTo>
                        <a:pt x="33529" y="-1"/>
                        <a:pt x="43199" y="9670"/>
                        <a:pt x="43200" y="21599"/>
                      </a:cubicBezTo>
                    </a:path>
                    <a:path w="43200" h="22418" stroke="0" extrusionOk="0">
                      <a:moveTo>
                        <a:pt x="15" y="22418"/>
                      </a:moveTo>
                      <a:cubicBezTo>
                        <a:pt x="5" y="22145"/>
                        <a:pt x="0" y="21872"/>
                        <a:pt x="0" y="21600"/>
                      </a:cubicBezTo>
                      <a:cubicBezTo>
                        <a:pt x="0" y="9670"/>
                        <a:pt x="9670" y="0"/>
                        <a:pt x="21600" y="0"/>
                      </a:cubicBezTo>
                      <a:cubicBezTo>
                        <a:pt x="33529" y="-1"/>
                        <a:pt x="43199" y="9670"/>
                        <a:pt x="43200" y="21599"/>
                      </a:cubicBezTo>
                      <a:lnTo>
                        <a:pt x="21600" y="21600"/>
                      </a:lnTo>
                      <a:lnTo>
                        <a:pt x="15" y="22418"/>
                      </a:lnTo>
                      <a:close/>
                    </a:path>
                  </a:pathLst>
                </a:custGeom>
                <a:noFill/>
                <a:ln w="952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1" name="AutoShape 34">
                  <a:extLst>
                    <a:ext uri="{FF2B5EF4-FFF2-40B4-BE49-F238E27FC236}">
                      <a16:creationId xmlns:a16="http://schemas.microsoft.com/office/drawing/2014/main" id="{0DD59276-1898-449F-992E-647FA3EBC9F3}"/>
                    </a:ext>
                  </a:extLst>
                </p:cNvPr>
                <p:cNvSpPr>
                  <a:spLocks noChangeArrowheads="1"/>
                </p:cNvSpPr>
                <p:nvPr/>
              </p:nvSpPr>
              <p:spPr bwMode="auto">
                <a:xfrm>
                  <a:off x="3648" y="1200"/>
                  <a:ext cx="432" cy="288"/>
                </a:xfrm>
                <a:prstGeom prst="can">
                  <a:avLst>
                    <a:gd name="adj" fmla="val 50000"/>
                  </a:avLst>
                </a:prstGeom>
                <a:gradFill rotWithShape="0">
                  <a:gsLst>
                    <a:gs pos="0">
                      <a:srgbClr val="B2B2B2"/>
                    </a:gs>
                    <a:gs pos="100000">
                      <a:srgbClr val="525252"/>
                    </a:gs>
                  </a:gsLst>
                  <a:lin ang="0" scaled="1"/>
                </a:gra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
            <p:nvSpPr>
              <p:cNvPr id="13341" name="Rectangle 35">
                <a:extLst>
                  <a:ext uri="{FF2B5EF4-FFF2-40B4-BE49-F238E27FC236}">
                    <a16:creationId xmlns:a16="http://schemas.microsoft.com/office/drawing/2014/main" id="{FE2296C5-8D4E-4D15-8754-9F03C850EEC5}"/>
                  </a:ext>
                </a:extLst>
              </p:cNvPr>
              <p:cNvSpPr>
                <a:spLocks noChangeArrowheads="1"/>
              </p:cNvSpPr>
              <p:nvPr/>
            </p:nvSpPr>
            <p:spPr bwMode="auto">
              <a:xfrm>
                <a:off x="4032" y="1695"/>
                <a:ext cx="33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a:solidFill>
                      <a:srgbClr val="FFFF00"/>
                    </a:solidFill>
                    <a:latin typeface="Times New Roman" panose="02020603050405020304" pitchFamily="18" charset="0"/>
                    <a:ea typeface="黑体" panose="02010609060101010101" pitchFamily="49" charset="-122"/>
                  </a:rPr>
                  <a:t>B</a:t>
                </a:r>
              </a:p>
            </p:txBody>
          </p:sp>
        </p:grpSp>
        <p:grpSp>
          <p:nvGrpSpPr>
            <p:cNvPr id="13328" name="Group 36">
              <a:extLst>
                <a:ext uri="{FF2B5EF4-FFF2-40B4-BE49-F238E27FC236}">
                  <a16:creationId xmlns:a16="http://schemas.microsoft.com/office/drawing/2014/main" id="{C61E6B52-1A6C-430C-8547-ED01A1F1746A}"/>
                </a:ext>
              </a:extLst>
            </p:cNvPr>
            <p:cNvGrpSpPr>
              <a:grpSpLocks/>
            </p:cNvGrpSpPr>
            <p:nvPr/>
          </p:nvGrpSpPr>
          <p:grpSpPr bwMode="auto">
            <a:xfrm>
              <a:off x="3744" y="528"/>
              <a:ext cx="1824" cy="1728"/>
              <a:chOff x="3744" y="528"/>
              <a:chExt cx="1824" cy="1728"/>
            </a:xfrm>
          </p:grpSpPr>
          <p:sp>
            <p:nvSpPr>
              <p:cNvPr id="13329" name="Rectangle 37">
                <a:extLst>
                  <a:ext uri="{FF2B5EF4-FFF2-40B4-BE49-F238E27FC236}">
                    <a16:creationId xmlns:a16="http://schemas.microsoft.com/office/drawing/2014/main" id="{CEE44359-36EE-4DA4-97B6-7F6B9B2F47D1}"/>
                  </a:ext>
                </a:extLst>
              </p:cNvPr>
              <p:cNvSpPr>
                <a:spLocks noChangeArrowheads="1"/>
              </p:cNvSpPr>
              <p:nvPr/>
            </p:nvSpPr>
            <p:spPr bwMode="auto">
              <a:xfrm>
                <a:off x="3744" y="1152"/>
                <a:ext cx="96" cy="96"/>
              </a:xfrm>
              <a:prstGeom prst="rect">
                <a:avLst/>
              </a:prstGeom>
              <a:solidFill>
                <a:srgbClr val="808080"/>
              </a:solidFill>
              <a:ln w="9525">
                <a:solidFill>
                  <a:srgbClr val="B2B2B2"/>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3330" name="Rectangle 38">
                <a:extLst>
                  <a:ext uri="{FF2B5EF4-FFF2-40B4-BE49-F238E27FC236}">
                    <a16:creationId xmlns:a16="http://schemas.microsoft.com/office/drawing/2014/main" id="{954BCEBF-760A-4F3F-A4D0-6D5936CED83A}"/>
                  </a:ext>
                </a:extLst>
              </p:cNvPr>
              <p:cNvSpPr>
                <a:spLocks noChangeArrowheads="1"/>
              </p:cNvSpPr>
              <p:nvPr/>
            </p:nvSpPr>
            <p:spPr bwMode="auto">
              <a:xfrm>
                <a:off x="3888" y="1200"/>
                <a:ext cx="96" cy="96"/>
              </a:xfrm>
              <a:prstGeom prst="rect">
                <a:avLst/>
              </a:prstGeom>
              <a:solidFill>
                <a:srgbClr val="00CC99"/>
              </a:solidFill>
              <a:ln w="9525">
                <a:solidFill>
                  <a:srgbClr val="B2B2B2"/>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13331" name="Group 39">
                <a:extLst>
                  <a:ext uri="{FF2B5EF4-FFF2-40B4-BE49-F238E27FC236}">
                    <a16:creationId xmlns:a16="http://schemas.microsoft.com/office/drawing/2014/main" id="{D79FF4EB-16C9-4116-922C-8B8AC899FB13}"/>
                  </a:ext>
                </a:extLst>
              </p:cNvPr>
              <p:cNvGrpSpPr>
                <a:grpSpLocks/>
              </p:cNvGrpSpPr>
              <p:nvPr/>
            </p:nvGrpSpPr>
            <p:grpSpPr bwMode="auto">
              <a:xfrm>
                <a:off x="3792" y="528"/>
                <a:ext cx="1776" cy="1728"/>
                <a:chOff x="3792" y="528"/>
                <a:chExt cx="1776" cy="1728"/>
              </a:xfrm>
            </p:grpSpPr>
            <p:sp>
              <p:nvSpPr>
                <p:cNvPr id="13332" name="Rectangle 40">
                  <a:extLst>
                    <a:ext uri="{FF2B5EF4-FFF2-40B4-BE49-F238E27FC236}">
                      <a16:creationId xmlns:a16="http://schemas.microsoft.com/office/drawing/2014/main" id="{C1567D6C-0AA4-4584-8B20-ADF20F178FAF}"/>
                    </a:ext>
                  </a:extLst>
                </p:cNvPr>
                <p:cNvSpPr>
                  <a:spLocks noChangeArrowheads="1"/>
                </p:cNvSpPr>
                <p:nvPr/>
              </p:nvSpPr>
              <p:spPr bwMode="auto">
                <a:xfrm>
                  <a:off x="4752" y="1056"/>
                  <a:ext cx="192" cy="720"/>
                </a:xfrm>
                <a:prstGeom prst="rect">
                  <a:avLst/>
                </a:prstGeom>
                <a:gradFill rotWithShape="0">
                  <a:gsLst>
                    <a:gs pos="0">
                      <a:srgbClr val="FF9933"/>
                    </a:gs>
                    <a:gs pos="100000">
                      <a:srgbClr val="764718"/>
                    </a:gs>
                  </a:gsLst>
                  <a:lin ang="0" scaled="1"/>
                </a:gra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13333" name="Group 41">
                  <a:extLst>
                    <a:ext uri="{FF2B5EF4-FFF2-40B4-BE49-F238E27FC236}">
                      <a16:creationId xmlns:a16="http://schemas.microsoft.com/office/drawing/2014/main" id="{5145AEF6-87C8-42F8-B176-67738FB2202B}"/>
                    </a:ext>
                  </a:extLst>
                </p:cNvPr>
                <p:cNvGrpSpPr>
                  <a:grpSpLocks/>
                </p:cNvGrpSpPr>
                <p:nvPr/>
              </p:nvGrpSpPr>
              <p:grpSpPr bwMode="auto">
                <a:xfrm>
                  <a:off x="3792" y="528"/>
                  <a:ext cx="1632" cy="1728"/>
                  <a:chOff x="3792" y="528"/>
                  <a:chExt cx="1632" cy="1728"/>
                </a:xfrm>
              </p:grpSpPr>
              <p:sp>
                <p:nvSpPr>
                  <p:cNvPr id="13337" name="Freeform 42">
                    <a:extLst>
                      <a:ext uri="{FF2B5EF4-FFF2-40B4-BE49-F238E27FC236}">
                        <a16:creationId xmlns:a16="http://schemas.microsoft.com/office/drawing/2014/main" id="{C94BB9C5-CB97-48A3-B443-0F23826F3805}"/>
                      </a:ext>
                    </a:extLst>
                  </p:cNvPr>
                  <p:cNvSpPr>
                    <a:spLocks/>
                  </p:cNvSpPr>
                  <p:nvPr/>
                </p:nvSpPr>
                <p:spPr bwMode="auto">
                  <a:xfrm>
                    <a:off x="3792" y="528"/>
                    <a:ext cx="1632" cy="672"/>
                  </a:xfrm>
                  <a:custGeom>
                    <a:avLst/>
                    <a:gdLst>
                      <a:gd name="T0" fmla="*/ 0 w 1632"/>
                      <a:gd name="T1" fmla="*/ 672 h 672"/>
                      <a:gd name="T2" fmla="*/ 0 w 1632"/>
                      <a:gd name="T3" fmla="*/ 0 h 672"/>
                      <a:gd name="T4" fmla="*/ 1632 w 1632"/>
                      <a:gd name="T5" fmla="*/ 0 h 672"/>
                      <a:gd name="T6" fmla="*/ 1632 w 1632"/>
                      <a:gd name="T7" fmla="*/ 384 h 672"/>
                      <a:gd name="T8" fmla="*/ 0 60000 65536"/>
                      <a:gd name="T9" fmla="*/ 0 60000 65536"/>
                      <a:gd name="T10" fmla="*/ 0 60000 65536"/>
                      <a:gd name="T11" fmla="*/ 0 60000 65536"/>
                      <a:gd name="T12" fmla="*/ 0 w 1632"/>
                      <a:gd name="T13" fmla="*/ 0 h 672"/>
                      <a:gd name="T14" fmla="*/ 1632 w 1632"/>
                      <a:gd name="T15" fmla="*/ 672 h 672"/>
                    </a:gdLst>
                    <a:ahLst/>
                    <a:cxnLst>
                      <a:cxn ang="T8">
                        <a:pos x="T0" y="T1"/>
                      </a:cxn>
                      <a:cxn ang="T9">
                        <a:pos x="T2" y="T3"/>
                      </a:cxn>
                      <a:cxn ang="T10">
                        <a:pos x="T4" y="T5"/>
                      </a:cxn>
                      <a:cxn ang="T11">
                        <a:pos x="T6" y="T7"/>
                      </a:cxn>
                    </a:cxnLst>
                    <a:rect l="T12" t="T13" r="T14" b="T15"/>
                    <a:pathLst>
                      <a:path w="1632" h="672">
                        <a:moveTo>
                          <a:pt x="0" y="672"/>
                        </a:moveTo>
                        <a:lnTo>
                          <a:pt x="0" y="0"/>
                        </a:lnTo>
                        <a:lnTo>
                          <a:pt x="1632" y="0"/>
                        </a:lnTo>
                        <a:lnTo>
                          <a:pt x="1632" y="384"/>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8" name="Freeform 43">
                    <a:extLst>
                      <a:ext uri="{FF2B5EF4-FFF2-40B4-BE49-F238E27FC236}">
                        <a16:creationId xmlns:a16="http://schemas.microsoft.com/office/drawing/2014/main" id="{AA4CD79B-4034-4299-84B2-8BABCAA148A6}"/>
                      </a:ext>
                    </a:extLst>
                  </p:cNvPr>
                  <p:cNvSpPr>
                    <a:spLocks/>
                  </p:cNvSpPr>
                  <p:nvPr/>
                </p:nvSpPr>
                <p:spPr bwMode="auto">
                  <a:xfrm>
                    <a:off x="3936" y="672"/>
                    <a:ext cx="816" cy="720"/>
                  </a:xfrm>
                  <a:custGeom>
                    <a:avLst/>
                    <a:gdLst>
                      <a:gd name="T0" fmla="*/ 0 w 816"/>
                      <a:gd name="T1" fmla="*/ 528 h 720"/>
                      <a:gd name="T2" fmla="*/ 0 w 816"/>
                      <a:gd name="T3" fmla="*/ 0 h 720"/>
                      <a:gd name="T4" fmla="*/ 576 w 816"/>
                      <a:gd name="T5" fmla="*/ 0 h 720"/>
                      <a:gd name="T6" fmla="*/ 576 w 816"/>
                      <a:gd name="T7" fmla="*/ 720 h 720"/>
                      <a:gd name="T8" fmla="*/ 816 w 816"/>
                      <a:gd name="T9" fmla="*/ 720 h 720"/>
                      <a:gd name="T10" fmla="*/ 0 60000 65536"/>
                      <a:gd name="T11" fmla="*/ 0 60000 65536"/>
                      <a:gd name="T12" fmla="*/ 0 60000 65536"/>
                      <a:gd name="T13" fmla="*/ 0 60000 65536"/>
                      <a:gd name="T14" fmla="*/ 0 60000 65536"/>
                      <a:gd name="T15" fmla="*/ 0 w 816"/>
                      <a:gd name="T16" fmla="*/ 0 h 720"/>
                      <a:gd name="T17" fmla="*/ 816 w 816"/>
                      <a:gd name="T18" fmla="*/ 720 h 720"/>
                    </a:gdLst>
                    <a:ahLst/>
                    <a:cxnLst>
                      <a:cxn ang="T10">
                        <a:pos x="T0" y="T1"/>
                      </a:cxn>
                      <a:cxn ang="T11">
                        <a:pos x="T2" y="T3"/>
                      </a:cxn>
                      <a:cxn ang="T12">
                        <a:pos x="T4" y="T5"/>
                      </a:cxn>
                      <a:cxn ang="T13">
                        <a:pos x="T6" y="T7"/>
                      </a:cxn>
                      <a:cxn ang="T14">
                        <a:pos x="T8" y="T9"/>
                      </a:cxn>
                    </a:cxnLst>
                    <a:rect l="T15" t="T16" r="T17" b="T18"/>
                    <a:pathLst>
                      <a:path w="816" h="720">
                        <a:moveTo>
                          <a:pt x="0" y="528"/>
                        </a:moveTo>
                        <a:lnTo>
                          <a:pt x="0" y="0"/>
                        </a:lnTo>
                        <a:lnTo>
                          <a:pt x="576" y="0"/>
                        </a:lnTo>
                        <a:lnTo>
                          <a:pt x="576" y="720"/>
                        </a:lnTo>
                        <a:lnTo>
                          <a:pt x="816" y="720"/>
                        </a:lnTo>
                      </a:path>
                    </a:pathLst>
                  </a:custGeom>
                  <a:noFill/>
                  <a:ln w="285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9" name="Freeform 44">
                    <a:extLst>
                      <a:ext uri="{FF2B5EF4-FFF2-40B4-BE49-F238E27FC236}">
                        <a16:creationId xmlns:a16="http://schemas.microsoft.com/office/drawing/2014/main" id="{612DEC6A-216D-436F-BBFC-74B87CA4C3CA}"/>
                      </a:ext>
                    </a:extLst>
                  </p:cNvPr>
                  <p:cNvSpPr>
                    <a:spLocks/>
                  </p:cNvSpPr>
                  <p:nvPr/>
                </p:nvSpPr>
                <p:spPr bwMode="auto">
                  <a:xfrm>
                    <a:off x="4848" y="1056"/>
                    <a:ext cx="576" cy="1200"/>
                  </a:xfrm>
                  <a:custGeom>
                    <a:avLst/>
                    <a:gdLst>
                      <a:gd name="T0" fmla="*/ 0 w 576"/>
                      <a:gd name="T1" fmla="*/ 720 h 1200"/>
                      <a:gd name="T2" fmla="*/ 0 w 576"/>
                      <a:gd name="T3" fmla="*/ 1200 h 1200"/>
                      <a:gd name="T4" fmla="*/ 576 w 576"/>
                      <a:gd name="T5" fmla="*/ 1200 h 1200"/>
                      <a:gd name="T6" fmla="*/ 576 w 576"/>
                      <a:gd name="T7" fmla="*/ 0 h 1200"/>
                      <a:gd name="T8" fmla="*/ 0 60000 65536"/>
                      <a:gd name="T9" fmla="*/ 0 60000 65536"/>
                      <a:gd name="T10" fmla="*/ 0 60000 65536"/>
                      <a:gd name="T11" fmla="*/ 0 60000 65536"/>
                      <a:gd name="T12" fmla="*/ 0 w 576"/>
                      <a:gd name="T13" fmla="*/ 0 h 1200"/>
                      <a:gd name="T14" fmla="*/ 576 w 576"/>
                      <a:gd name="T15" fmla="*/ 1200 h 1200"/>
                    </a:gdLst>
                    <a:ahLst/>
                    <a:cxnLst>
                      <a:cxn ang="T8">
                        <a:pos x="T0" y="T1"/>
                      </a:cxn>
                      <a:cxn ang="T9">
                        <a:pos x="T2" y="T3"/>
                      </a:cxn>
                      <a:cxn ang="T10">
                        <a:pos x="T4" y="T5"/>
                      </a:cxn>
                      <a:cxn ang="T11">
                        <a:pos x="T6" y="T7"/>
                      </a:cxn>
                    </a:cxnLst>
                    <a:rect l="T12" t="T13" r="T14" b="T15"/>
                    <a:pathLst>
                      <a:path w="576" h="1200">
                        <a:moveTo>
                          <a:pt x="0" y="720"/>
                        </a:moveTo>
                        <a:lnTo>
                          <a:pt x="0" y="1200"/>
                        </a:lnTo>
                        <a:lnTo>
                          <a:pt x="576" y="1200"/>
                        </a:lnTo>
                        <a:lnTo>
                          <a:pt x="576"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334" name="Line 45">
                  <a:extLst>
                    <a:ext uri="{FF2B5EF4-FFF2-40B4-BE49-F238E27FC236}">
                      <a16:creationId xmlns:a16="http://schemas.microsoft.com/office/drawing/2014/main" id="{1CFD51B8-4A4C-4267-B7B2-68B1BDB06E2C}"/>
                    </a:ext>
                  </a:extLst>
                </p:cNvPr>
                <p:cNvSpPr>
                  <a:spLocks noChangeShapeType="1"/>
                </p:cNvSpPr>
                <p:nvPr/>
              </p:nvSpPr>
              <p:spPr bwMode="auto">
                <a:xfrm>
                  <a:off x="5280" y="911"/>
                  <a:ext cx="288" cy="0"/>
                </a:xfrm>
                <a:prstGeom prst="line">
                  <a:avLst/>
                </a:prstGeom>
                <a:noFill/>
                <a:ln w="28575">
                  <a:solidFill>
                    <a:srgbClr val="FF3300"/>
                  </a:solidFill>
                  <a:round/>
                  <a:headEnd/>
                  <a:tailEnd/>
                </a:ln>
                <a:effectLst>
                  <a:outerShdw dist="35921" dir="189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Line 46">
                  <a:extLst>
                    <a:ext uri="{FF2B5EF4-FFF2-40B4-BE49-F238E27FC236}">
                      <a16:creationId xmlns:a16="http://schemas.microsoft.com/office/drawing/2014/main" id="{028145E6-53A4-45E8-90BB-5E394EA1EC4D}"/>
                    </a:ext>
                  </a:extLst>
                </p:cNvPr>
                <p:cNvSpPr>
                  <a:spLocks noChangeShapeType="1"/>
                </p:cNvSpPr>
                <p:nvPr/>
              </p:nvSpPr>
              <p:spPr bwMode="auto">
                <a:xfrm>
                  <a:off x="5328" y="1056"/>
                  <a:ext cx="192" cy="0"/>
                </a:xfrm>
                <a:prstGeom prst="line">
                  <a:avLst/>
                </a:prstGeom>
                <a:noFill/>
                <a:ln w="76200">
                  <a:solidFill>
                    <a:srgbClr val="FF3300"/>
                  </a:solidFill>
                  <a:round/>
                  <a:headEnd/>
                  <a:tailEnd/>
                </a:ln>
                <a:effectLst>
                  <a:outerShdw dist="35921" dir="189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Rectangle 47">
                  <a:extLst>
                    <a:ext uri="{FF2B5EF4-FFF2-40B4-BE49-F238E27FC236}">
                      <a16:creationId xmlns:a16="http://schemas.microsoft.com/office/drawing/2014/main" id="{64797E7B-CB24-4EB2-B389-B9BF68B745D1}"/>
                    </a:ext>
                  </a:extLst>
                </p:cNvPr>
                <p:cNvSpPr>
                  <a:spLocks noChangeArrowheads="1"/>
                </p:cNvSpPr>
                <p:nvPr/>
              </p:nvSpPr>
              <p:spPr bwMode="auto">
                <a:xfrm>
                  <a:off x="4944" y="1406"/>
                  <a:ext cx="33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i="1">
                      <a:solidFill>
                        <a:srgbClr val="FFFF00"/>
                      </a:solidFill>
                      <a:latin typeface="Times New Roman" panose="02020603050405020304" pitchFamily="18" charset="0"/>
                      <a:ea typeface="黑体" panose="02010609060101010101" pitchFamily="49" charset="-122"/>
                    </a:rPr>
                    <a:t>R</a:t>
                  </a:r>
                </a:p>
              </p:txBody>
            </p:sp>
          </p:grpSp>
        </p:grpSp>
      </p:grpSp>
      <p:grpSp>
        <p:nvGrpSpPr>
          <p:cNvPr id="4" name="Group 26">
            <a:extLst>
              <a:ext uri="{FF2B5EF4-FFF2-40B4-BE49-F238E27FC236}">
                <a16:creationId xmlns:a16="http://schemas.microsoft.com/office/drawing/2014/main" id="{5F422587-60EC-40FD-BE59-7F2A3148811E}"/>
              </a:ext>
            </a:extLst>
          </p:cNvPr>
          <p:cNvGrpSpPr>
            <a:grpSpLocks/>
          </p:cNvGrpSpPr>
          <p:nvPr/>
        </p:nvGrpSpPr>
        <p:grpSpPr bwMode="auto">
          <a:xfrm>
            <a:off x="7375525" y="4237038"/>
            <a:ext cx="652463" cy="638175"/>
            <a:chOff x="4752" y="1728"/>
            <a:chExt cx="576" cy="528"/>
          </a:xfrm>
        </p:grpSpPr>
        <p:sp>
          <p:nvSpPr>
            <p:cNvPr id="13325" name="Oval 27">
              <a:extLst>
                <a:ext uri="{FF2B5EF4-FFF2-40B4-BE49-F238E27FC236}">
                  <a16:creationId xmlns:a16="http://schemas.microsoft.com/office/drawing/2014/main" id="{57BB63E8-B321-496D-A756-A27F3DCC0473}"/>
                </a:ext>
              </a:extLst>
            </p:cNvPr>
            <p:cNvSpPr>
              <a:spLocks noChangeArrowheads="1"/>
            </p:cNvSpPr>
            <p:nvPr/>
          </p:nvSpPr>
          <p:spPr bwMode="auto">
            <a:xfrm>
              <a:off x="4752" y="1728"/>
              <a:ext cx="576" cy="528"/>
            </a:xfrm>
            <a:prstGeom prst="ellipse">
              <a:avLst/>
            </a:prstGeom>
            <a:solidFill>
              <a:srgbClr val="FFCCCC"/>
            </a:soli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3326" name="AutoShape 28">
              <a:extLst>
                <a:ext uri="{FF2B5EF4-FFF2-40B4-BE49-F238E27FC236}">
                  <a16:creationId xmlns:a16="http://schemas.microsoft.com/office/drawing/2014/main" id="{D12F1C4E-1D26-4ADE-85B7-0E6B205BE94C}"/>
                </a:ext>
              </a:extLst>
            </p:cNvPr>
            <p:cNvSpPr>
              <a:spLocks noChangeArrowheads="1"/>
            </p:cNvSpPr>
            <p:nvPr/>
          </p:nvSpPr>
          <p:spPr bwMode="auto">
            <a:xfrm rot="2316249">
              <a:off x="5088" y="1872"/>
              <a:ext cx="95" cy="288"/>
            </a:xfrm>
            <a:prstGeom prst="upArrow">
              <a:avLst>
                <a:gd name="adj1" fmla="val 50000"/>
                <a:gd name="adj2" fmla="val 75004"/>
              </a:avLst>
            </a:prstGeom>
            <a:solidFill>
              <a:srgbClr val="FF3300"/>
            </a:solidFill>
            <a:ln w="9525">
              <a:solidFill>
                <a:srgbClr val="FF3300"/>
              </a:solidFill>
              <a:miter lim="800000"/>
              <a:headEnd/>
              <a:tailEnd/>
            </a:ln>
            <a:effectLst>
              <a:outerShdw dist="35921" dir="2700000" algn="ctr" rotWithShape="0">
                <a:schemeClr val="bg2"/>
              </a:outerShdw>
            </a:effectLst>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5" name="Group 29">
            <a:extLst>
              <a:ext uri="{FF2B5EF4-FFF2-40B4-BE49-F238E27FC236}">
                <a16:creationId xmlns:a16="http://schemas.microsoft.com/office/drawing/2014/main" id="{D416CCCA-A0A8-4232-AFD5-39545308DACF}"/>
              </a:ext>
            </a:extLst>
          </p:cNvPr>
          <p:cNvGrpSpPr>
            <a:grpSpLocks/>
          </p:cNvGrpSpPr>
          <p:nvPr/>
        </p:nvGrpSpPr>
        <p:grpSpPr bwMode="auto">
          <a:xfrm>
            <a:off x="7375525" y="4244975"/>
            <a:ext cx="652463" cy="636588"/>
            <a:chOff x="4752" y="1104"/>
            <a:chExt cx="576" cy="528"/>
          </a:xfrm>
        </p:grpSpPr>
        <p:sp>
          <p:nvSpPr>
            <p:cNvPr id="13323" name="Oval 30">
              <a:extLst>
                <a:ext uri="{FF2B5EF4-FFF2-40B4-BE49-F238E27FC236}">
                  <a16:creationId xmlns:a16="http://schemas.microsoft.com/office/drawing/2014/main" id="{55903BCC-10F4-408C-9A33-1D5DA7C348A6}"/>
                </a:ext>
              </a:extLst>
            </p:cNvPr>
            <p:cNvSpPr>
              <a:spLocks noChangeArrowheads="1"/>
            </p:cNvSpPr>
            <p:nvPr/>
          </p:nvSpPr>
          <p:spPr bwMode="auto">
            <a:xfrm>
              <a:off x="4752" y="1104"/>
              <a:ext cx="576" cy="528"/>
            </a:xfrm>
            <a:prstGeom prst="ellipse">
              <a:avLst/>
            </a:prstGeom>
            <a:solidFill>
              <a:srgbClr val="FFCCCC"/>
            </a:soli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3324" name="AutoShape 31">
              <a:extLst>
                <a:ext uri="{FF2B5EF4-FFF2-40B4-BE49-F238E27FC236}">
                  <a16:creationId xmlns:a16="http://schemas.microsoft.com/office/drawing/2014/main" id="{D4F770B1-F35E-436D-8274-1FF22E25D229}"/>
                </a:ext>
              </a:extLst>
            </p:cNvPr>
            <p:cNvSpPr>
              <a:spLocks noChangeArrowheads="1"/>
            </p:cNvSpPr>
            <p:nvPr/>
          </p:nvSpPr>
          <p:spPr bwMode="auto">
            <a:xfrm rot="-2190664">
              <a:off x="4896" y="1248"/>
              <a:ext cx="95" cy="288"/>
            </a:xfrm>
            <a:prstGeom prst="upArrow">
              <a:avLst>
                <a:gd name="adj1" fmla="val 50000"/>
                <a:gd name="adj2" fmla="val 75004"/>
              </a:avLst>
            </a:prstGeom>
            <a:solidFill>
              <a:srgbClr val="FF3300"/>
            </a:solidFill>
            <a:ln w="9525">
              <a:solidFill>
                <a:srgbClr val="FF3300"/>
              </a:solidFill>
              <a:miter lim="800000"/>
              <a:headEnd/>
              <a:tailEnd/>
            </a:ln>
            <a:effectLst>
              <a:outerShdw dist="35921" dir="2700000" algn="ctr" rotWithShape="0">
                <a:schemeClr val="bg2"/>
              </a:outerShdw>
            </a:effectLst>
          </p:spPr>
          <p:txBody>
            <a:bodyPr vert="eaVert"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4882"/>
                                        </p:tgtEl>
                                        <p:attrNameLst>
                                          <p:attrName>style.visibility</p:attrName>
                                        </p:attrNameLst>
                                      </p:cBhvr>
                                      <p:to>
                                        <p:strVal val="visible"/>
                                      </p:to>
                                    </p:set>
                                    <p:anim calcmode="lin" valueType="num">
                                      <p:cBhvr additive="base">
                                        <p:cTn id="11" dur="500" fill="hold"/>
                                        <p:tgtEl>
                                          <p:spTgt spid="504882"/>
                                        </p:tgtEl>
                                        <p:attrNameLst>
                                          <p:attrName>ppt_x</p:attrName>
                                        </p:attrNameLst>
                                      </p:cBhvr>
                                      <p:tavLst>
                                        <p:tav tm="0">
                                          <p:val>
                                            <p:strVal val="#ppt_x"/>
                                          </p:val>
                                        </p:tav>
                                        <p:tav tm="100000">
                                          <p:val>
                                            <p:strVal val="#ppt_x"/>
                                          </p:val>
                                        </p:tav>
                                      </p:tavLst>
                                    </p:anim>
                                    <p:anim calcmode="lin" valueType="num">
                                      <p:cBhvr additive="base">
                                        <p:cTn id="12" dur="500" fill="hold"/>
                                        <p:tgtEl>
                                          <p:spTgt spid="50488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40"/>
                                        </p:tgtEl>
                                        <p:attrNameLst>
                                          <p:attrName>style.visibility</p:attrName>
                                        </p:attrNameLst>
                                      </p:cBhvr>
                                      <p:to>
                                        <p:strVal val="visible"/>
                                      </p:to>
                                    </p:set>
                                    <p:anim calcmode="lin" valueType="num">
                                      <p:cBhvr additive="base">
                                        <p:cTn id="15" dur="500" fill="hold"/>
                                        <p:tgtEl>
                                          <p:spTgt spid="5140"/>
                                        </p:tgtEl>
                                        <p:attrNameLst>
                                          <p:attrName>ppt_x</p:attrName>
                                        </p:attrNameLst>
                                      </p:cBhvr>
                                      <p:tavLst>
                                        <p:tav tm="0">
                                          <p:val>
                                            <p:strVal val="#ppt_x"/>
                                          </p:val>
                                        </p:tav>
                                        <p:tav tm="100000">
                                          <p:val>
                                            <p:strVal val="#ppt_x"/>
                                          </p:val>
                                        </p:tav>
                                      </p:tavLst>
                                    </p:anim>
                                    <p:anim calcmode="lin" valueType="num">
                                      <p:cBhvr additive="base">
                                        <p:cTn id="16" dur="500" fill="hold"/>
                                        <p:tgtEl>
                                          <p:spTgt spid="514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141"/>
                                        </p:tgtEl>
                                        <p:attrNameLst>
                                          <p:attrName>style.visibility</p:attrName>
                                        </p:attrNameLst>
                                      </p:cBhvr>
                                      <p:to>
                                        <p:strVal val="visible"/>
                                      </p:to>
                                    </p:set>
                                    <p:animEffect transition="in" filter="blinds(horizontal)">
                                      <p:cBhvr>
                                        <p:cTn id="21" dur="500"/>
                                        <p:tgtEl>
                                          <p:spTgt spid="51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04885"/>
                                        </p:tgtEl>
                                        <p:attrNameLst>
                                          <p:attrName>style.visibility</p:attrName>
                                        </p:attrNameLst>
                                      </p:cBhvr>
                                      <p:to>
                                        <p:strVal val="visible"/>
                                      </p:to>
                                    </p:set>
                                    <p:animEffect transition="in" filter="blinds(horizontal)">
                                      <p:cBhvr>
                                        <p:cTn id="26" dur="500"/>
                                        <p:tgtEl>
                                          <p:spTgt spid="5048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nodeType="clickEffect">
                                  <p:stCondLst>
                                    <p:cond delay="0"/>
                                  </p:stCondLst>
                                  <p:childTnLst>
                                    <p:animMotion origin="layout" path="M 0.0026 -0.1455 L 0.0026 0.1876 " pathEditMode="relative" rAng="0" ptsTypes="AA">
                                      <p:cBhvr>
                                        <p:cTn id="30" dur="2000" fill="hold"/>
                                        <p:tgtEl>
                                          <p:spTgt spid="504900"/>
                                        </p:tgtEl>
                                        <p:attrNameLst>
                                          <p:attrName>ppt_x</p:attrName>
                                          <p:attrName>ppt_y</p:attrName>
                                        </p:attrNameLst>
                                      </p:cBhvr>
                                      <p:rCtr x="0" y="16655"/>
                                    </p:animMotion>
                                  </p:childTnLst>
                                </p:cTn>
                              </p:par>
                            </p:childTnLst>
                          </p:cTn>
                        </p:par>
                        <p:par>
                          <p:cTn id="31" fill="hold" nodeType="afterGroup">
                            <p:stCondLst>
                              <p:cond delay="2000"/>
                            </p:stCondLst>
                            <p:childTnLst>
                              <p:par>
                                <p:cTn id="32" presetID="22" presetClass="entr" presetSubtype="8" fill="hold" nodeType="after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childTnLst>
                          </p:cTn>
                        </p:par>
                        <p:par>
                          <p:cTn id="35" fill="hold" nodeType="afterGroup">
                            <p:stCondLst>
                              <p:cond delay="3500"/>
                            </p:stCondLst>
                            <p:childTnLst>
                              <p:par>
                                <p:cTn id="36" presetID="22" presetClass="entr" presetSubtype="8" fill="hold" nodeType="afterEffect">
                                  <p:stCondLst>
                                    <p:cond delay="50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04882" grpId="0"/>
      <p:bldP spid="5140" grpId="0"/>
      <p:bldP spid="51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70">
            <a:extLst>
              <a:ext uri="{FF2B5EF4-FFF2-40B4-BE49-F238E27FC236}">
                <a16:creationId xmlns:a16="http://schemas.microsoft.com/office/drawing/2014/main" id="{398EC2D9-0790-494C-B1CE-F35ED9BAF243}"/>
              </a:ext>
            </a:extLst>
          </p:cNvPr>
          <p:cNvGrpSpPr>
            <a:grpSpLocks/>
          </p:cNvGrpSpPr>
          <p:nvPr/>
        </p:nvGrpSpPr>
        <p:grpSpPr bwMode="auto">
          <a:xfrm>
            <a:off x="5124450" y="3046413"/>
            <a:ext cx="985838" cy="576262"/>
            <a:chOff x="2894" y="1979"/>
            <a:chExt cx="621" cy="363"/>
          </a:xfrm>
        </p:grpSpPr>
        <p:sp>
          <p:nvSpPr>
            <p:cNvPr id="14371" name="Line 4">
              <a:extLst>
                <a:ext uri="{FF2B5EF4-FFF2-40B4-BE49-F238E27FC236}">
                  <a16:creationId xmlns:a16="http://schemas.microsoft.com/office/drawing/2014/main" id="{4DD94D3A-F5E3-4C9D-B36E-1F69D42F0B15}"/>
                </a:ext>
              </a:extLst>
            </p:cNvPr>
            <p:cNvSpPr>
              <a:spLocks noChangeShapeType="1"/>
            </p:cNvSpPr>
            <p:nvPr/>
          </p:nvSpPr>
          <p:spPr bwMode="auto">
            <a:xfrm flipH="1" flipV="1">
              <a:off x="3061" y="2341"/>
              <a:ext cx="454" cy="1"/>
            </a:xfrm>
            <a:prstGeom prst="line">
              <a:avLst/>
            </a:prstGeom>
            <a:noFill/>
            <a:ln w="57150">
              <a:solidFill>
                <a:srgbClr val="FF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372" name="Object 69">
              <a:extLst>
                <a:ext uri="{FF2B5EF4-FFF2-40B4-BE49-F238E27FC236}">
                  <a16:creationId xmlns:a16="http://schemas.microsoft.com/office/drawing/2014/main" id="{6A341B03-3A4E-4634-BD30-244C342B02B8}"/>
                </a:ext>
              </a:extLst>
            </p:cNvPr>
            <p:cNvGraphicFramePr>
              <a:graphicFrameLocks noChangeAspect="1"/>
            </p:cNvGraphicFramePr>
            <p:nvPr/>
          </p:nvGraphicFramePr>
          <p:xfrm>
            <a:off x="2894" y="1979"/>
            <a:ext cx="258" cy="362"/>
          </p:xfrm>
          <a:graphic>
            <a:graphicData uri="http://schemas.openxmlformats.org/presentationml/2006/ole">
              <mc:AlternateContent xmlns:mc="http://schemas.openxmlformats.org/markup-compatibility/2006">
                <mc:Choice xmlns:v="urn:schemas-microsoft-com:vml" Requires="v">
                  <p:oleObj name="Equation" r:id="rId2" imgW="85871" imgH="142795" progId="Equation.DSMT4">
                    <p:embed/>
                  </p:oleObj>
                </mc:Choice>
                <mc:Fallback>
                  <p:oleObj name="Equation" r:id="rId2" imgW="85871" imgH="142795" progId="Equation.DSMT4">
                    <p:embed/>
                    <p:pic>
                      <p:nvPicPr>
                        <p:cNvPr id="0" name="Object 69"/>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894" y="1979"/>
                          <a:ext cx="25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146" name="Rectangle 2">
            <a:extLst>
              <a:ext uri="{FF2B5EF4-FFF2-40B4-BE49-F238E27FC236}">
                <a16:creationId xmlns:a16="http://schemas.microsoft.com/office/drawing/2014/main" id="{B28A56F0-0346-4316-A0F2-74D35ADE3375}"/>
              </a:ext>
            </a:extLst>
          </p:cNvPr>
          <p:cNvSpPr>
            <a:spLocks noChangeArrowheads="1"/>
          </p:cNvSpPr>
          <p:nvPr/>
        </p:nvSpPr>
        <p:spPr bwMode="auto">
          <a:xfrm>
            <a:off x="287338" y="977900"/>
            <a:ext cx="1908175" cy="584200"/>
          </a:xfrm>
          <a:prstGeom prst="rect">
            <a:avLst/>
          </a:prstGeom>
          <a:noFill/>
          <a:ln w="9525" algn="ctr">
            <a:noFill/>
            <a:miter lim="800000"/>
            <a:headEnd/>
            <a:tailEnd/>
          </a:ln>
          <a:effectLst/>
        </p:spPr>
        <p:txBody>
          <a:bodyPr>
            <a:spAutoFit/>
          </a:bodyPr>
          <a:lstStyle/>
          <a:p>
            <a:pPr>
              <a:defRPr/>
            </a:pPr>
            <a:r>
              <a:rPr lang="zh-CN" altLang="en-US" sz="3200" b="1" dirty="0">
                <a:solidFill>
                  <a:srgbClr val="FFFF00"/>
                </a:solidFill>
                <a:effectLst>
                  <a:outerShdw blurRad="38100" dist="38100" dir="2700000" algn="tl">
                    <a:srgbClr val="C0C0C0"/>
                  </a:outerShdw>
                </a:effectLst>
              </a:rPr>
              <a:t>实验三</a:t>
            </a:r>
          </a:p>
        </p:txBody>
      </p:sp>
      <p:sp>
        <p:nvSpPr>
          <p:cNvPr id="14340" name="Text Box 34">
            <a:extLst>
              <a:ext uri="{FF2B5EF4-FFF2-40B4-BE49-F238E27FC236}">
                <a16:creationId xmlns:a16="http://schemas.microsoft.com/office/drawing/2014/main" id="{5EF531AB-8DCC-4B88-A6CC-957EE403E861}"/>
              </a:ext>
            </a:extLst>
          </p:cNvPr>
          <p:cNvSpPr txBox="1">
            <a:spLocks noChangeArrowheads="1"/>
          </p:cNvSpPr>
          <p:nvPr/>
        </p:nvSpPr>
        <p:spPr bwMode="auto">
          <a:xfrm>
            <a:off x="323850" y="1743075"/>
            <a:ext cx="84248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1800" b="1">
                <a:solidFill>
                  <a:srgbClr val="000000"/>
                </a:solidFill>
                <a:ea typeface="仿宋_GB2312" pitchFamily="49" charset="-122"/>
              </a:rPr>
              <a:t>       </a:t>
            </a:r>
            <a:r>
              <a:rPr lang="zh-CN" altLang="en-US" sz="2800" b="1">
                <a:solidFill>
                  <a:srgbClr val="FFFFFF"/>
                </a:solidFill>
                <a:ea typeface="仿宋_GB2312" pitchFamily="49" charset="-122"/>
              </a:rPr>
              <a:t>将闭合回路置于稳恒磁场 中，当导体棒在导体轨道上滑行时，回路内产生电流。</a:t>
            </a:r>
          </a:p>
        </p:txBody>
      </p:sp>
      <p:sp>
        <p:nvSpPr>
          <p:cNvPr id="6180" name="Text Box 36">
            <a:extLst>
              <a:ext uri="{FF2B5EF4-FFF2-40B4-BE49-F238E27FC236}">
                <a16:creationId xmlns:a16="http://schemas.microsoft.com/office/drawing/2014/main" id="{E523619F-E26A-44A4-BFF2-0551E8B539CB}"/>
              </a:ext>
            </a:extLst>
          </p:cNvPr>
          <p:cNvSpPr txBox="1">
            <a:spLocks noChangeArrowheads="1"/>
          </p:cNvSpPr>
          <p:nvPr/>
        </p:nvSpPr>
        <p:spPr bwMode="auto">
          <a:xfrm>
            <a:off x="323850" y="5133975"/>
            <a:ext cx="8424863" cy="1384300"/>
          </a:xfrm>
          <a:prstGeom prst="rect">
            <a:avLst/>
          </a:prstGeom>
          <a:solidFill>
            <a:schemeClr val="accent1">
              <a:lumMod val="20000"/>
              <a:lumOff val="80000"/>
            </a:schemeClr>
          </a:solidFill>
          <a:ln w="9525" algn="ctr">
            <a:noFill/>
            <a:miter lim="800000"/>
            <a:headEnd/>
            <a:tailEnd/>
          </a:ln>
          <a:effectLst>
            <a:outerShdw dist="35921" dir="2700000" algn="ctr" rotWithShape="0">
              <a:srgbClr val="808080"/>
            </a:outerShdw>
          </a:effec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a:solidFill>
                  <a:srgbClr val="000000"/>
                </a:solidFill>
                <a:ea typeface="仿宋_GB2312" pitchFamily="49" charset="-122"/>
              </a:rPr>
              <a:t>        </a:t>
            </a:r>
            <a:r>
              <a:rPr lang="zh-CN" altLang="en-US" sz="2800" b="1">
                <a:solidFill>
                  <a:srgbClr val="000000"/>
                </a:solidFill>
                <a:ea typeface="仿宋_GB2312" pitchFamily="49" charset="-122"/>
              </a:rPr>
              <a:t>总结以上几个实验：当穿过闭合回路的</a:t>
            </a:r>
            <a:r>
              <a:rPr lang="zh-CN" altLang="en-US" sz="2800" b="1">
                <a:solidFill>
                  <a:srgbClr val="FF0000"/>
                </a:solidFill>
                <a:ea typeface="仿宋_GB2312" pitchFamily="49" charset="-122"/>
              </a:rPr>
              <a:t>磁通量发生变化时</a:t>
            </a:r>
            <a:r>
              <a:rPr lang="zh-CN" altLang="en-US" sz="2800" b="1">
                <a:solidFill>
                  <a:srgbClr val="000000"/>
                </a:solidFill>
                <a:ea typeface="仿宋_GB2312" pitchFamily="49" charset="-122"/>
              </a:rPr>
              <a:t>，不管这种变化是由什么原因导致的，回路中有电流产生。</a:t>
            </a:r>
          </a:p>
        </p:txBody>
      </p:sp>
      <p:sp>
        <p:nvSpPr>
          <p:cNvPr id="14342" name="Text Box 37">
            <a:extLst>
              <a:ext uri="{FF2B5EF4-FFF2-40B4-BE49-F238E27FC236}">
                <a16:creationId xmlns:a16="http://schemas.microsoft.com/office/drawing/2014/main" id="{E7C0EF52-B67B-4243-A770-E181754DDD4C}"/>
              </a:ext>
            </a:extLst>
          </p:cNvPr>
          <p:cNvSpPr txBox="1">
            <a:spLocks noChangeArrowheads="1"/>
          </p:cNvSpPr>
          <p:nvPr/>
        </p:nvSpPr>
        <p:spPr bwMode="auto">
          <a:xfrm>
            <a:off x="323850" y="3105150"/>
            <a:ext cx="38877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1800" b="1">
                <a:solidFill>
                  <a:srgbClr val="16165D"/>
                </a:solidFill>
                <a:ea typeface="仿宋_GB2312" pitchFamily="49" charset="-122"/>
              </a:rPr>
              <a:t>        </a:t>
            </a:r>
            <a:r>
              <a:rPr lang="zh-CN" altLang="en-US" sz="2800" b="1">
                <a:solidFill>
                  <a:srgbClr val="FFFFFF"/>
                </a:solidFill>
                <a:ea typeface="仿宋_GB2312" pitchFamily="49" charset="-122"/>
              </a:rPr>
              <a:t>电磁感应现象中产生的电流称为</a:t>
            </a:r>
            <a:r>
              <a:rPr lang="zh-CN" altLang="en-US" sz="2800" b="1">
                <a:solidFill>
                  <a:srgbClr val="FFFF00"/>
                </a:solidFill>
                <a:ea typeface="仿宋_GB2312" pitchFamily="49" charset="-122"/>
              </a:rPr>
              <a:t>感应电流</a:t>
            </a:r>
            <a:r>
              <a:rPr lang="zh-CN" altLang="en-US" sz="2800" b="1">
                <a:solidFill>
                  <a:srgbClr val="FFFFFF"/>
                </a:solidFill>
                <a:ea typeface="仿宋_GB2312" pitchFamily="49" charset="-122"/>
              </a:rPr>
              <a:t>，相应的电动势称为感应电动势。</a:t>
            </a:r>
            <a:endParaRPr lang="zh-CN" altLang="en-US" sz="1800" b="1">
              <a:solidFill>
                <a:srgbClr val="FFFFFF"/>
              </a:solidFill>
              <a:ea typeface="仿宋_GB2312" pitchFamily="49" charset="-122"/>
            </a:endParaRPr>
          </a:p>
        </p:txBody>
      </p:sp>
      <p:grpSp>
        <p:nvGrpSpPr>
          <p:cNvPr id="14343" name="Group 71">
            <a:extLst>
              <a:ext uri="{FF2B5EF4-FFF2-40B4-BE49-F238E27FC236}">
                <a16:creationId xmlns:a16="http://schemas.microsoft.com/office/drawing/2014/main" id="{94C5FC3A-DEB1-4680-91DD-F8FFD113BAC3}"/>
              </a:ext>
            </a:extLst>
          </p:cNvPr>
          <p:cNvGrpSpPr>
            <a:grpSpLocks/>
          </p:cNvGrpSpPr>
          <p:nvPr/>
        </p:nvGrpSpPr>
        <p:grpSpPr bwMode="auto">
          <a:xfrm>
            <a:off x="4643438" y="2133600"/>
            <a:ext cx="4481512" cy="2560638"/>
            <a:chOff x="2592" y="1434"/>
            <a:chExt cx="2823" cy="1613"/>
          </a:xfrm>
        </p:grpSpPr>
        <p:grpSp>
          <p:nvGrpSpPr>
            <p:cNvPr id="14344" name="Group 6">
              <a:extLst>
                <a:ext uri="{FF2B5EF4-FFF2-40B4-BE49-F238E27FC236}">
                  <a16:creationId xmlns:a16="http://schemas.microsoft.com/office/drawing/2014/main" id="{591E986E-9953-43DF-9359-7223B528514C}"/>
                </a:ext>
              </a:extLst>
            </p:cNvPr>
            <p:cNvGrpSpPr>
              <a:grpSpLocks/>
            </p:cNvGrpSpPr>
            <p:nvPr/>
          </p:nvGrpSpPr>
          <p:grpSpPr bwMode="auto">
            <a:xfrm>
              <a:off x="2592" y="1621"/>
              <a:ext cx="2823" cy="1426"/>
              <a:chOff x="2640" y="2688"/>
              <a:chExt cx="2823" cy="1426"/>
            </a:xfrm>
          </p:grpSpPr>
          <p:grpSp>
            <p:nvGrpSpPr>
              <p:cNvPr id="14359" name="Group 7">
                <a:extLst>
                  <a:ext uri="{FF2B5EF4-FFF2-40B4-BE49-F238E27FC236}">
                    <a16:creationId xmlns:a16="http://schemas.microsoft.com/office/drawing/2014/main" id="{A9363A7C-B6B8-4A77-B792-2EB06C647598}"/>
                  </a:ext>
                </a:extLst>
              </p:cNvPr>
              <p:cNvGrpSpPr>
                <a:grpSpLocks/>
              </p:cNvGrpSpPr>
              <p:nvPr/>
            </p:nvGrpSpPr>
            <p:grpSpPr bwMode="auto">
              <a:xfrm>
                <a:off x="2640" y="3072"/>
                <a:ext cx="2640" cy="768"/>
                <a:chOff x="2640" y="3072"/>
                <a:chExt cx="2640" cy="768"/>
              </a:xfrm>
            </p:grpSpPr>
            <p:sp>
              <p:nvSpPr>
                <p:cNvPr id="14368" name="Line 8">
                  <a:extLst>
                    <a:ext uri="{FF2B5EF4-FFF2-40B4-BE49-F238E27FC236}">
                      <a16:creationId xmlns:a16="http://schemas.microsoft.com/office/drawing/2014/main" id="{8903DB00-14A8-4A16-B3EC-52CC519D551D}"/>
                    </a:ext>
                  </a:extLst>
                </p:cNvPr>
                <p:cNvSpPr>
                  <a:spLocks noChangeShapeType="1"/>
                </p:cNvSpPr>
                <p:nvPr/>
              </p:nvSpPr>
              <p:spPr bwMode="auto">
                <a:xfrm>
                  <a:off x="3408" y="3072"/>
                  <a:ext cx="1872" cy="0"/>
                </a:xfrm>
                <a:prstGeom prst="line">
                  <a:avLst/>
                </a:prstGeom>
                <a:noFill/>
                <a:ln w="2857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9">
                  <a:extLst>
                    <a:ext uri="{FF2B5EF4-FFF2-40B4-BE49-F238E27FC236}">
                      <a16:creationId xmlns:a16="http://schemas.microsoft.com/office/drawing/2014/main" id="{EDB3C4CD-EB76-423B-9014-FA8969A976E9}"/>
                    </a:ext>
                  </a:extLst>
                </p:cNvPr>
                <p:cNvSpPr>
                  <a:spLocks noChangeShapeType="1"/>
                </p:cNvSpPr>
                <p:nvPr/>
              </p:nvSpPr>
              <p:spPr bwMode="auto">
                <a:xfrm flipH="1">
                  <a:off x="4512" y="3072"/>
                  <a:ext cx="768" cy="768"/>
                </a:xfrm>
                <a:prstGeom prst="line">
                  <a:avLst/>
                </a:prstGeom>
                <a:noFill/>
                <a:ln w="2857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10">
                  <a:extLst>
                    <a:ext uri="{FF2B5EF4-FFF2-40B4-BE49-F238E27FC236}">
                      <a16:creationId xmlns:a16="http://schemas.microsoft.com/office/drawing/2014/main" id="{3C042B75-870D-4C8E-8CB8-36DB83377BD5}"/>
                    </a:ext>
                  </a:extLst>
                </p:cNvPr>
                <p:cNvSpPr>
                  <a:spLocks noChangeShapeType="1"/>
                </p:cNvSpPr>
                <p:nvPr/>
              </p:nvSpPr>
              <p:spPr bwMode="auto">
                <a:xfrm>
                  <a:off x="2640" y="3840"/>
                  <a:ext cx="1872" cy="0"/>
                </a:xfrm>
                <a:prstGeom prst="line">
                  <a:avLst/>
                </a:prstGeom>
                <a:noFill/>
                <a:ln w="28575">
                  <a:solidFill>
                    <a:srgbClr val="FFFF00"/>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60" name="Group 11">
                <a:extLst>
                  <a:ext uri="{FF2B5EF4-FFF2-40B4-BE49-F238E27FC236}">
                    <a16:creationId xmlns:a16="http://schemas.microsoft.com/office/drawing/2014/main" id="{DAA0AEB5-E3EA-41D4-AC3A-2C156B74F8F1}"/>
                  </a:ext>
                </a:extLst>
              </p:cNvPr>
              <p:cNvGrpSpPr>
                <a:grpSpLocks/>
              </p:cNvGrpSpPr>
              <p:nvPr/>
            </p:nvGrpSpPr>
            <p:grpSpPr bwMode="auto">
              <a:xfrm>
                <a:off x="2784" y="2688"/>
                <a:ext cx="2679" cy="1426"/>
                <a:chOff x="2784" y="2688"/>
                <a:chExt cx="2679" cy="1426"/>
              </a:xfrm>
            </p:grpSpPr>
            <p:sp>
              <p:nvSpPr>
                <p:cNvPr id="14361" name="Oval 12">
                  <a:extLst>
                    <a:ext uri="{FF2B5EF4-FFF2-40B4-BE49-F238E27FC236}">
                      <a16:creationId xmlns:a16="http://schemas.microsoft.com/office/drawing/2014/main" id="{38ECD139-4D86-498F-A0E0-57D58171FE72}"/>
                    </a:ext>
                  </a:extLst>
                </p:cNvPr>
                <p:cNvSpPr>
                  <a:spLocks noChangeArrowheads="1"/>
                </p:cNvSpPr>
                <p:nvPr/>
              </p:nvSpPr>
              <p:spPr bwMode="auto">
                <a:xfrm>
                  <a:off x="4752" y="3360"/>
                  <a:ext cx="288" cy="288"/>
                </a:xfrm>
                <a:prstGeom prst="ellipse">
                  <a:avLst/>
                </a:prstGeom>
                <a:solidFill>
                  <a:srgbClr val="FFCCCC"/>
                </a:solidFill>
                <a:ln w="9525">
                  <a:solidFill>
                    <a:srgbClr val="FF9933"/>
                  </a:solidFill>
                  <a:round/>
                  <a:headEnd/>
                  <a:tailEnd/>
                </a:ln>
                <a:effectLst>
                  <a:outerShdw dist="35921" dir="2700000" algn="ctr" rotWithShape="0">
                    <a:schemeClr val="bg2"/>
                  </a:outerShdw>
                </a:effec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4362" name="Line 13">
                  <a:extLst>
                    <a:ext uri="{FF2B5EF4-FFF2-40B4-BE49-F238E27FC236}">
                      <a16:creationId xmlns:a16="http://schemas.microsoft.com/office/drawing/2014/main" id="{7A58A81C-1255-47F4-9065-BE4A5F921999}"/>
                    </a:ext>
                  </a:extLst>
                </p:cNvPr>
                <p:cNvSpPr>
                  <a:spLocks noChangeShapeType="1"/>
                </p:cNvSpPr>
                <p:nvPr/>
              </p:nvSpPr>
              <p:spPr bwMode="auto">
                <a:xfrm flipH="1">
                  <a:off x="3024" y="2928"/>
                  <a:ext cx="1056" cy="1056"/>
                </a:xfrm>
                <a:prstGeom prst="line">
                  <a:avLst/>
                </a:prstGeom>
                <a:noFill/>
                <a:ln w="57150">
                  <a:solidFill>
                    <a:srgbClr val="FF9933"/>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Rectangle 14">
                  <a:extLst>
                    <a:ext uri="{FF2B5EF4-FFF2-40B4-BE49-F238E27FC236}">
                      <a16:creationId xmlns:a16="http://schemas.microsoft.com/office/drawing/2014/main" id="{0B35CC3F-8C39-4E29-B435-EBE2FA0C9597}"/>
                    </a:ext>
                  </a:extLst>
                </p:cNvPr>
                <p:cNvSpPr>
                  <a:spLocks noChangeArrowheads="1"/>
                </p:cNvSpPr>
                <p:nvPr/>
              </p:nvSpPr>
              <p:spPr bwMode="auto">
                <a:xfrm>
                  <a:off x="2784" y="3744"/>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i="1">
                      <a:solidFill>
                        <a:srgbClr val="FFFF00"/>
                      </a:solidFill>
                      <a:latin typeface="Times New Roman" panose="02020603050405020304" pitchFamily="18" charset="0"/>
                      <a:ea typeface="黑体" panose="02010609060101010101" pitchFamily="49" charset="-122"/>
                    </a:rPr>
                    <a:t>a</a:t>
                  </a:r>
                </a:p>
              </p:txBody>
            </p:sp>
            <p:sp>
              <p:nvSpPr>
                <p:cNvPr id="14364" name="Rectangle 15">
                  <a:extLst>
                    <a:ext uri="{FF2B5EF4-FFF2-40B4-BE49-F238E27FC236}">
                      <a16:creationId xmlns:a16="http://schemas.microsoft.com/office/drawing/2014/main" id="{F5A5036F-4AD3-46B7-AA6B-139F8DD5CCC3}"/>
                    </a:ext>
                  </a:extLst>
                </p:cNvPr>
                <p:cNvSpPr>
                  <a:spLocks noChangeArrowheads="1"/>
                </p:cNvSpPr>
                <p:nvPr/>
              </p:nvSpPr>
              <p:spPr bwMode="auto">
                <a:xfrm>
                  <a:off x="3792" y="2688"/>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i="1">
                      <a:solidFill>
                        <a:srgbClr val="FFFF00"/>
                      </a:solidFill>
                      <a:latin typeface="Times New Roman" panose="02020603050405020304" pitchFamily="18" charset="0"/>
                      <a:ea typeface="幼圆" panose="02010509060101010101" pitchFamily="49" charset="-122"/>
                    </a:rPr>
                    <a:t>b</a:t>
                  </a:r>
                </a:p>
              </p:txBody>
            </p:sp>
            <p:sp>
              <p:nvSpPr>
                <p:cNvPr id="14365" name="Rectangle 16">
                  <a:extLst>
                    <a:ext uri="{FF2B5EF4-FFF2-40B4-BE49-F238E27FC236}">
                      <a16:creationId xmlns:a16="http://schemas.microsoft.com/office/drawing/2014/main" id="{B41982A0-DE66-4060-BD0E-63A53AF34A24}"/>
                    </a:ext>
                  </a:extLst>
                </p:cNvPr>
                <p:cNvSpPr>
                  <a:spLocks noChangeArrowheads="1"/>
                </p:cNvSpPr>
                <p:nvPr/>
              </p:nvSpPr>
              <p:spPr bwMode="auto">
                <a:xfrm>
                  <a:off x="5232" y="2688"/>
                  <a:ext cx="2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i="1">
                      <a:solidFill>
                        <a:srgbClr val="FFFF00"/>
                      </a:solidFill>
                      <a:latin typeface="Times New Roman" panose="02020603050405020304" pitchFamily="18" charset="0"/>
                      <a:ea typeface="幼圆" panose="02010509060101010101" pitchFamily="49" charset="-122"/>
                    </a:rPr>
                    <a:t>c</a:t>
                  </a:r>
                </a:p>
              </p:txBody>
            </p:sp>
            <p:sp>
              <p:nvSpPr>
                <p:cNvPr id="14366" name="Rectangle 17">
                  <a:extLst>
                    <a:ext uri="{FF2B5EF4-FFF2-40B4-BE49-F238E27FC236}">
                      <a16:creationId xmlns:a16="http://schemas.microsoft.com/office/drawing/2014/main" id="{D07E666F-9E53-4E90-9399-ABE99AEA3CAE}"/>
                    </a:ext>
                  </a:extLst>
                </p:cNvPr>
                <p:cNvSpPr>
                  <a:spLocks noChangeArrowheads="1"/>
                </p:cNvSpPr>
                <p:nvPr/>
              </p:nvSpPr>
              <p:spPr bwMode="auto">
                <a:xfrm>
                  <a:off x="4509" y="3746"/>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i="1">
                      <a:solidFill>
                        <a:srgbClr val="FFFF00"/>
                      </a:solidFill>
                      <a:latin typeface="Times New Roman" panose="02020603050405020304" pitchFamily="18" charset="0"/>
                      <a:ea typeface="幼圆" panose="02010509060101010101" pitchFamily="49" charset="-122"/>
                    </a:rPr>
                    <a:t>d</a:t>
                  </a:r>
                </a:p>
              </p:txBody>
            </p:sp>
            <p:sp>
              <p:nvSpPr>
                <p:cNvPr id="14367" name="Line 18">
                  <a:extLst>
                    <a:ext uri="{FF2B5EF4-FFF2-40B4-BE49-F238E27FC236}">
                      <a16:creationId xmlns:a16="http://schemas.microsoft.com/office/drawing/2014/main" id="{B96EE0C7-A30A-4E6B-B216-D474DB50BB3B}"/>
                    </a:ext>
                  </a:extLst>
                </p:cNvPr>
                <p:cNvSpPr>
                  <a:spLocks noChangeShapeType="1"/>
                </p:cNvSpPr>
                <p:nvPr/>
              </p:nvSpPr>
              <p:spPr bwMode="auto">
                <a:xfrm flipH="1">
                  <a:off x="4800" y="3456"/>
                  <a:ext cx="144" cy="144"/>
                </a:xfrm>
                <a:prstGeom prst="line">
                  <a:avLst/>
                </a:prstGeom>
                <a:noFill/>
                <a:ln w="28575">
                  <a:solidFill>
                    <a:srgbClr val="FF3300"/>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345" name="Group 20">
              <a:extLst>
                <a:ext uri="{FF2B5EF4-FFF2-40B4-BE49-F238E27FC236}">
                  <a16:creationId xmlns:a16="http://schemas.microsoft.com/office/drawing/2014/main" id="{14BA1B0D-0C3A-4C6B-9A77-D5437A0A33AE}"/>
                </a:ext>
              </a:extLst>
            </p:cNvPr>
            <p:cNvGrpSpPr>
              <a:grpSpLocks/>
            </p:cNvGrpSpPr>
            <p:nvPr/>
          </p:nvGrpSpPr>
          <p:grpSpPr bwMode="auto">
            <a:xfrm>
              <a:off x="2880" y="1765"/>
              <a:ext cx="2016" cy="912"/>
              <a:chOff x="2928" y="2832"/>
              <a:chExt cx="2016" cy="912"/>
            </a:xfrm>
          </p:grpSpPr>
          <p:sp>
            <p:nvSpPr>
              <p:cNvPr id="6165" name="Line 21">
                <a:extLst>
                  <a:ext uri="{FF2B5EF4-FFF2-40B4-BE49-F238E27FC236}">
                    <a16:creationId xmlns:a16="http://schemas.microsoft.com/office/drawing/2014/main" id="{C357DFBE-FE12-4535-BB36-0540E3D099E8}"/>
                  </a:ext>
                </a:extLst>
              </p:cNvPr>
              <p:cNvSpPr>
                <a:spLocks noChangeShapeType="1"/>
              </p:cNvSpPr>
              <p:nvPr/>
            </p:nvSpPr>
            <p:spPr bwMode="auto">
              <a:xfrm flipV="1">
                <a:off x="4512" y="283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6166" name="Line 22">
                <a:extLst>
                  <a:ext uri="{FF2B5EF4-FFF2-40B4-BE49-F238E27FC236}">
                    <a16:creationId xmlns:a16="http://schemas.microsoft.com/office/drawing/2014/main" id="{6567C892-E9B7-4379-AE68-A00E9040885F}"/>
                  </a:ext>
                </a:extLst>
              </p:cNvPr>
              <p:cNvSpPr>
                <a:spLocks noChangeShapeType="1"/>
              </p:cNvSpPr>
              <p:nvPr/>
            </p:nvSpPr>
            <p:spPr bwMode="auto">
              <a:xfrm flipV="1">
                <a:off x="3648" y="283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6167" name="Line 23">
                <a:extLst>
                  <a:ext uri="{FF2B5EF4-FFF2-40B4-BE49-F238E27FC236}">
                    <a16:creationId xmlns:a16="http://schemas.microsoft.com/office/drawing/2014/main" id="{16802EE2-4155-47DB-9A08-DF81F7E84FD4}"/>
                  </a:ext>
                </a:extLst>
              </p:cNvPr>
              <p:cNvSpPr>
                <a:spLocks noChangeShapeType="1"/>
              </p:cNvSpPr>
              <p:nvPr/>
            </p:nvSpPr>
            <p:spPr bwMode="auto">
              <a:xfrm flipV="1">
                <a:off x="4128" y="283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6168" name="Line 24">
                <a:extLst>
                  <a:ext uri="{FF2B5EF4-FFF2-40B4-BE49-F238E27FC236}">
                    <a16:creationId xmlns:a16="http://schemas.microsoft.com/office/drawing/2014/main" id="{E2DCEA4D-70C2-4609-98C4-3D8687BABC8F}"/>
                  </a:ext>
                </a:extLst>
              </p:cNvPr>
              <p:cNvSpPr>
                <a:spLocks noChangeShapeType="1"/>
              </p:cNvSpPr>
              <p:nvPr/>
            </p:nvSpPr>
            <p:spPr bwMode="auto">
              <a:xfrm flipV="1">
                <a:off x="4944" y="283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6169" name="Line 25">
                <a:extLst>
                  <a:ext uri="{FF2B5EF4-FFF2-40B4-BE49-F238E27FC236}">
                    <a16:creationId xmlns:a16="http://schemas.microsoft.com/office/drawing/2014/main" id="{E0A55929-ADAE-4D35-A9D7-1F36B024059B}"/>
                  </a:ext>
                </a:extLst>
              </p:cNvPr>
              <p:cNvSpPr>
                <a:spLocks noChangeShapeType="1"/>
              </p:cNvSpPr>
              <p:nvPr/>
            </p:nvSpPr>
            <p:spPr bwMode="auto">
              <a:xfrm flipV="1">
                <a:off x="4608" y="307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6170" name="Line 26">
                <a:extLst>
                  <a:ext uri="{FF2B5EF4-FFF2-40B4-BE49-F238E27FC236}">
                    <a16:creationId xmlns:a16="http://schemas.microsoft.com/office/drawing/2014/main" id="{B096636A-8BA0-4BF7-9F0F-AC8CE5CC1F12}"/>
                  </a:ext>
                </a:extLst>
              </p:cNvPr>
              <p:cNvSpPr>
                <a:spLocks noChangeShapeType="1"/>
              </p:cNvSpPr>
              <p:nvPr/>
            </p:nvSpPr>
            <p:spPr bwMode="auto">
              <a:xfrm flipV="1">
                <a:off x="4224" y="307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6171" name="Line 27">
                <a:extLst>
                  <a:ext uri="{FF2B5EF4-FFF2-40B4-BE49-F238E27FC236}">
                    <a16:creationId xmlns:a16="http://schemas.microsoft.com/office/drawing/2014/main" id="{E0F41A8E-8346-411B-866D-F2FCC77FC9C8}"/>
                  </a:ext>
                </a:extLst>
              </p:cNvPr>
              <p:cNvSpPr>
                <a:spLocks noChangeShapeType="1"/>
              </p:cNvSpPr>
              <p:nvPr/>
            </p:nvSpPr>
            <p:spPr bwMode="auto">
              <a:xfrm flipV="1">
                <a:off x="3744" y="307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6172" name="Line 28">
                <a:extLst>
                  <a:ext uri="{FF2B5EF4-FFF2-40B4-BE49-F238E27FC236}">
                    <a16:creationId xmlns:a16="http://schemas.microsoft.com/office/drawing/2014/main" id="{C07524EF-56D5-4B20-8562-ADF6762FFA6D}"/>
                  </a:ext>
                </a:extLst>
              </p:cNvPr>
              <p:cNvSpPr>
                <a:spLocks noChangeShapeType="1"/>
              </p:cNvSpPr>
              <p:nvPr/>
            </p:nvSpPr>
            <p:spPr bwMode="auto">
              <a:xfrm flipV="1">
                <a:off x="3264" y="3072"/>
                <a:ext cx="0" cy="384"/>
              </a:xfrm>
              <a:prstGeom prst="line">
                <a:avLst/>
              </a:prstGeom>
              <a:noFill/>
              <a:ln w="19050">
                <a:solidFill>
                  <a:schemeClr val="accent1">
                    <a:lumMod val="40000"/>
                    <a:lumOff val="60000"/>
                  </a:schemeClr>
                </a:solidFill>
                <a:round/>
                <a:headEnd/>
                <a:tailEnd type="triangle" w="med" len="med"/>
              </a:ln>
              <a:effectLst>
                <a:outerShdw dist="28398" dir="3806097" algn="ctr" rotWithShape="0">
                  <a:schemeClr val="bg2"/>
                </a:outerShdw>
              </a:effectLst>
            </p:spPr>
            <p:txBody>
              <a:bodyPr wrap="none" anchor="ctr"/>
              <a:lstStyle/>
              <a:p>
                <a:pPr>
                  <a:defRPr/>
                </a:pPr>
                <a:endParaRPr lang="zh-CN" altLang="en-US"/>
              </a:p>
            </p:txBody>
          </p:sp>
          <p:sp>
            <p:nvSpPr>
              <p:cNvPr id="6173" name="Line 29">
                <a:extLst>
                  <a:ext uri="{FF2B5EF4-FFF2-40B4-BE49-F238E27FC236}">
                    <a16:creationId xmlns:a16="http://schemas.microsoft.com/office/drawing/2014/main" id="{AE9A16D9-C4CE-4D30-9393-51C79F201433}"/>
                  </a:ext>
                </a:extLst>
              </p:cNvPr>
              <p:cNvSpPr>
                <a:spLocks noChangeShapeType="1"/>
              </p:cNvSpPr>
              <p:nvPr/>
            </p:nvSpPr>
            <p:spPr bwMode="auto">
              <a:xfrm flipV="1">
                <a:off x="4368" y="3360"/>
                <a:ext cx="0" cy="384"/>
              </a:xfrm>
              <a:prstGeom prst="line">
                <a:avLst/>
              </a:prstGeom>
              <a:noFill/>
              <a:ln w="19050">
                <a:solidFill>
                  <a:schemeClr val="accent1">
                    <a:lumMod val="40000"/>
                    <a:lumOff val="60000"/>
                  </a:schemeClr>
                </a:solidFill>
                <a:round/>
                <a:headEnd/>
                <a:tailEnd type="triangle" w="med" len="med"/>
              </a:ln>
              <a:effectLst>
                <a:outerShdw dist="17961" dir="2700000" algn="ctr" rotWithShape="0">
                  <a:schemeClr val="bg2"/>
                </a:outerShdw>
              </a:effectLst>
            </p:spPr>
            <p:txBody>
              <a:bodyPr wrap="none" anchor="ctr"/>
              <a:lstStyle/>
              <a:p>
                <a:pPr>
                  <a:defRPr/>
                </a:pPr>
                <a:endParaRPr lang="zh-CN" altLang="en-US"/>
              </a:p>
            </p:txBody>
          </p:sp>
          <p:sp>
            <p:nvSpPr>
              <p:cNvPr id="6174" name="Line 30">
                <a:extLst>
                  <a:ext uri="{FF2B5EF4-FFF2-40B4-BE49-F238E27FC236}">
                    <a16:creationId xmlns:a16="http://schemas.microsoft.com/office/drawing/2014/main" id="{37E2ACAB-461F-4005-A821-43BBA179CC79}"/>
                  </a:ext>
                </a:extLst>
              </p:cNvPr>
              <p:cNvSpPr>
                <a:spLocks noChangeShapeType="1"/>
              </p:cNvSpPr>
              <p:nvPr/>
            </p:nvSpPr>
            <p:spPr bwMode="auto">
              <a:xfrm flipV="1">
                <a:off x="3888" y="3360"/>
                <a:ext cx="0" cy="384"/>
              </a:xfrm>
              <a:prstGeom prst="line">
                <a:avLst/>
              </a:prstGeom>
              <a:noFill/>
              <a:ln w="19050">
                <a:solidFill>
                  <a:schemeClr val="accent1">
                    <a:lumMod val="40000"/>
                    <a:lumOff val="60000"/>
                  </a:schemeClr>
                </a:solidFill>
                <a:round/>
                <a:headEnd/>
                <a:tailEnd type="triangle" w="med" len="med"/>
              </a:ln>
              <a:effectLst>
                <a:outerShdw dist="17961" dir="2700000" algn="ctr" rotWithShape="0">
                  <a:schemeClr val="bg2"/>
                </a:outerShdw>
              </a:effectLst>
            </p:spPr>
            <p:txBody>
              <a:bodyPr wrap="none" anchor="ctr"/>
              <a:lstStyle/>
              <a:p>
                <a:pPr>
                  <a:defRPr/>
                </a:pPr>
                <a:endParaRPr lang="zh-CN" altLang="en-US"/>
              </a:p>
            </p:txBody>
          </p:sp>
          <p:sp>
            <p:nvSpPr>
              <p:cNvPr id="6175" name="Line 31">
                <a:extLst>
                  <a:ext uri="{FF2B5EF4-FFF2-40B4-BE49-F238E27FC236}">
                    <a16:creationId xmlns:a16="http://schemas.microsoft.com/office/drawing/2014/main" id="{5D98AB9D-F5CE-43B5-BAAD-1EA77CD21943}"/>
                  </a:ext>
                </a:extLst>
              </p:cNvPr>
              <p:cNvSpPr>
                <a:spLocks noChangeShapeType="1"/>
              </p:cNvSpPr>
              <p:nvPr/>
            </p:nvSpPr>
            <p:spPr bwMode="auto">
              <a:xfrm flipV="1">
                <a:off x="3408" y="3360"/>
                <a:ext cx="0" cy="384"/>
              </a:xfrm>
              <a:prstGeom prst="line">
                <a:avLst/>
              </a:prstGeom>
              <a:noFill/>
              <a:ln w="19050">
                <a:solidFill>
                  <a:schemeClr val="accent1">
                    <a:lumMod val="40000"/>
                    <a:lumOff val="60000"/>
                  </a:schemeClr>
                </a:solidFill>
                <a:round/>
                <a:headEnd/>
                <a:tailEnd type="triangle" w="med" len="med"/>
              </a:ln>
              <a:effectLst>
                <a:outerShdw dist="17961" dir="2700000" algn="ctr" rotWithShape="0">
                  <a:schemeClr val="bg2"/>
                </a:outerShdw>
              </a:effectLst>
            </p:spPr>
            <p:txBody>
              <a:bodyPr wrap="none" anchor="ctr"/>
              <a:lstStyle/>
              <a:p>
                <a:pPr>
                  <a:defRPr/>
                </a:pPr>
                <a:endParaRPr lang="zh-CN" altLang="en-US"/>
              </a:p>
            </p:txBody>
          </p:sp>
          <p:sp>
            <p:nvSpPr>
              <p:cNvPr id="6176" name="Line 32">
                <a:extLst>
                  <a:ext uri="{FF2B5EF4-FFF2-40B4-BE49-F238E27FC236}">
                    <a16:creationId xmlns:a16="http://schemas.microsoft.com/office/drawing/2014/main" id="{E981F73B-A69C-42A3-9287-324AE55A6064}"/>
                  </a:ext>
                </a:extLst>
              </p:cNvPr>
              <p:cNvSpPr>
                <a:spLocks noChangeShapeType="1"/>
              </p:cNvSpPr>
              <p:nvPr/>
            </p:nvSpPr>
            <p:spPr bwMode="auto">
              <a:xfrm flipV="1">
                <a:off x="2928" y="3360"/>
                <a:ext cx="0" cy="384"/>
              </a:xfrm>
              <a:prstGeom prst="line">
                <a:avLst/>
              </a:prstGeom>
              <a:noFill/>
              <a:ln w="19050">
                <a:solidFill>
                  <a:schemeClr val="accent1">
                    <a:lumMod val="40000"/>
                    <a:lumOff val="60000"/>
                  </a:schemeClr>
                </a:solidFill>
                <a:round/>
                <a:headEnd/>
                <a:tailEnd type="triangle" w="med" len="med"/>
              </a:ln>
              <a:effectLst>
                <a:outerShdw dist="17961" dir="2700000" algn="ctr" rotWithShape="0">
                  <a:schemeClr val="bg2"/>
                </a:outerShdw>
              </a:effectLst>
            </p:spPr>
            <p:txBody>
              <a:bodyPr wrap="none" anchor="ctr"/>
              <a:lstStyle/>
              <a:p>
                <a:pPr>
                  <a:defRPr/>
                </a:pPr>
                <a:endParaRPr lang="zh-CN" altLang="en-US"/>
              </a:p>
            </p:txBody>
          </p:sp>
        </p:grpSp>
        <p:graphicFrame>
          <p:nvGraphicFramePr>
            <p:cNvPr id="14346" name="Object 52">
              <a:extLst>
                <a:ext uri="{FF2B5EF4-FFF2-40B4-BE49-F238E27FC236}">
                  <a16:creationId xmlns:a16="http://schemas.microsoft.com/office/drawing/2014/main" id="{626E90BC-5944-4E3A-A2CE-75A91BFD42C7}"/>
                </a:ext>
              </a:extLst>
            </p:cNvPr>
            <p:cNvGraphicFramePr>
              <a:graphicFrameLocks noChangeAspect="1"/>
            </p:cNvGraphicFramePr>
            <p:nvPr/>
          </p:nvGraphicFramePr>
          <p:xfrm>
            <a:off x="4377" y="1434"/>
            <a:ext cx="254" cy="317"/>
          </p:xfrm>
          <a:graphic>
            <a:graphicData uri="http://schemas.openxmlformats.org/presentationml/2006/ole">
              <mc:AlternateContent xmlns:mc="http://schemas.openxmlformats.org/markup-compatibility/2006">
                <mc:Choice xmlns:v="urn:schemas-microsoft-com:vml" Requires="v">
                  <p:oleObj name="Equation" r:id="rId4" imgW="152334" imgH="190417" progId="Equation.DSMT4">
                    <p:embed/>
                  </p:oleObj>
                </mc:Choice>
                <mc:Fallback>
                  <p:oleObj name="Equation" r:id="rId4" imgW="152334" imgH="190417" progId="Equation.DSMT4">
                    <p:embed/>
                    <p:pic>
                      <p:nvPicPr>
                        <p:cNvPr id="0" name="Object 5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377" y="1434"/>
                          <a:ext cx="25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theme/theme1.xml><?xml version="1.0" encoding="utf-8"?>
<a:theme xmlns:a="http://schemas.openxmlformats.org/drawingml/2006/main" name="默认设计模板_2">
  <a:themeElements>
    <a:clrScheme name="默认设计模板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_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_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_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ding Grid">
  <a:themeElements>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fontScheme name="Fading Grid">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_2">
  <a:themeElements>
    <a:clrScheme name="1_默认设计模板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_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_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_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_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_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_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10870</TotalTime>
  <Words>3781</Words>
  <Application>Microsoft Office PowerPoint</Application>
  <PresentationFormat>全屏显示(4:3)</PresentationFormat>
  <Paragraphs>434</Paragraphs>
  <Slides>69</Slides>
  <Notes>2</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3</vt:i4>
      </vt:variant>
      <vt:variant>
        <vt:lpstr>幻灯片标题</vt:lpstr>
      </vt:variant>
      <vt:variant>
        <vt:i4>69</vt:i4>
      </vt:variant>
    </vt:vector>
  </HeadingPairs>
  <TitlesOfParts>
    <vt:vector size="89" baseType="lpstr">
      <vt:lpstr>方正姚体</vt:lpstr>
      <vt:lpstr>仿宋_GB2312</vt:lpstr>
      <vt:lpstr>黑体</vt:lpstr>
      <vt:lpstr>华文隶书</vt:lpstr>
      <vt:lpstr>华文中宋</vt:lpstr>
      <vt:lpstr>隶书</vt:lpstr>
      <vt:lpstr>宋体</vt:lpstr>
      <vt:lpstr>Arial</vt:lpstr>
      <vt:lpstr>Book Antiqua</vt:lpstr>
      <vt:lpstr>Cambria Math</vt:lpstr>
      <vt:lpstr>Monotype Corsiva</vt:lpstr>
      <vt:lpstr>Times New Roman</vt:lpstr>
      <vt:lpstr>Verdana</vt:lpstr>
      <vt:lpstr>Wingdings</vt:lpstr>
      <vt:lpstr>默认设计模板_2</vt:lpstr>
      <vt:lpstr>Fading Grid</vt:lpstr>
      <vt:lpstr>1_默认设计模板_2</vt:lpstr>
      <vt:lpstr>Equation</vt:lpstr>
      <vt:lpstr>Equation.3</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hejianhong</dc:creator>
  <cp:lastModifiedBy>jianhong he</cp:lastModifiedBy>
  <cp:revision>1221</cp:revision>
  <dcterms:modified xsi:type="dcterms:W3CDTF">2023-12-13T14:45:04Z</dcterms:modified>
</cp:coreProperties>
</file>