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52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复习提纲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zhangtq@cs.scu.edu.cn</a:t>
            </a:r>
          </a:p>
          <a:p>
            <a:r>
              <a:rPr lang="en-US" altLang="zh-CN" dirty="0"/>
              <a:t>2024.12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事务管理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  基本概念与</a:t>
            </a:r>
            <a:r>
              <a:rPr lang="en-US" altLang="zh-CN" dirty="0"/>
              <a:t>ACID</a:t>
            </a:r>
          </a:p>
          <a:p>
            <a:r>
              <a:rPr lang="zh-CN" altLang="en-US" dirty="0"/>
              <a:t>串行调度与并发调度 并发调度正确性准则</a:t>
            </a:r>
            <a:r>
              <a:rPr lang="en-US" altLang="zh-CN" dirty="0"/>
              <a:t>(</a:t>
            </a:r>
            <a:r>
              <a:rPr lang="zh-CN" altLang="en-US" dirty="0"/>
              <a:t>可串行化</a:t>
            </a:r>
            <a:r>
              <a:rPr lang="en-US" altLang="zh-CN" dirty="0"/>
              <a:t>)</a:t>
            </a:r>
            <a:r>
              <a:rPr lang="zh-CN" altLang="en-US" dirty="0"/>
              <a:t>，冲突可串行化，视图可串行化，可恢复调度，无级联调度</a:t>
            </a:r>
            <a:endParaRPr lang="en-US" altLang="zh-CN" dirty="0"/>
          </a:p>
          <a:p>
            <a:r>
              <a:rPr lang="zh-CN" altLang="en-US" dirty="0"/>
              <a:t>事务的隔离级别 </a:t>
            </a:r>
            <a:r>
              <a:rPr lang="en-US" altLang="zh-CN" dirty="0" err="1"/>
              <a:t>serializable</a:t>
            </a:r>
            <a:r>
              <a:rPr lang="en-US" altLang="zh-CN" dirty="0"/>
              <a:t>, repeatable read, read commit, read uncommitted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并发控制与恢复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基于锁的协议 两段锁协议</a:t>
            </a:r>
            <a:endParaRPr lang="en-US" altLang="zh-CN" dirty="0"/>
          </a:p>
          <a:p>
            <a:r>
              <a:rPr lang="zh-CN" altLang="en-US" dirty="0"/>
              <a:t>死锁处理</a:t>
            </a:r>
            <a:endParaRPr lang="en-US" altLang="zh-CN" dirty="0"/>
          </a:p>
          <a:p>
            <a:r>
              <a:rPr lang="zh-CN" altLang="en-US" dirty="0"/>
              <a:t>多版本机制 </a:t>
            </a:r>
            <a:r>
              <a:rPr lang="en-US" altLang="zh-CN" dirty="0"/>
              <a:t>MVCC</a:t>
            </a:r>
            <a:r>
              <a:rPr lang="zh-CN" altLang="en-US" dirty="0"/>
              <a:t>，快照隔离级别</a:t>
            </a:r>
            <a:r>
              <a:rPr lang="en-US" altLang="zh-CN" dirty="0"/>
              <a:t>SI</a:t>
            </a:r>
          </a:p>
          <a:p>
            <a:r>
              <a:rPr lang="zh-CN" altLang="en-US" dirty="0"/>
              <a:t>故障分类</a:t>
            </a:r>
            <a:endParaRPr lang="en-US" altLang="zh-CN" dirty="0"/>
          </a:p>
          <a:p>
            <a:r>
              <a:rPr lang="zh-CN" altLang="en-US" dirty="0"/>
              <a:t>恢复与原子性 日志记录，事务提交，</a:t>
            </a:r>
            <a:r>
              <a:rPr lang="en-US" altLang="zh-CN" dirty="0"/>
              <a:t>REDO</a:t>
            </a:r>
            <a:r>
              <a:rPr lang="zh-CN" altLang="en-US" dirty="0"/>
              <a:t>与</a:t>
            </a:r>
            <a:r>
              <a:rPr lang="en-US" altLang="zh-CN" dirty="0"/>
              <a:t>UNDO</a:t>
            </a:r>
            <a:r>
              <a:rPr lang="zh-CN" altLang="en-US" dirty="0"/>
              <a:t>，检查点</a:t>
            </a:r>
            <a:endParaRPr lang="en-US" altLang="zh-CN" dirty="0"/>
          </a:p>
          <a:p>
            <a:r>
              <a:rPr lang="zh-CN" altLang="en-US"/>
              <a:t>恢复算法 事务回滚，系统崩溃后的恢复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全面复习</a:t>
            </a:r>
            <a:endParaRPr lang="en-US" altLang="zh-CN" dirty="0"/>
          </a:p>
          <a:p>
            <a:r>
              <a:rPr lang="zh-CN" altLang="en-US" dirty="0"/>
              <a:t>诚信考试</a:t>
            </a:r>
            <a:endParaRPr lang="en-US" altLang="zh-CN" dirty="0"/>
          </a:p>
          <a:p>
            <a:r>
              <a:rPr lang="zh-CN" altLang="en-US" dirty="0"/>
              <a:t>着重基本概念、基本技能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关系模型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关系数据结构 元组 属性 关系模式 关系（实例）空值 </a:t>
            </a:r>
            <a:endParaRPr lang="en-US" altLang="zh-CN" dirty="0"/>
          </a:p>
          <a:p>
            <a:r>
              <a:rPr lang="zh-CN" altLang="en-US" dirty="0"/>
              <a:t>码 超码 候选码 主码 外码</a:t>
            </a:r>
            <a:endParaRPr lang="en-US" altLang="zh-CN" dirty="0"/>
          </a:p>
          <a:p>
            <a:r>
              <a:rPr lang="zh-CN" altLang="en-US" dirty="0"/>
              <a:t>实体完整性约束 参照完整性约束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基本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数据定义 </a:t>
            </a:r>
            <a:r>
              <a:rPr lang="en-US" altLang="zh-CN" dirty="0"/>
              <a:t>create table, drop table</a:t>
            </a:r>
          </a:p>
          <a:p>
            <a:r>
              <a:rPr lang="zh-CN" altLang="en-US" dirty="0"/>
              <a:t>查询 基本查询结构 </a:t>
            </a:r>
            <a:r>
              <a:rPr lang="en-US" altLang="zh-CN" dirty="0"/>
              <a:t>SFW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更名</a:t>
            </a:r>
            <a:r>
              <a:rPr lang="en-US" altLang="zh-CN" dirty="0"/>
              <a:t>as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字符串运算，排序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集合运算</a:t>
            </a:r>
            <a:r>
              <a:rPr lang="en-US" altLang="zh-CN" dirty="0"/>
              <a:t>(union intersect except)</a:t>
            </a:r>
            <a:r>
              <a:rPr lang="zh-CN" altLang="en-US" dirty="0"/>
              <a:t>，聚集与分组</a:t>
            </a:r>
            <a:r>
              <a:rPr lang="en-US" altLang="zh-CN" dirty="0"/>
              <a:t>(group by having)</a:t>
            </a:r>
            <a:r>
              <a:rPr lang="zh-CN" altLang="en-US" dirty="0"/>
              <a:t>，嵌套子查询</a:t>
            </a:r>
            <a:r>
              <a:rPr lang="en-US" altLang="zh-CN" dirty="0"/>
              <a:t>(</a:t>
            </a:r>
            <a:r>
              <a:rPr lang="zh-CN" altLang="en-US" dirty="0"/>
              <a:t>非相关子查询、相关子查询、标量子查询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修改 插</a:t>
            </a:r>
            <a:r>
              <a:rPr lang="en-US" altLang="zh-CN" dirty="0"/>
              <a:t>(insert into values),</a:t>
            </a:r>
            <a:r>
              <a:rPr lang="zh-CN" altLang="en-US" dirty="0"/>
              <a:t>删</a:t>
            </a:r>
            <a:r>
              <a:rPr lang="en-US" altLang="zh-CN" dirty="0"/>
              <a:t>(delete from where)</a:t>
            </a:r>
            <a:r>
              <a:rPr lang="zh-CN" altLang="en-US" dirty="0"/>
              <a:t>，改</a:t>
            </a:r>
            <a:r>
              <a:rPr lang="en-US" altLang="zh-CN" dirty="0"/>
              <a:t>(update set where)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中级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连接表达式 自然连接、连接条件、外连接</a:t>
            </a:r>
            <a:endParaRPr lang="en-US" altLang="zh-CN" dirty="0"/>
          </a:p>
          <a:p>
            <a:r>
              <a:rPr lang="zh-CN" altLang="en-US" dirty="0"/>
              <a:t>视图 定义</a:t>
            </a:r>
            <a:r>
              <a:rPr lang="en-US" altLang="zh-CN" dirty="0"/>
              <a:t>create view</a:t>
            </a:r>
            <a:r>
              <a:rPr lang="zh-CN" altLang="en-US" dirty="0"/>
              <a:t>，使用，视图更新，物化视图</a:t>
            </a:r>
            <a:endParaRPr lang="en-US" altLang="zh-CN" dirty="0"/>
          </a:p>
          <a:p>
            <a:r>
              <a:rPr lang="zh-CN" altLang="en-US" dirty="0"/>
              <a:t>完整性约束 单表约束</a:t>
            </a:r>
            <a:r>
              <a:rPr lang="en-US" altLang="zh-CN" dirty="0"/>
              <a:t>(not null, primary key, unique, check), </a:t>
            </a:r>
            <a:r>
              <a:rPr lang="zh-CN" altLang="en-US" dirty="0"/>
              <a:t>参照完整性</a:t>
            </a:r>
            <a:r>
              <a:rPr lang="en-US" altLang="zh-CN" dirty="0"/>
              <a:t>(</a:t>
            </a:r>
            <a:r>
              <a:rPr lang="zh-CN" altLang="en-US" dirty="0"/>
              <a:t>外码</a:t>
            </a:r>
            <a:r>
              <a:rPr lang="en-US" altLang="zh-CN" dirty="0"/>
              <a:t>)</a:t>
            </a:r>
            <a:r>
              <a:rPr lang="zh-CN" altLang="en-US" dirty="0"/>
              <a:t>约束</a:t>
            </a:r>
            <a:endParaRPr lang="en-US" altLang="zh-CN" dirty="0"/>
          </a:p>
          <a:p>
            <a:r>
              <a:rPr lang="zh-CN" altLang="en-US" dirty="0"/>
              <a:t>数据类型</a:t>
            </a:r>
            <a:endParaRPr lang="en-US" altLang="zh-CN" dirty="0"/>
          </a:p>
          <a:p>
            <a:r>
              <a:rPr lang="zh-CN" altLang="en-US" dirty="0"/>
              <a:t>授权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形式化查询语言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关系代数 选择、投影、笛卡尔积、连接、集合运算，混合运算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ER</a:t>
            </a:r>
            <a:r>
              <a:rPr lang="zh-CN" altLang="en-US" dirty="0"/>
              <a:t>模型与数据库设计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设计过程</a:t>
            </a:r>
            <a:endParaRPr lang="en-US" altLang="zh-CN" dirty="0"/>
          </a:p>
          <a:p>
            <a:r>
              <a:rPr lang="en-US" altLang="zh-CN" dirty="0"/>
              <a:t>ER</a:t>
            </a:r>
            <a:r>
              <a:rPr lang="zh-CN" altLang="en-US" dirty="0"/>
              <a:t>模型 实体集、联系集、弱实体集，属性、联系约束</a:t>
            </a:r>
            <a:r>
              <a:rPr lang="en-US" altLang="zh-CN" dirty="0"/>
              <a:t>(</a:t>
            </a:r>
            <a:r>
              <a:rPr lang="zh-CN" altLang="en-US" dirty="0"/>
              <a:t>基数约束，参与性约束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ER</a:t>
            </a:r>
            <a:r>
              <a:rPr lang="zh-CN" altLang="en-US" dirty="0"/>
              <a:t>模型转换为关系模式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关系数据理论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不好的设计存在的问题 分解 无损分解</a:t>
            </a:r>
            <a:endParaRPr lang="en-US" altLang="zh-CN" dirty="0"/>
          </a:p>
          <a:p>
            <a:r>
              <a:rPr lang="zh-CN" altLang="en-US" dirty="0"/>
              <a:t>函数依赖 定义，码</a:t>
            </a:r>
            <a:endParaRPr lang="en-US" altLang="zh-CN" dirty="0"/>
          </a:p>
          <a:p>
            <a:r>
              <a:rPr lang="zh-CN" altLang="en-US" dirty="0"/>
              <a:t>范式 </a:t>
            </a:r>
            <a:r>
              <a:rPr lang="en-US" altLang="zh-CN" dirty="0"/>
              <a:t>BCNF</a:t>
            </a:r>
            <a:r>
              <a:rPr lang="zh-CN" altLang="en-US" dirty="0"/>
              <a:t>，</a:t>
            </a:r>
            <a:r>
              <a:rPr lang="en-US" altLang="zh-CN" dirty="0"/>
              <a:t>3NF</a:t>
            </a:r>
            <a:r>
              <a:rPr lang="zh-CN" altLang="en-US" dirty="0"/>
              <a:t>，</a:t>
            </a:r>
            <a:r>
              <a:rPr lang="en-US" altLang="zh-CN" dirty="0"/>
              <a:t>2NF</a:t>
            </a:r>
          </a:p>
          <a:p>
            <a:r>
              <a:rPr lang="zh-CN" altLang="en-US" dirty="0"/>
              <a:t>函数依赖理论 函数依赖集闭包，属性集闭包，正则覆盖</a:t>
            </a:r>
            <a:endParaRPr lang="en-US" altLang="zh-CN" dirty="0"/>
          </a:p>
          <a:p>
            <a:r>
              <a:rPr lang="zh-CN" altLang="en-US" dirty="0"/>
              <a:t>使用函数依赖的分解算法 </a:t>
            </a:r>
            <a:r>
              <a:rPr lang="en-US" altLang="zh-CN" dirty="0"/>
              <a:t>BCNF</a:t>
            </a:r>
            <a:r>
              <a:rPr lang="zh-CN" altLang="en-US" dirty="0"/>
              <a:t>分解算法，</a:t>
            </a:r>
            <a:r>
              <a:rPr lang="en-US" altLang="zh-CN" dirty="0"/>
              <a:t>3NF</a:t>
            </a:r>
            <a:r>
              <a:rPr lang="zh-CN" altLang="en-US" dirty="0"/>
              <a:t>分解算法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查询处理和查询优化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关系运算的执行 选择运算，排序，连接</a:t>
            </a:r>
            <a:endParaRPr lang="en-US" altLang="zh-CN" dirty="0"/>
          </a:p>
          <a:p>
            <a:r>
              <a:rPr lang="zh-CN" altLang="en-US" dirty="0"/>
              <a:t>查询优化 等价变换规则，启发式优化</a:t>
            </a:r>
            <a:r>
              <a:rPr lang="en-US" altLang="zh-CN" dirty="0"/>
              <a:t>(</a:t>
            </a:r>
            <a:r>
              <a:rPr lang="zh-CN" altLang="en-US" dirty="0"/>
              <a:t>选择早做、投影早做、连接结果元组较少的早做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438</Words>
  <Application>Microsoft Office PowerPoint</Application>
  <PresentationFormat>全屏显示(4:3)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主题</vt:lpstr>
      <vt:lpstr>复习提纲</vt:lpstr>
      <vt:lpstr>基本要求</vt:lpstr>
      <vt:lpstr>1. 关系模型</vt:lpstr>
      <vt:lpstr>2. 基本SQL</vt:lpstr>
      <vt:lpstr>3.中级SQL</vt:lpstr>
      <vt:lpstr>4.形式化查询语言</vt:lpstr>
      <vt:lpstr>5. ER模型与数据库设计</vt:lpstr>
      <vt:lpstr>6. 关系数据理论</vt:lpstr>
      <vt:lpstr>7. 查询处理和查询优化</vt:lpstr>
      <vt:lpstr>8. 事务管理</vt:lpstr>
      <vt:lpstr>9. 并发控制与恢复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复习提纲</dc:title>
  <dc:creator>postgres</dc:creator>
  <cp:lastModifiedBy>zhangtq@scu.edu.cn</cp:lastModifiedBy>
  <cp:revision>4</cp:revision>
  <dcterms:created xsi:type="dcterms:W3CDTF">2022-12-14T01:00:49Z</dcterms:created>
  <dcterms:modified xsi:type="dcterms:W3CDTF">2024-12-16T12:58:48Z</dcterms:modified>
</cp:coreProperties>
</file>