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2" r:id="rId2"/>
  </p:sldMasterIdLst>
  <p:notesMasterIdLst>
    <p:notesMasterId r:id="rId47"/>
  </p:notesMasterIdLst>
  <p:sldIdLst>
    <p:sldId id="532" r:id="rId3"/>
    <p:sldId id="533" r:id="rId4"/>
    <p:sldId id="534" r:id="rId5"/>
    <p:sldId id="535" r:id="rId6"/>
    <p:sldId id="536" r:id="rId7"/>
    <p:sldId id="537" r:id="rId8"/>
    <p:sldId id="538" r:id="rId9"/>
    <p:sldId id="539" r:id="rId10"/>
    <p:sldId id="540" r:id="rId11"/>
    <p:sldId id="541" r:id="rId12"/>
    <p:sldId id="542" r:id="rId13"/>
    <p:sldId id="543" r:id="rId14"/>
    <p:sldId id="544" r:id="rId15"/>
    <p:sldId id="545" r:id="rId16"/>
    <p:sldId id="546" r:id="rId17"/>
    <p:sldId id="547" r:id="rId18"/>
    <p:sldId id="548" r:id="rId19"/>
    <p:sldId id="549" r:id="rId20"/>
    <p:sldId id="550" r:id="rId21"/>
    <p:sldId id="551" r:id="rId22"/>
    <p:sldId id="572" r:id="rId23"/>
    <p:sldId id="573" r:id="rId24"/>
    <p:sldId id="552" r:id="rId25"/>
    <p:sldId id="553" r:id="rId26"/>
    <p:sldId id="554" r:id="rId27"/>
    <p:sldId id="555" r:id="rId28"/>
    <p:sldId id="556" r:id="rId29"/>
    <p:sldId id="557" r:id="rId30"/>
    <p:sldId id="558" r:id="rId31"/>
    <p:sldId id="559" r:id="rId32"/>
    <p:sldId id="560" r:id="rId33"/>
    <p:sldId id="561" r:id="rId34"/>
    <p:sldId id="562" r:id="rId35"/>
    <p:sldId id="487" r:id="rId36"/>
    <p:sldId id="527" r:id="rId37"/>
    <p:sldId id="563" r:id="rId38"/>
    <p:sldId id="564" r:id="rId39"/>
    <p:sldId id="571" r:id="rId40"/>
    <p:sldId id="565" r:id="rId41"/>
    <p:sldId id="566" r:id="rId42"/>
    <p:sldId id="567" r:id="rId43"/>
    <p:sldId id="568" r:id="rId44"/>
    <p:sldId id="569" r:id="rId45"/>
    <p:sldId id="570" r:id="rId4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20">
          <p15:clr>
            <a:srgbClr val="A4A3A4"/>
          </p15:clr>
        </p15:guide>
        <p15:guide id="2" pos="29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1DC606"/>
    <a:srgbClr val="FFFF66"/>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84" autoAdjust="0"/>
    <p:restoredTop sz="95659" autoAdjust="0"/>
  </p:normalViewPr>
  <p:slideViewPr>
    <p:cSldViewPr snapToGrid="0" snapToObjects="1">
      <p:cViewPr varScale="1">
        <p:scale>
          <a:sx n="121" d="100"/>
          <a:sy n="121" d="100"/>
        </p:scale>
        <p:origin x="1278" y="114"/>
      </p:cViewPr>
      <p:guideLst>
        <p:guide orient="horz" pos="2320"/>
        <p:guide pos="2956"/>
      </p:guideLst>
    </p:cSldViewPr>
  </p:slideViewPr>
  <p:outlineViewPr>
    <p:cViewPr>
      <p:scale>
        <a:sx n="33" d="100"/>
        <a:sy n="33" d="100"/>
      </p:scale>
      <p:origin x="0" y="44"/>
    </p:cViewPr>
  </p:outlineViewPr>
  <p:notesTextViewPr>
    <p:cViewPr>
      <p:scale>
        <a:sx n="1" d="1"/>
        <a:sy n="1" d="1"/>
      </p:scale>
      <p:origin x="0" y="0"/>
    </p:cViewPr>
  </p:notesTextViewPr>
  <p:sorterViewPr>
    <p:cViewPr>
      <p:scale>
        <a:sx n="66" d="100"/>
        <a:sy n="66" d="100"/>
      </p:scale>
      <p:origin x="0" y="0"/>
    </p:cViewPr>
  </p:sorter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1E25466-924A-4661-B78C-46F605870093}"/>
              </a:ext>
            </a:extLst>
          </p:cNvPr>
          <p:cNvSpPr>
            <a:spLocks noGrp="1" noChangeArrowheads="1"/>
          </p:cNvSpPr>
          <p:nvPr>
            <p:ph type="hdr" sz="quarter"/>
          </p:nvPr>
        </p:nvSpPr>
        <p:spPr bwMode="auto">
          <a:xfrm>
            <a:off x="0" y="0"/>
            <a:ext cx="2970213"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a16="http://schemas.microsoft.com/office/drawing/2014/main" id="{8795361B-B1D6-465E-9C58-A1159E791D7D}"/>
              </a:ext>
            </a:extLst>
          </p:cNvPr>
          <p:cNvSpPr>
            <a:spLocks noGrp="1" noChangeArrowheads="1"/>
          </p:cNvSpPr>
          <p:nvPr>
            <p:ph type="dt" idx="1"/>
          </p:nvPr>
        </p:nvSpPr>
        <p:spPr bwMode="auto">
          <a:xfrm>
            <a:off x="3883025" y="0"/>
            <a:ext cx="2973388"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fld id="{1A6EA9D3-2FD1-410B-8CF3-5B2181B4ED0F}" type="datetimeFigureOut">
              <a:rPr lang="zh-CN" altLang="en-US"/>
              <a:pPr>
                <a:defRPr/>
              </a:pPr>
              <a:t>2023/12/25</a:t>
            </a:fld>
            <a:endParaRPr lang="en-US"/>
          </a:p>
        </p:txBody>
      </p:sp>
      <p:sp>
        <p:nvSpPr>
          <p:cNvPr id="3076" name="Rectangle 4">
            <a:extLst>
              <a:ext uri="{FF2B5EF4-FFF2-40B4-BE49-F238E27FC236}">
                <a16:creationId xmlns:a16="http://schemas.microsoft.com/office/drawing/2014/main" id="{77878E44-03B1-43E3-B2ED-9C267D095DA5}"/>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38589196-4ECA-43B4-8026-907BF586DA4E}"/>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3D47E8DC-814B-4526-BBBC-1CCBD5AB8A9B}"/>
              </a:ext>
            </a:extLst>
          </p:cNvPr>
          <p:cNvSpPr>
            <a:spLocks noGrp="1" noChangeArrowheads="1"/>
          </p:cNvSpPr>
          <p:nvPr>
            <p:ph type="ftr" sz="quarter" idx="4"/>
          </p:nvPr>
        </p:nvSpPr>
        <p:spPr bwMode="auto">
          <a:xfrm>
            <a:off x="0" y="8685213"/>
            <a:ext cx="2970213"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a16="http://schemas.microsoft.com/office/drawing/2014/main" id="{A2D9105D-5A5B-49C1-AAAB-1616EF79FA87}"/>
              </a:ext>
            </a:extLst>
          </p:cNvPr>
          <p:cNvSpPr>
            <a:spLocks noGrp="1" noChangeArrowheads="1"/>
          </p:cNvSpPr>
          <p:nvPr>
            <p:ph type="sldNum" sz="quarter" idx="5"/>
          </p:nvPr>
        </p:nvSpPr>
        <p:spPr bwMode="auto">
          <a:xfrm>
            <a:off x="3883025" y="8685213"/>
            <a:ext cx="2973388"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A0BE6DB2-B085-43CE-BA80-E85158D6BB9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3F17DEB4-B883-47C3-94AB-06A9BDF42854}"/>
              </a:ext>
            </a:extLst>
          </p:cNvPr>
          <p:cNvSpPr>
            <a:spLocks noGrp="1" noChangeArrowheads="1"/>
          </p:cNvSpPr>
          <p:nvPr>
            <p:ph type="dt" sz="half" idx="10"/>
          </p:nvPr>
        </p:nvSpPr>
        <p:spPr>
          <a:ln/>
        </p:spPr>
        <p:txBody>
          <a:bodyPr/>
          <a:lstStyle>
            <a:lvl1pPr>
              <a:defRPr/>
            </a:lvl1pPr>
          </a:lstStyle>
          <a:p>
            <a:pPr>
              <a:defRPr/>
            </a:pPr>
            <a:fld id="{D7E31EE8-2604-4714-B41D-CCC5B15389C4}" type="datetime1">
              <a:rPr lang="zh-CN" altLang="en-US"/>
              <a:pPr>
                <a:defRPr/>
              </a:pPr>
              <a:t>2023/12/25</a:t>
            </a:fld>
            <a:endParaRPr lang="zh-CN" altLang="zh-CN"/>
          </a:p>
        </p:txBody>
      </p:sp>
      <p:sp>
        <p:nvSpPr>
          <p:cNvPr id="5" name="Rectangle 5">
            <a:extLst>
              <a:ext uri="{FF2B5EF4-FFF2-40B4-BE49-F238E27FC236}">
                <a16:creationId xmlns:a16="http://schemas.microsoft.com/office/drawing/2014/main" id="{08884D6F-94E9-43A2-985E-D378D6BE3A98}"/>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C7CA4C5F-6888-452A-B6CB-71A5992374CF}"/>
              </a:ext>
            </a:extLst>
          </p:cNvPr>
          <p:cNvSpPr>
            <a:spLocks noGrp="1" noChangeArrowheads="1"/>
          </p:cNvSpPr>
          <p:nvPr>
            <p:ph type="sldNum" sz="quarter" idx="12"/>
          </p:nvPr>
        </p:nvSpPr>
        <p:spPr>
          <a:ln/>
        </p:spPr>
        <p:txBody>
          <a:bodyPr/>
          <a:lstStyle>
            <a:lvl1pPr>
              <a:defRPr/>
            </a:lvl1pPr>
          </a:lstStyle>
          <a:p>
            <a:pPr>
              <a:defRPr/>
            </a:pPr>
            <a:fld id="{BE0E628A-F771-4189-8161-332575DD818F}" type="slidenum">
              <a:rPr lang="zh-CN" altLang="zh-CN"/>
              <a:pPr>
                <a:defRPr/>
              </a:pPr>
              <a:t>‹#›</a:t>
            </a:fld>
            <a:endParaRPr lang="zh-CN" altLang="zh-CN"/>
          </a:p>
        </p:txBody>
      </p:sp>
    </p:spTree>
    <p:extLst>
      <p:ext uri="{BB962C8B-B14F-4D97-AF65-F5344CB8AC3E}">
        <p14:creationId xmlns:p14="http://schemas.microsoft.com/office/powerpoint/2010/main" val="396830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2E0C490-1263-4C1C-B286-906DD9D03D5E}"/>
              </a:ext>
            </a:extLst>
          </p:cNvPr>
          <p:cNvSpPr>
            <a:spLocks noGrp="1" noChangeArrowheads="1"/>
          </p:cNvSpPr>
          <p:nvPr>
            <p:ph type="dt" sz="half" idx="10"/>
          </p:nvPr>
        </p:nvSpPr>
        <p:spPr>
          <a:ln/>
        </p:spPr>
        <p:txBody>
          <a:bodyPr/>
          <a:lstStyle>
            <a:lvl1pPr>
              <a:defRPr/>
            </a:lvl1pPr>
          </a:lstStyle>
          <a:p>
            <a:pPr>
              <a:defRPr/>
            </a:pPr>
            <a:fld id="{677148FB-F4CE-4EEA-8F55-73914ECA5A0E}" type="datetime1">
              <a:rPr lang="zh-CN" altLang="en-US"/>
              <a:pPr>
                <a:defRPr/>
              </a:pPr>
              <a:t>2023/12/25</a:t>
            </a:fld>
            <a:endParaRPr lang="zh-CN" altLang="zh-CN"/>
          </a:p>
        </p:txBody>
      </p:sp>
      <p:sp>
        <p:nvSpPr>
          <p:cNvPr id="5" name="Rectangle 5">
            <a:extLst>
              <a:ext uri="{FF2B5EF4-FFF2-40B4-BE49-F238E27FC236}">
                <a16:creationId xmlns:a16="http://schemas.microsoft.com/office/drawing/2014/main" id="{5ABC2F17-7AF8-4323-80CC-6D8080E62760}"/>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7E824B76-72D7-4D52-871A-B33B95B76308}"/>
              </a:ext>
            </a:extLst>
          </p:cNvPr>
          <p:cNvSpPr>
            <a:spLocks noGrp="1" noChangeArrowheads="1"/>
          </p:cNvSpPr>
          <p:nvPr>
            <p:ph type="sldNum" sz="quarter" idx="12"/>
          </p:nvPr>
        </p:nvSpPr>
        <p:spPr>
          <a:ln/>
        </p:spPr>
        <p:txBody>
          <a:bodyPr/>
          <a:lstStyle>
            <a:lvl1pPr>
              <a:defRPr/>
            </a:lvl1pPr>
          </a:lstStyle>
          <a:p>
            <a:pPr>
              <a:defRPr/>
            </a:pPr>
            <a:fld id="{BAE2A33D-E954-4320-BEB0-4495C2F38EBF}" type="slidenum">
              <a:rPr lang="zh-CN" altLang="zh-CN"/>
              <a:pPr>
                <a:defRPr/>
              </a:pPr>
              <a:t>‹#›</a:t>
            </a:fld>
            <a:endParaRPr lang="zh-CN" altLang="zh-CN"/>
          </a:p>
        </p:txBody>
      </p:sp>
    </p:spTree>
    <p:extLst>
      <p:ext uri="{BB962C8B-B14F-4D97-AF65-F5344CB8AC3E}">
        <p14:creationId xmlns:p14="http://schemas.microsoft.com/office/powerpoint/2010/main" val="256092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78AF7D1-D4B1-408D-A604-B461988DB7F0}"/>
              </a:ext>
            </a:extLst>
          </p:cNvPr>
          <p:cNvSpPr>
            <a:spLocks noGrp="1" noChangeArrowheads="1"/>
          </p:cNvSpPr>
          <p:nvPr>
            <p:ph type="dt" sz="half" idx="10"/>
          </p:nvPr>
        </p:nvSpPr>
        <p:spPr>
          <a:ln/>
        </p:spPr>
        <p:txBody>
          <a:bodyPr/>
          <a:lstStyle>
            <a:lvl1pPr>
              <a:defRPr/>
            </a:lvl1pPr>
          </a:lstStyle>
          <a:p>
            <a:pPr>
              <a:defRPr/>
            </a:pPr>
            <a:fld id="{0280BCB2-C1D3-4394-96D9-F3DD69500E93}" type="datetime1">
              <a:rPr lang="zh-CN" altLang="en-US"/>
              <a:pPr>
                <a:defRPr/>
              </a:pPr>
              <a:t>2023/12/25</a:t>
            </a:fld>
            <a:endParaRPr lang="zh-CN" altLang="zh-CN"/>
          </a:p>
        </p:txBody>
      </p:sp>
      <p:sp>
        <p:nvSpPr>
          <p:cNvPr id="5" name="Rectangle 5">
            <a:extLst>
              <a:ext uri="{FF2B5EF4-FFF2-40B4-BE49-F238E27FC236}">
                <a16:creationId xmlns:a16="http://schemas.microsoft.com/office/drawing/2014/main" id="{978F1FFB-64A2-4DC5-9F8A-1541F8C7AFF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4D76011E-D46A-4AEA-8BBF-C666AE77805C}"/>
              </a:ext>
            </a:extLst>
          </p:cNvPr>
          <p:cNvSpPr>
            <a:spLocks noGrp="1" noChangeArrowheads="1"/>
          </p:cNvSpPr>
          <p:nvPr>
            <p:ph type="sldNum" sz="quarter" idx="12"/>
          </p:nvPr>
        </p:nvSpPr>
        <p:spPr>
          <a:ln/>
        </p:spPr>
        <p:txBody>
          <a:bodyPr/>
          <a:lstStyle>
            <a:lvl1pPr>
              <a:defRPr/>
            </a:lvl1pPr>
          </a:lstStyle>
          <a:p>
            <a:pPr>
              <a:defRPr/>
            </a:pPr>
            <a:fld id="{31353251-2F91-4C76-97B4-879CDAD371A0}" type="slidenum">
              <a:rPr lang="zh-CN" altLang="zh-CN"/>
              <a:pPr>
                <a:defRPr/>
              </a:pPr>
              <a:t>‹#›</a:t>
            </a:fld>
            <a:endParaRPr lang="zh-CN" altLang="zh-CN"/>
          </a:p>
        </p:txBody>
      </p:sp>
    </p:spTree>
    <p:extLst>
      <p:ext uri="{BB962C8B-B14F-4D97-AF65-F5344CB8AC3E}">
        <p14:creationId xmlns:p14="http://schemas.microsoft.com/office/powerpoint/2010/main" val="3152017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68">
            <a:extLst>
              <a:ext uri="{FF2B5EF4-FFF2-40B4-BE49-F238E27FC236}">
                <a16:creationId xmlns:a16="http://schemas.microsoft.com/office/drawing/2014/main" id="{023AEC57-9382-401A-94B6-20090298DA4C}"/>
              </a:ext>
            </a:extLst>
          </p:cNvPr>
          <p:cNvSpPr>
            <a:spLocks noGrp="1" noChangeArrowheads="1"/>
          </p:cNvSpPr>
          <p:nvPr>
            <p:ph type="dt" sz="half" idx="10"/>
          </p:nvPr>
        </p:nvSpPr>
        <p:spPr>
          <a:ln/>
        </p:spPr>
        <p:txBody>
          <a:bodyPr/>
          <a:lstStyle>
            <a:lvl1pPr>
              <a:defRPr/>
            </a:lvl1pPr>
          </a:lstStyle>
          <a:p>
            <a:pPr>
              <a:defRPr/>
            </a:pPr>
            <a:fld id="{D3C62A4C-3FA0-4AE8-A9F2-83AB4D89B307}" type="datetime1">
              <a:rPr lang="zh-CN" altLang="en-US"/>
              <a:pPr>
                <a:defRPr/>
              </a:pPr>
              <a:t>2023/12/25</a:t>
            </a:fld>
            <a:endParaRPr lang="en-US" altLang="zh-CN"/>
          </a:p>
        </p:txBody>
      </p:sp>
      <p:sp>
        <p:nvSpPr>
          <p:cNvPr id="5" name="Rectangle 69">
            <a:extLst>
              <a:ext uri="{FF2B5EF4-FFF2-40B4-BE49-F238E27FC236}">
                <a16:creationId xmlns:a16="http://schemas.microsoft.com/office/drawing/2014/main" id="{3EBBABD6-6AEB-4342-8C56-4F0CFC9060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CEF296B0-BD9E-4669-BBDC-2F0AB26B690C}"/>
              </a:ext>
            </a:extLst>
          </p:cNvPr>
          <p:cNvSpPr>
            <a:spLocks noGrp="1" noChangeArrowheads="1"/>
          </p:cNvSpPr>
          <p:nvPr>
            <p:ph type="sldNum" sz="quarter" idx="12"/>
          </p:nvPr>
        </p:nvSpPr>
        <p:spPr>
          <a:ln/>
        </p:spPr>
        <p:txBody>
          <a:bodyPr/>
          <a:lstStyle>
            <a:lvl1pPr>
              <a:defRPr/>
            </a:lvl1pPr>
          </a:lstStyle>
          <a:p>
            <a:pPr>
              <a:defRPr/>
            </a:pPr>
            <a:fld id="{8A65BA7D-8E4B-4888-BE75-DCFA819F710B}" type="slidenum">
              <a:rPr lang="zh-CN" altLang="en-US"/>
              <a:pPr>
                <a:defRPr/>
              </a:pPr>
              <a:t>‹#›</a:t>
            </a:fld>
            <a:endParaRPr lang="en-US" altLang="zh-CN"/>
          </a:p>
        </p:txBody>
      </p:sp>
    </p:spTree>
    <p:extLst>
      <p:ext uri="{BB962C8B-B14F-4D97-AF65-F5344CB8AC3E}">
        <p14:creationId xmlns:p14="http://schemas.microsoft.com/office/powerpoint/2010/main" val="172459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a:extLst>
              <a:ext uri="{FF2B5EF4-FFF2-40B4-BE49-F238E27FC236}">
                <a16:creationId xmlns:a16="http://schemas.microsoft.com/office/drawing/2014/main" id="{1CC2E25A-5069-4ED6-8939-A41B80A4879B}"/>
              </a:ext>
            </a:extLst>
          </p:cNvPr>
          <p:cNvSpPr>
            <a:spLocks noGrp="1" noChangeArrowheads="1"/>
          </p:cNvSpPr>
          <p:nvPr>
            <p:ph type="dt" sz="half" idx="10"/>
          </p:nvPr>
        </p:nvSpPr>
        <p:spPr>
          <a:ln/>
        </p:spPr>
        <p:txBody>
          <a:bodyPr/>
          <a:lstStyle>
            <a:lvl1pPr>
              <a:defRPr/>
            </a:lvl1pPr>
          </a:lstStyle>
          <a:p>
            <a:pPr>
              <a:defRPr/>
            </a:pPr>
            <a:fld id="{1AD78B49-08CF-4AD8-8265-F7138DCAA71A}" type="datetime1">
              <a:rPr lang="zh-CN" altLang="en-US"/>
              <a:pPr>
                <a:defRPr/>
              </a:pPr>
              <a:t>2023/12/25</a:t>
            </a:fld>
            <a:endParaRPr lang="en-US" altLang="zh-CN"/>
          </a:p>
        </p:txBody>
      </p:sp>
      <p:sp>
        <p:nvSpPr>
          <p:cNvPr id="5" name="Rectangle 69">
            <a:extLst>
              <a:ext uri="{FF2B5EF4-FFF2-40B4-BE49-F238E27FC236}">
                <a16:creationId xmlns:a16="http://schemas.microsoft.com/office/drawing/2014/main" id="{0212F704-727F-4841-ABC2-A978B7B0270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204C2715-6AB7-44FD-9DA4-92F9F2157270}"/>
              </a:ext>
            </a:extLst>
          </p:cNvPr>
          <p:cNvSpPr>
            <a:spLocks noGrp="1" noChangeArrowheads="1"/>
          </p:cNvSpPr>
          <p:nvPr>
            <p:ph type="sldNum" sz="quarter" idx="12"/>
          </p:nvPr>
        </p:nvSpPr>
        <p:spPr>
          <a:ln/>
        </p:spPr>
        <p:txBody>
          <a:bodyPr/>
          <a:lstStyle>
            <a:lvl1pPr>
              <a:defRPr/>
            </a:lvl1pPr>
          </a:lstStyle>
          <a:p>
            <a:pPr>
              <a:defRPr/>
            </a:pPr>
            <a:fld id="{7CB62840-5EA6-4B20-8CC4-8CABFE32FA2E}" type="slidenum">
              <a:rPr lang="zh-CN" altLang="en-US"/>
              <a:pPr>
                <a:defRPr/>
              </a:pPr>
              <a:t>‹#›</a:t>
            </a:fld>
            <a:endParaRPr lang="en-US" altLang="zh-CN"/>
          </a:p>
        </p:txBody>
      </p:sp>
    </p:spTree>
    <p:extLst>
      <p:ext uri="{BB962C8B-B14F-4D97-AF65-F5344CB8AC3E}">
        <p14:creationId xmlns:p14="http://schemas.microsoft.com/office/powerpoint/2010/main" val="3402355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68">
            <a:extLst>
              <a:ext uri="{FF2B5EF4-FFF2-40B4-BE49-F238E27FC236}">
                <a16:creationId xmlns:a16="http://schemas.microsoft.com/office/drawing/2014/main" id="{BC43BFDE-BEB7-466C-9E0E-77359B8484C0}"/>
              </a:ext>
            </a:extLst>
          </p:cNvPr>
          <p:cNvSpPr>
            <a:spLocks noGrp="1" noChangeArrowheads="1"/>
          </p:cNvSpPr>
          <p:nvPr>
            <p:ph type="dt" sz="half" idx="10"/>
          </p:nvPr>
        </p:nvSpPr>
        <p:spPr>
          <a:ln/>
        </p:spPr>
        <p:txBody>
          <a:bodyPr/>
          <a:lstStyle>
            <a:lvl1pPr>
              <a:defRPr/>
            </a:lvl1pPr>
          </a:lstStyle>
          <a:p>
            <a:pPr>
              <a:defRPr/>
            </a:pPr>
            <a:fld id="{B74A50BC-7652-46C1-9F8C-F55597C8096F}" type="datetime1">
              <a:rPr lang="zh-CN" altLang="en-US"/>
              <a:pPr>
                <a:defRPr/>
              </a:pPr>
              <a:t>2023/12/25</a:t>
            </a:fld>
            <a:endParaRPr lang="en-US" altLang="zh-CN"/>
          </a:p>
        </p:txBody>
      </p:sp>
      <p:sp>
        <p:nvSpPr>
          <p:cNvPr id="5" name="Rectangle 69">
            <a:extLst>
              <a:ext uri="{FF2B5EF4-FFF2-40B4-BE49-F238E27FC236}">
                <a16:creationId xmlns:a16="http://schemas.microsoft.com/office/drawing/2014/main" id="{B7D78038-FD32-41AB-9532-7E6CD75A915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B5881EF5-DC00-49F7-AB51-72610F5D31C1}"/>
              </a:ext>
            </a:extLst>
          </p:cNvPr>
          <p:cNvSpPr>
            <a:spLocks noGrp="1" noChangeArrowheads="1"/>
          </p:cNvSpPr>
          <p:nvPr>
            <p:ph type="sldNum" sz="quarter" idx="12"/>
          </p:nvPr>
        </p:nvSpPr>
        <p:spPr>
          <a:ln/>
        </p:spPr>
        <p:txBody>
          <a:bodyPr/>
          <a:lstStyle>
            <a:lvl1pPr>
              <a:defRPr/>
            </a:lvl1pPr>
          </a:lstStyle>
          <a:p>
            <a:pPr>
              <a:defRPr/>
            </a:pPr>
            <a:fld id="{4CF9634B-CC38-4B39-B95E-5379362C29AF}" type="slidenum">
              <a:rPr lang="zh-CN" altLang="en-US"/>
              <a:pPr>
                <a:defRPr/>
              </a:pPr>
              <a:t>‹#›</a:t>
            </a:fld>
            <a:endParaRPr lang="en-US" altLang="zh-CN"/>
          </a:p>
        </p:txBody>
      </p:sp>
    </p:spTree>
    <p:extLst>
      <p:ext uri="{BB962C8B-B14F-4D97-AF65-F5344CB8AC3E}">
        <p14:creationId xmlns:p14="http://schemas.microsoft.com/office/powerpoint/2010/main" val="70299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5613" y="1598613"/>
            <a:ext cx="4037012" cy="44973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5025" y="1598613"/>
            <a:ext cx="4037013" cy="44973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8">
            <a:extLst>
              <a:ext uri="{FF2B5EF4-FFF2-40B4-BE49-F238E27FC236}">
                <a16:creationId xmlns:a16="http://schemas.microsoft.com/office/drawing/2014/main" id="{0A2415D2-9C46-40F7-94CC-3A1429EF6F65}"/>
              </a:ext>
            </a:extLst>
          </p:cNvPr>
          <p:cNvSpPr>
            <a:spLocks noGrp="1" noChangeArrowheads="1"/>
          </p:cNvSpPr>
          <p:nvPr>
            <p:ph type="dt" sz="half" idx="10"/>
          </p:nvPr>
        </p:nvSpPr>
        <p:spPr>
          <a:ln/>
        </p:spPr>
        <p:txBody>
          <a:bodyPr/>
          <a:lstStyle>
            <a:lvl1pPr>
              <a:defRPr/>
            </a:lvl1pPr>
          </a:lstStyle>
          <a:p>
            <a:pPr>
              <a:defRPr/>
            </a:pPr>
            <a:fld id="{0D7F87C0-A150-46B4-827E-F304A682EC6B}" type="datetime1">
              <a:rPr lang="zh-CN" altLang="en-US"/>
              <a:pPr>
                <a:defRPr/>
              </a:pPr>
              <a:t>2023/12/25</a:t>
            </a:fld>
            <a:endParaRPr lang="en-US" altLang="zh-CN"/>
          </a:p>
        </p:txBody>
      </p:sp>
      <p:sp>
        <p:nvSpPr>
          <p:cNvPr id="6" name="Rectangle 69">
            <a:extLst>
              <a:ext uri="{FF2B5EF4-FFF2-40B4-BE49-F238E27FC236}">
                <a16:creationId xmlns:a16="http://schemas.microsoft.com/office/drawing/2014/main" id="{71584677-8803-4F53-AFFE-EC9FF19B9B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a:extLst>
              <a:ext uri="{FF2B5EF4-FFF2-40B4-BE49-F238E27FC236}">
                <a16:creationId xmlns:a16="http://schemas.microsoft.com/office/drawing/2014/main" id="{16F961FA-3923-4207-8910-A6AD745435AB}"/>
              </a:ext>
            </a:extLst>
          </p:cNvPr>
          <p:cNvSpPr>
            <a:spLocks noGrp="1" noChangeArrowheads="1"/>
          </p:cNvSpPr>
          <p:nvPr>
            <p:ph type="sldNum" sz="quarter" idx="12"/>
          </p:nvPr>
        </p:nvSpPr>
        <p:spPr>
          <a:ln/>
        </p:spPr>
        <p:txBody>
          <a:bodyPr/>
          <a:lstStyle>
            <a:lvl1pPr>
              <a:defRPr/>
            </a:lvl1pPr>
          </a:lstStyle>
          <a:p>
            <a:pPr>
              <a:defRPr/>
            </a:pPr>
            <a:fld id="{9EF3AA12-0DB2-4345-9D54-41073512DF06}" type="slidenum">
              <a:rPr lang="zh-CN" altLang="en-US"/>
              <a:pPr>
                <a:defRPr/>
              </a:pPr>
              <a:t>‹#›</a:t>
            </a:fld>
            <a:endParaRPr lang="en-US" altLang="zh-CN"/>
          </a:p>
        </p:txBody>
      </p:sp>
    </p:spTree>
    <p:extLst>
      <p:ext uri="{BB962C8B-B14F-4D97-AF65-F5344CB8AC3E}">
        <p14:creationId xmlns:p14="http://schemas.microsoft.com/office/powerpoint/2010/main" val="3595555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8">
            <a:extLst>
              <a:ext uri="{FF2B5EF4-FFF2-40B4-BE49-F238E27FC236}">
                <a16:creationId xmlns:a16="http://schemas.microsoft.com/office/drawing/2014/main" id="{84B531B7-821D-46C6-8C5A-29EED372E67F}"/>
              </a:ext>
            </a:extLst>
          </p:cNvPr>
          <p:cNvSpPr>
            <a:spLocks noGrp="1" noChangeArrowheads="1"/>
          </p:cNvSpPr>
          <p:nvPr>
            <p:ph type="dt" sz="half" idx="10"/>
          </p:nvPr>
        </p:nvSpPr>
        <p:spPr>
          <a:ln/>
        </p:spPr>
        <p:txBody>
          <a:bodyPr/>
          <a:lstStyle>
            <a:lvl1pPr>
              <a:defRPr/>
            </a:lvl1pPr>
          </a:lstStyle>
          <a:p>
            <a:pPr>
              <a:defRPr/>
            </a:pPr>
            <a:fld id="{F2E133FD-A898-4B17-9945-9B902E684EDD}" type="datetime1">
              <a:rPr lang="zh-CN" altLang="en-US"/>
              <a:pPr>
                <a:defRPr/>
              </a:pPr>
              <a:t>2023/12/25</a:t>
            </a:fld>
            <a:endParaRPr lang="en-US" altLang="zh-CN"/>
          </a:p>
        </p:txBody>
      </p:sp>
      <p:sp>
        <p:nvSpPr>
          <p:cNvPr id="8" name="Rectangle 69">
            <a:extLst>
              <a:ext uri="{FF2B5EF4-FFF2-40B4-BE49-F238E27FC236}">
                <a16:creationId xmlns:a16="http://schemas.microsoft.com/office/drawing/2014/main" id="{735C7B06-EA93-453E-A7DC-36F500FC3D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0">
            <a:extLst>
              <a:ext uri="{FF2B5EF4-FFF2-40B4-BE49-F238E27FC236}">
                <a16:creationId xmlns:a16="http://schemas.microsoft.com/office/drawing/2014/main" id="{805099B1-170A-4857-A8E2-B451918C855E}"/>
              </a:ext>
            </a:extLst>
          </p:cNvPr>
          <p:cNvSpPr>
            <a:spLocks noGrp="1" noChangeArrowheads="1"/>
          </p:cNvSpPr>
          <p:nvPr>
            <p:ph type="sldNum" sz="quarter" idx="12"/>
          </p:nvPr>
        </p:nvSpPr>
        <p:spPr>
          <a:ln/>
        </p:spPr>
        <p:txBody>
          <a:bodyPr/>
          <a:lstStyle>
            <a:lvl1pPr>
              <a:defRPr/>
            </a:lvl1pPr>
          </a:lstStyle>
          <a:p>
            <a:pPr>
              <a:defRPr/>
            </a:pPr>
            <a:fld id="{D966552E-BD49-469A-8182-600D00771335}" type="slidenum">
              <a:rPr lang="zh-CN" altLang="en-US"/>
              <a:pPr>
                <a:defRPr/>
              </a:pPr>
              <a:t>‹#›</a:t>
            </a:fld>
            <a:endParaRPr lang="en-US" altLang="zh-CN"/>
          </a:p>
        </p:txBody>
      </p:sp>
    </p:spTree>
    <p:extLst>
      <p:ext uri="{BB962C8B-B14F-4D97-AF65-F5344CB8AC3E}">
        <p14:creationId xmlns:p14="http://schemas.microsoft.com/office/powerpoint/2010/main" val="2280692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8">
            <a:extLst>
              <a:ext uri="{FF2B5EF4-FFF2-40B4-BE49-F238E27FC236}">
                <a16:creationId xmlns:a16="http://schemas.microsoft.com/office/drawing/2014/main" id="{CEA08B60-6613-4A8C-9A70-890EBA27319A}"/>
              </a:ext>
            </a:extLst>
          </p:cNvPr>
          <p:cNvSpPr>
            <a:spLocks noGrp="1" noChangeArrowheads="1"/>
          </p:cNvSpPr>
          <p:nvPr>
            <p:ph type="dt" sz="half" idx="10"/>
          </p:nvPr>
        </p:nvSpPr>
        <p:spPr>
          <a:ln/>
        </p:spPr>
        <p:txBody>
          <a:bodyPr/>
          <a:lstStyle>
            <a:lvl1pPr>
              <a:defRPr/>
            </a:lvl1pPr>
          </a:lstStyle>
          <a:p>
            <a:pPr>
              <a:defRPr/>
            </a:pPr>
            <a:fld id="{0D3CC5AC-4B93-4265-B767-B2474C602CFF}" type="datetime1">
              <a:rPr lang="zh-CN" altLang="en-US"/>
              <a:pPr>
                <a:defRPr/>
              </a:pPr>
              <a:t>2023/12/25</a:t>
            </a:fld>
            <a:endParaRPr lang="en-US" altLang="zh-CN"/>
          </a:p>
        </p:txBody>
      </p:sp>
      <p:sp>
        <p:nvSpPr>
          <p:cNvPr id="4" name="Rectangle 69">
            <a:extLst>
              <a:ext uri="{FF2B5EF4-FFF2-40B4-BE49-F238E27FC236}">
                <a16:creationId xmlns:a16="http://schemas.microsoft.com/office/drawing/2014/main" id="{FEB26AAA-3E68-46E1-8D67-954C4423FC6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0">
            <a:extLst>
              <a:ext uri="{FF2B5EF4-FFF2-40B4-BE49-F238E27FC236}">
                <a16:creationId xmlns:a16="http://schemas.microsoft.com/office/drawing/2014/main" id="{BB8AA839-F829-45F3-AC83-1CE46ABCDABC}"/>
              </a:ext>
            </a:extLst>
          </p:cNvPr>
          <p:cNvSpPr>
            <a:spLocks noGrp="1" noChangeArrowheads="1"/>
          </p:cNvSpPr>
          <p:nvPr>
            <p:ph type="sldNum" sz="quarter" idx="12"/>
          </p:nvPr>
        </p:nvSpPr>
        <p:spPr>
          <a:ln/>
        </p:spPr>
        <p:txBody>
          <a:bodyPr/>
          <a:lstStyle>
            <a:lvl1pPr>
              <a:defRPr/>
            </a:lvl1pPr>
          </a:lstStyle>
          <a:p>
            <a:pPr>
              <a:defRPr/>
            </a:pPr>
            <a:fld id="{88772896-C3F7-4FB8-943C-961F970B7FE2}" type="slidenum">
              <a:rPr lang="zh-CN" altLang="en-US"/>
              <a:pPr>
                <a:defRPr/>
              </a:pPr>
              <a:t>‹#›</a:t>
            </a:fld>
            <a:endParaRPr lang="en-US" altLang="zh-CN"/>
          </a:p>
        </p:txBody>
      </p:sp>
    </p:spTree>
    <p:extLst>
      <p:ext uri="{BB962C8B-B14F-4D97-AF65-F5344CB8AC3E}">
        <p14:creationId xmlns:p14="http://schemas.microsoft.com/office/powerpoint/2010/main" val="17779482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61DF1EA4-A725-41FE-8F53-19BD51751B3A}"/>
              </a:ext>
            </a:extLst>
          </p:cNvPr>
          <p:cNvSpPr>
            <a:spLocks noGrp="1" noChangeArrowheads="1"/>
          </p:cNvSpPr>
          <p:nvPr>
            <p:ph type="dt" sz="half" idx="10"/>
          </p:nvPr>
        </p:nvSpPr>
        <p:spPr>
          <a:ln/>
        </p:spPr>
        <p:txBody>
          <a:bodyPr/>
          <a:lstStyle>
            <a:lvl1pPr>
              <a:defRPr/>
            </a:lvl1pPr>
          </a:lstStyle>
          <a:p>
            <a:pPr>
              <a:defRPr/>
            </a:pPr>
            <a:fld id="{016955D2-A0E6-456E-ADF9-759E4209A040}" type="datetime1">
              <a:rPr lang="zh-CN" altLang="en-US"/>
              <a:pPr>
                <a:defRPr/>
              </a:pPr>
              <a:t>2023/12/25</a:t>
            </a:fld>
            <a:endParaRPr lang="en-US" altLang="zh-CN"/>
          </a:p>
        </p:txBody>
      </p:sp>
      <p:sp>
        <p:nvSpPr>
          <p:cNvPr id="3" name="Rectangle 69">
            <a:extLst>
              <a:ext uri="{FF2B5EF4-FFF2-40B4-BE49-F238E27FC236}">
                <a16:creationId xmlns:a16="http://schemas.microsoft.com/office/drawing/2014/main" id="{F09B7AE4-B3C5-4C4D-89CD-27E6882B03F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0">
            <a:extLst>
              <a:ext uri="{FF2B5EF4-FFF2-40B4-BE49-F238E27FC236}">
                <a16:creationId xmlns:a16="http://schemas.microsoft.com/office/drawing/2014/main" id="{B5A71472-87FF-439E-AC16-280A3B314CBD}"/>
              </a:ext>
            </a:extLst>
          </p:cNvPr>
          <p:cNvSpPr>
            <a:spLocks noGrp="1" noChangeArrowheads="1"/>
          </p:cNvSpPr>
          <p:nvPr>
            <p:ph type="sldNum" sz="quarter" idx="12"/>
          </p:nvPr>
        </p:nvSpPr>
        <p:spPr>
          <a:ln/>
        </p:spPr>
        <p:txBody>
          <a:bodyPr/>
          <a:lstStyle>
            <a:lvl1pPr>
              <a:defRPr/>
            </a:lvl1pPr>
          </a:lstStyle>
          <a:p>
            <a:pPr>
              <a:defRPr/>
            </a:pPr>
            <a:fld id="{BD125F05-2822-4B06-8DB2-A63259712BC3}" type="slidenum">
              <a:rPr lang="zh-CN" altLang="en-US"/>
              <a:pPr>
                <a:defRPr/>
              </a:pPr>
              <a:t>‹#›</a:t>
            </a:fld>
            <a:endParaRPr lang="en-US" altLang="zh-CN"/>
          </a:p>
        </p:txBody>
      </p:sp>
    </p:spTree>
    <p:extLst>
      <p:ext uri="{BB962C8B-B14F-4D97-AF65-F5344CB8AC3E}">
        <p14:creationId xmlns:p14="http://schemas.microsoft.com/office/powerpoint/2010/main" val="140271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68">
            <a:extLst>
              <a:ext uri="{FF2B5EF4-FFF2-40B4-BE49-F238E27FC236}">
                <a16:creationId xmlns:a16="http://schemas.microsoft.com/office/drawing/2014/main" id="{84791300-2D47-4671-BC07-A0A92D0498AF}"/>
              </a:ext>
            </a:extLst>
          </p:cNvPr>
          <p:cNvSpPr>
            <a:spLocks noGrp="1" noChangeArrowheads="1"/>
          </p:cNvSpPr>
          <p:nvPr>
            <p:ph type="dt" sz="half" idx="10"/>
          </p:nvPr>
        </p:nvSpPr>
        <p:spPr>
          <a:ln/>
        </p:spPr>
        <p:txBody>
          <a:bodyPr/>
          <a:lstStyle>
            <a:lvl1pPr>
              <a:defRPr/>
            </a:lvl1pPr>
          </a:lstStyle>
          <a:p>
            <a:pPr>
              <a:defRPr/>
            </a:pPr>
            <a:fld id="{C76CB053-F52B-46D9-A18A-3352AFD5ABE2}" type="datetime1">
              <a:rPr lang="zh-CN" altLang="en-US"/>
              <a:pPr>
                <a:defRPr/>
              </a:pPr>
              <a:t>2023/12/25</a:t>
            </a:fld>
            <a:endParaRPr lang="en-US" altLang="zh-CN"/>
          </a:p>
        </p:txBody>
      </p:sp>
      <p:sp>
        <p:nvSpPr>
          <p:cNvPr id="6" name="Rectangle 69">
            <a:extLst>
              <a:ext uri="{FF2B5EF4-FFF2-40B4-BE49-F238E27FC236}">
                <a16:creationId xmlns:a16="http://schemas.microsoft.com/office/drawing/2014/main" id="{A55F6AEF-0FEB-4E7A-9EDD-AB239592C4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a:extLst>
              <a:ext uri="{FF2B5EF4-FFF2-40B4-BE49-F238E27FC236}">
                <a16:creationId xmlns:a16="http://schemas.microsoft.com/office/drawing/2014/main" id="{66D05530-2A09-4374-8AB6-304DB03C361E}"/>
              </a:ext>
            </a:extLst>
          </p:cNvPr>
          <p:cNvSpPr>
            <a:spLocks noGrp="1" noChangeArrowheads="1"/>
          </p:cNvSpPr>
          <p:nvPr>
            <p:ph type="sldNum" sz="quarter" idx="12"/>
          </p:nvPr>
        </p:nvSpPr>
        <p:spPr>
          <a:ln/>
        </p:spPr>
        <p:txBody>
          <a:bodyPr/>
          <a:lstStyle>
            <a:lvl1pPr>
              <a:defRPr/>
            </a:lvl1pPr>
          </a:lstStyle>
          <a:p>
            <a:pPr>
              <a:defRPr/>
            </a:pPr>
            <a:fld id="{A0090FA1-233C-4BF5-9B78-FF36CCCBD887}" type="slidenum">
              <a:rPr lang="zh-CN" altLang="en-US"/>
              <a:pPr>
                <a:defRPr/>
              </a:pPr>
              <a:t>‹#›</a:t>
            </a:fld>
            <a:endParaRPr lang="en-US" altLang="zh-CN"/>
          </a:p>
        </p:txBody>
      </p:sp>
    </p:spTree>
    <p:extLst>
      <p:ext uri="{BB962C8B-B14F-4D97-AF65-F5344CB8AC3E}">
        <p14:creationId xmlns:p14="http://schemas.microsoft.com/office/powerpoint/2010/main" val="65539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2D724B1-D578-4880-BE88-607397EBE2C8}"/>
              </a:ext>
            </a:extLst>
          </p:cNvPr>
          <p:cNvSpPr>
            <a:spLocks noGrp="1" noChangeArrowheads="1"/>
          </p:cNvSpPr>
          <p:nvPr>
            <p:ph type="dt" sz="half" idx="10"/>
          </p:nvPr>
        </p:nvSpPr>
        <p:spPr>
          <a:ln/>
        </p:spPr>
        <p:txBody>
          <a:bodyPr/>
          <a:lstStyle>
            <a:lvl1pPr>
              <a:defRPr/>
            </a:lvl1pPr>
          </a:lstStyle>
          <a:p>
            <a:pPr>
              <a:defRPr/>
            </a:pPr>
            <a:fld id="{2F469E5B-769E-4516-BA99-3F05BA3D36C5}" type="datetime1">
              <a:rPr lang="zh-CN" altLang="en-US"/>
              <a:pPr>
                <a:defRPr/>
              </a:pPr>
              <a:t>2023/12/25</a:t>
            </a:fld>
            <a:endParaRPr lang="zh-CN" altLang="zh-CN"/>
          </a:p>
        </p:txBody>
      </p:sp>
      <p:sp>
        <p:nvSpPr>
          <p:cNvPr id="5" name="Rectangle 5">
            <a:extLst>
              <a:ext uri="{FF2B5EF4-FFF2-40B4-BE49-F238E27FC236}">
                <a16:creationId xmlns:a16="http://schemas.microsoft.com/office/drawing/2014/main" id="{A3F2FE74-CE95-4989-B024-35AF64DB1B7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BDCF766C-6E0F-433C-9876-095D85F1F4C3}"/>
              </a:ext>
            </a:extLst>
          </p:cNvPr>
          <p:cNvSpPr>
            <a:spLocks noGrp="1" noChangeArrowheads="1"/>
          </p:cNvSpPr>
          <p:nvPr>
            <p:ph type="sldNum" sz="quarter" idx="12"/>
          </p:nvPr>
        </p:nvSpPr>
        <p:spPr>
          <a:ln/>
        </p:spPr>
        <p:txBody>
          <a:bodyPr/>
          <a:lstStyle>
            <a:lvl1pPr>
              <a:defRPr/>
            </a:lvl1pPr>
          </a:lstStyle>
          <a:p>
            <a:pPr>
              <a:defRPr/>
            </a:pPr>
            <a:fld id="{F349C144-C1BF-45FE-9BE3-EF7B3EC065D6}" type="slidenum">
              <a:rPr lang="zh-CN" altLang="zh-CN"/>
              <a:pPr>
                <a:defRPr/>
              </a:pPr>
              <a:t>‹#›</a:t>
            </a:fld>
            <a:endParaRPr lang="zh-CN" altLang="zh-CN"/>
          </a:p>
        </p:txBody>
      </p:sp>
    </p:spTree>
    <p:extLst>
      <p:ext uri="{BB962C8B-B14F-4D97-AF65-F5344CB8AC3E}">
        <p14:creationId xmlns:p14="http://schemas.microsoft.com/office/powerpoint/2010/main" val="6458277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68">
            <a:extLst>
              <a:ext uri="{FF2B5EF4-FFF2-40B4-BE49-F238E27FC236}">
                <a16:creationId xmlns:a16="http://schemas.microsoft.com/office/drawing/2014/main" id="{1910FD36-F823-45DD-8043-3105C8DF0C93}"/>
              </a:ext>
            </a:extLst>
          </p:cNvPr>
          <p:cNvSpPr>
            <a:spLocks noGrp="1" noChangeArrowheads="1"/>
          </p:cNvSpPr>
          <p:nvPr>
            <p:ph type="dt" sz="half" idx="10"/>
          </p:nvPr>
        </p:nvSpPr>
        <p:spPr>
          <a:ln/>
        </p:spPr>
        <p:txBody>
          <a:bodyPr/>
          <a:lstStyle>
            <a:lvl1pPr>
              <a:defRPr/>
            </a:lvl1pPr>
          </a:lstStyle>
          <a:p>
            <a:pPr>
              <a:defRPr/>
            </a:pPr>
            <a:fld id="{A8122150-871F-4E49-82E6-4254F7B4D2D4}" type="datetime1">
              <a:rPr lang="zh-CN" altLang="en-US"/>
              <a:pPr>
                <a:defRPr/>
              </a:pPr>
              <a:t>2023/12/25</a:t>
            </a:fld>
            <a:endParaRPr lang="en-US" altLang="zh-CN"/>
          </a:p>
        </p:txBody>
      </p:sp>
      <p:sp>
        <p:nvSpPr>
          <p:cNvPr id="6" name="Rectangle 69">
            <a:extLst>
              <a:ext uri="{FF2B5EF4-FFF2-40B4-BE49-F238E27FC236}">
                <a16:creationId xmlns:a16="http://schemas.microsoft.com/office/drawing/2014/main" id="{DD6FBC12-3E44-46FD-A923-3295914651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0">
            <a:extLst>
              <a:ext uri="{FF2B5EF4-FFF2-40B4-BE49-F238E27FC236}">
                <a16:creationId xmlns:a16="http://schemas.microsoft.com/office/drawing/2014/main" id="{062E085F-1237-49B2-A72F-419C6BDFB06B}"/>
              </a:ext>
            </a:extLst>
          </p:cNvPr>
          <p:cNvSpPr>
            <a:spLocks noGrp="1" noChangeArrowheads="1"/>
          </p:cNvSpPr>
          <p:nvPr>
            <p:ph type="sldNum" sz="quarter" idx="12"/>
          </p:nvPr>
        </p:nvSpPr>
        <p:spPr>
          <a:ln/>
        </p:spPr>
        <p:txBody>
          <a:bodyPr/>
          <a:lstStyle>
            <a:lvl1pPr>
              <a:defRPr/>
            </a:lvl1pPr>
          </a:lstStyle>
          <a:p>
            <a:pPr>
              <a:defRPr/>
            </a:pPr>
            <a:fld id="{47FD1BC0-749A-4086-91D6-A0876F836D03}" type="slidenum">
              <a:rPr lang="zh-CN" altLang="en-US"/>
              <a:pPr>
                <a:defRPr/>
              </a:pPr>
              <a:t>‹#›</a:t>
            </a:fld>
            <a:endParaRPr lang="en-US" altLang="zh-CN"/>
          </a:p>
        </p:txBody>
      </p:sp>
    </p:spTree>
    <p:extLst>
      <p:ext uri="{BB962C8B-B14F-4D97-AF65-F5344CB8AC3E}">
        <p14:creationId xmlns:p14="http://schemas.microsoft.com/office/powerpoint/2010/main" val="174038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a:extLst>
              <a:ext uri="{FF2B5EF4-FFF2-40B4-BE49-F238E27FC236}">
                <a16:creationId xmlns:a16="http://schemas.microsoft.com/office/drawing/2014/main" id="{7D6280D1-67A8-4E04-AE88-16B8949F9AA7}"/>
              </a:ext>
            </a:extLst>
          </p:cNvPr>
          <p:cNvSpPr>
            <a:spLocks noGrp="1" noChangeArrowheads="1"/>
          </p:cNvSpPr>
          <p:nvPr>
            <p:ph type="dt" sz="half" idx="10"/>
          </p:nvPr>
        </p:nvSpPr>
        <p:spPr>
          <a:ln/>
        </p:spPr>
        <p:txBody>
          <a:bodyPr/>
          <a:lstStyle>
            <a:lvl1pPr>
              <a:defRPr/>
            </a:lvl1pPr>
          </a:lstStyle>
          <a:p>
            <a:pPr>
              <a:defRPr/>
            </a:pPr>
            <a:fld id="{37AE2DCC-7A06-4647-95D4-963CE4DF7667}" type="datetime1">
              <a:rPr lang="zh-CN" altLang="en-US"/>
              <a:pPr>
                <a:defRPr/>
              </a:pPr>
              <a:t>2023/12/25</a:t>
            </a:fld>
            <a:endParaRPr lang="en-US" altLang="zh-CN"/>
          </a:p>
        </p:txBody>
      </p:sp>
      <p:sp>
        <p:nvSpPr>
          <p:cNvPr id="5" name="Rectangle 69">
            <a:extLst>
              <a:ext uri="{FF2B5EF4-FFF2-40B4-BE49-F238E27FC236}">
                <a16:creationId xmlns:a16="http://schemas.microsoft.com/office/drawing/2014/main" id="{4ED320C1-80F1-4DBA-9C4B-03F45F8EDB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DC983B1B-08FC-430D-BBB5-E96C86D635A7}"/>
              </a:ext>
            </a:extLst>
          </p:cNvPr>
          <p:cNvSpPr>
            <a:spLocks noGrp="1" noChangeArrowheads="1"/>
          </p:cNvSpPr>
          <p:nvPr>
            <p:ph type="sldNum" sz="quarter" idx="12"/>
          </p:nvPr>
        </p:nvSpPr>
        <p:spPr>
          <a:ln/>
        </p:spPr>
        <p:txBody>
          <a:bodyPr/>
          <a:lstStyle>
            <a:lvl1pPr>
              <a:defRPr/>
            </a:lvl1pPr>
          </a:lstStyle>
          <a:p>
            <a:pPr>
              <a:defRPr/>
            </a:pPr>
            <a:fld id="{8B2FF407-D38E-442F-98BC-EACE7A232536}" type="slidenum">
              <a:rPr lang="zh-CN" altLang="en-US"/>
              <a:pPr>
                <a:defRPr/>
              </a:pPr>
              <a:t>‹#›</a:t>
            </a:fld>
            <a:endParaRPr lang="en-US" altLang="zh-CN"/>
          </a:p>
        </p:txBody>
      </p:sp>
    </p:spTree>
    <p:extLst>
      <p:ext uri="{BB962C8B-B14F-4D97-AF65-F5344CB8AC3E}">
        <p14:creationId xmlns:p14="http://schemas.microsoft.com/office/powerpoint/2010/main" val="3701129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5" y="273050"/>
            <a:ext cx="2055813" cy="58229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5613" y="273050"/>
            <a:ext cx="6018212" cy="582295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8">
            <a:extLst>
              <a:ext uri="{FF2B5EF4-FFF2-40B4-BE49-F238E27FC236}">
                <a16:creationId xmlns:a16="http://schemas.microsoft.com/office/drawing/2014/main" id="{E1F20703-EA1A-4818-981C-1763BAA30D6C}"/>
              </a:ext>
            </a:extLst>
          </p:cNvPr>
          <p:cNvSpPr>
            <a:spLocks noGrp="1" noChangeArrowheads="1"/>
          </p:cNvSpPr>
          <p:nvPr>
            <p:ph type="dt" sz="half" idx="10"/>
          </p:nvPr>
        </p:nvSpPr>
        <p:spPr>
          <a:ln/>
        </p:spPr>
        <p:txBody>
          <a:bodyPr/>
          <a:lstStyle>
            <a:lvl1pPr>
              <a:defRPr/>
            </a:lvl1pPr>
          </a:lstStyle>
          <a:p>
            <a:pPr>
              <a:defRPr/>
            </a:pPr>
            <a:fld id="{9FAB3918-67E3-4F63-A60C-7FC47C82EAA2}" type="datetime1">
              <a:rPr lang="zh-CN" altLang="en-US"/>
              <a:pPr>
                <a:defRPr/>
              </a:pPr>
              <a:t>2023/12/25</a:t>
            </a:fld>
            <a:endParaRPr lang="en-US" altLang="zh-CN"/>
          </a:p>
        </p:txBody>
      </p:sp>
      <p:sp>
        <p:nvSpPr>
          <p:cNvPr id="5" name="Rectangle 69">
            <a:extLst>
              <a:ext uri="{FF2B5EF4-FFF2-40B4-BE49-F238E27FC236}">
                <a16:creationId xmlns:a16="http://schemas.microsoft.com/office/drawing/2014/main" id="{72895031-8048-4B54-83CA-94C3E50C7D6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0">
            <a:extLst>
              <a:ext uri="{FF2B5EF4-FFF2-40B4-BE49-F238E27FC236}">
                <a16:creationId xmlns:a16="http://schemas.microsoft.com/office/drawing/2014/main" id="{057F98B9-C59A-4ABA-AF24-C94C01751AC2}"/>
              </a:ext>
            </a:extLst>
          </p:cNvPr>
          <p:cNvSpPr>
            <a:spLocks noGrp="1" noChangeArrowheads="1"/>
          </p:cNvSpPr>
          <p:nvPr>
            <p:ph type="sldNum" sz="quarter" idx="12"/>
          </p:nvPr>
        </p:nvSpPr>
        <p:spPr>
          <a:ln/>
        </p:spPr>
        <p:txBody>
          <a:bodyPr/>
          <a:lstStyle>
            <a:lvl1pPr>
              <a:defRPr/>
            </a:lvl1pPr>
          </a:lstStyle>
          <a:p>
            <a:pPr>
              <a:defRPr/>
            </a:pPr>
            <a:fld id="{4E9ADCFF-F9BB-411D-BA4E-809FFBD2216F}" type="slidenum">
              <a:rPr lang="zh-CN" altLang="en-US"/>
              <a:pPr>
                <a:defRPr/>
              </a:pPr>
              <a:t>‹#›</a:t>
            </a:fld>
            <a:endParaRPr lang="en-US" altLang="zh-CN"/>
          </a:p>
        </p:txBody>
      </p:sp>
    </p:spTree>
    <p:extLst>
      <p:ext uri="{BB962C8B-B14F-4D97-AF65-F5344CB8AC3E}">
        <p14:creationId xmlns:p14="http://schemas.microsoft.com/office/powerpoint/2010/main" val="336810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4681D11-AF26-4302-BBC9-70A2B736FA41}"/>
              </a:ext>
            </a:extLst>
          </p:cNvPr>
          <p:cNvSpPr>
            <a:spLocks noGrp="1" noChangeArrowheads="1"/>
          </p:cNvSpPr>
          <p:nvPr>
            <p:ph type="dt" sz="half" idx="10"/>
          </p:nvPr>
        </p:nvSpPr>
        <p:spPr>
          <a:ln/>
        </p:spPr>
        <p:txBody>
          <a:bodyPr/>
          <a:lstStyle>
            <a:lvl1pPr>
              <a:defRPr/>
            </a:lvl1pPr>
          </a:lstStyle>
          <a:p>
            <a:pPr>
              <a:defRPr/>
            </a:pPr>
            <a:fld id="{4954D549-4631-45AC-93E8-A43ED1D1E4AB}" type="datetime1">
              <a:rPr lang="zh-CN" altLang="en-US"/>
              <a:pPr>
                <a:defRPr/>
              </a:pPr>
              <a:t>2023/12/25</a:t>
            </a:fld>
            <a:endParaRPr lang="zh-CN" altLang="zh-CN"/>
          </a:p>
        </p:txBody>
      </p:sp>
      <p:sp>
        <p:nvSpPr>
          <p:cNvPr id="5" name="Rectangle 5">
            <a:extLst>
              <a:ext uri="{FF2B5EF4-FFF2-40B4-BE49-F238E27FC236}">
                <a16:creationId xmlns:a16="http://schemas.microsoft.com/office/drawing/2014/main" id="{8BB61C90-49E9-4006-A142-50460DCDF0C3}"/>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6" name="Rectangle 6">
            <a:extLst>
              <a:ext uri="{FF2B5EF4-FFF2-40B4-BE49-F238E27FC236}">
                <a16:creationId xmlns:a16="http://schemas.microsoft.com/office/drawing/2014/main" id="{1C607CC2-7778-48B2-810C-4CBF762381DA}"/>
              </a:ext>
            </a:extLst>
          </p:cNvPr>
          <p:cNvSpPr>
            <a:spLocks noGrp="1" noChangeArrowheads="1"/>
          </p:cNvSpPr>
          <p:nvPr>
            <p:ph type="sldNum" sz="quarter" idx="12"/>
          </p:nvPr>
        </p:nvSpPr>
        <p:spPr>
          <a:ln/>
        </p:spPr>
        <p:txBody>
          <a:bodyPr/>
          <a:lstStyle>
            <a:lvl1pPr>
              <a:defRPr/>
            </a:lvl1pPr>
          </a:lstStyle>
          <a:p>
            <a:pPr>
              <a:defRPr/>
            </a:pPr>
            <a:fld id="{BB6C29F2-E5B2-4CD8-9F38-4172042D631D}" type="slidenum">
              <a:rPr lang="zh-CN" altLang="zh-CN"/>
              <a:pPr>
                <a:defRPr/>
              </a:pPr>
              <a:t>‹#›</a:t>
            </a:fld>
            <a:endParaRPr lang="zh-CN" altLang="zh-CN"/>
          </a:p>
        </p:txBody>
      </p:sp>
    </p:spTree>
    <p:extLst>
      <p:ext uri="{BB962C8B-B14F-4D97-AF65-F5344CB8AC3E}">
        <p14:creationId xmlns:p14="http://schemas.microsoft.com/office/powerpoint/2010/main" val="3366958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2ECDC46-947D-4B21-9B5C-6C61CF76BC16}"/>
              </a:ext>
            </a:extLst>
          </p:cNvPr>
          <p:cNvSpPr>
            <a:spLocks noGrp="1" noChangeArrowheads="1"/>
          </p:cNvSpPr>
          <p:nvPr>
            <p:ph type="dt" sz="half" idx="10"/>
          </p:nvPr>
        </p:nvSpPr>
        <p:spPr>
          <a:ln/>
        </p:spPr>
        <p:txBody>
          <a:bodyPr/>
          <a:lstStyle>
            <a:lvl1pPr>
              <a:defRPr/>
            </a:lvl1pPr>
          </a:lstStyle>
          <a:p>
            <a:pPr>
              <a:defRPr/>
            </a:pPr>
            <a:fld id="{B728BE0E-95B5-48C1-8765-0C998983C326}" type="datetime1">
              <a:rPr lang="zh-CN" altLang="en-US"/>
              <a:pPr>
                <a:defRPr/>
              </a:pPr>
              <a:t>2023/12/25</a:t>
            </a:fld>
            <a:endParaRPr lang="zh-CN" altLang="zh-CN"/>
          </a:p>
        </p:txBody>
      </p:sp>
      <p:sp>
        <p:nvSpPr>
          <p:cNvPr id="6" name="Rectangle 5">
            <a:extLst>
              <a:ext uri="{FF2B5EF4-FFF2-40B4-BE49-F238E27FC236}">
                <a16:creationId xmlns:a16="http://schemas.microsoft.com/office/drawing/2014/main" id="{713F0867-79D0-46B7-AD3F-CAD30C1F3823}"/>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FC0CD491-7F71-4B42-955F-5A32C9536ACB}"/>
              </a:ext>
            </a:extLst>
          </p:cNvPr>
          <p:cNvSpPr>
            <a:spLocks noGrp="1" noChangeArrowheads="1"/>
          </p:cNvSpPr>
          <p:nvPr>
            <p:ph type="sldNum" sz="quarter" idx="12"/>
          </p:nvPr>
        </p:nvSpPr>
        <p:spPr>
          <a:ln/>
        </p:spPr>
        <p:txBody>
          <a:bodyPr/>
          <a:lstStyle>
            <a:lvl1pPr>
              <a:defRPr/>
            </a:lvl1pPr>
          </a:lstStyle>
          <a:p>
            <a:pPr>
              <a:defRPr/>
            </a:pPr>
            <a:fld id="{C330728C-2C18-4759-9EB2-BD97B9057C83}" type="slidenum">
              <a:rPr lang="zh-CN" altLang="zh-CN"/>
              <a:pPr>
                <a:defRPr/>
              </a:pPr>
              <a:t>‹#›</a:t>
            </a:fld>
            <a:endParaRPr lang="zh-CN" altLang="zh-CN"/>
          </a:p>
        </p:txBody>
      </p:sp>
    </p:spTree>
    <p:extLst>
      <p:ext uri="{BB962C8B-B14F-4D97-AF65-F5344CB8AC3E}">
        <p14:creationId xmlns:p14="http://schemas.microsoft.com/office/powerpoint/2010/main" val="50886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AE0B9115-806E-4D36-B6F2-333D2EF95C71}"/>
              </a:ext>
            </a:extLst>
          </p:cNvPr>
          <p:cNvSpPr>
            <a:spLocks noGrp="1" noChangeArrowheads="1"/>
          </p:cNvSpPr>
          <p:nvPr>
            <p:ph type="dt" sz="half" idx="10"/>
          </p:nvPr>
        </p:nvSpPr>
        <p:spPr>
          <a:ln/>
        </p:spPr>
        <p:txBody>
          <a:bodyPr/>
          <a:lstStyle>
            <a:lvl1pPr>
              <a:defRPr/>
            </a:lvl1pPr>
          </a:lstStyle>
          <a:p>
            <a:pPr>
              <a:defRPr/>
            </a:pPr>
            <a:fld id="{E624FAB0-E7C0-4412-9201-C33EA75B6C8E}" type="datetime1">
              <a:rPr lang="zh-CN" altLang="en-US"/>
              <a:pPr>
                <a:defRPr/>
              </a:pPr>
              <a:t>2023/12/25</a:t>
            </a:fld>
            <a:endParaRPr lang="zh-CN" altLang="zh-CN"/>
          </a:p>
        </p:txBody>
      </p:sp>
      <p:sp>
        <p:nvSpPr>
          <p:cNvPr id="8" name="Rectangle 5">
            <a:extLst>
              <a:ext uri="{FF2B5EF4-FFF2-40B4-BE49-F238E27FC236}">
                <a16:creationId xmlns:a16="http://schemas.microsoft.com/office/drawing/2014/main" id="{4221269D-8890-4395-97A8-9F11A38E0639}"/>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9" name="Rectangle 6">
            <a:extLst>
              <a:ext uri="{FF2B5EF4-FFF2-40B4-BE49-F238E27FC236}">
                <a16:creationId xmlns:a16="http://schemas.microsoft.com/office/drawing/2014/main" id="{AFDBD76D-67D7-463E-BCF7-67F99200DF73}"/>
              </a:ext>
            </a:extLst>
          </p:cNvPr>
          <p:cNvSpPr>
            <a:spLocks noGrp="1" noChangeArrowheads="1"/>
          </p:cNvSpPr>
          <p:nvPr>
            <p:ph type="sldNum" sz="quarter" idx="12"/>
          </p:nvPr>
        </p:nvSpPr>
        <p:spPr>
          <a:ln/>
        </p:spPr>
        <p:txBody>
          <a:bodyPr/>
          <a:lstStyle>
            <a:lvl1pPr>
              <a:defRPr/>
            </a:lvl1pPr>
          </a:lstStyle>
          <a:p>
            <a:pPr>
              <a:defRPr/>
            </a:pPr>
            <a:fld id="{1577453F-7A98-45D3-AD7C-8259FA93DDC1}" type="slidenum">
              <a:rPr lang="zh-CN" altLang="zh-CN"/>
              <a:pPr>
                <a:defRPr/>
              </a:pPr>
              <a:t>‹#›</a:t>
            </a:fld>
            <a:endParaRPr lang="zh-CN" altLang="zh-CN"/>
          </a:p>
        </p:txBody>
      </p:sp>
    </p:spTree>
    <p:extLst>
      <p:ext uri="{BB962C8B-B14F-4D97-AF65-F5344CB8AC3E}">
        <p14:creationId xmlns:p14="http://schemas.microsoft.com/office/powerpoint/2010/main" val="22211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932D782-4A2D-403F-9384-6878AED4C8B5}"/>
              </a:ext>
            </a:extLst>
          </p:cNvPr>
          <p:cNvSpPr>
            <a:spLocks noGrp="1" noChangeArrowheads="1"/>
          </p:cNvSpPr>
          <p:nvPr>
            <p:ph type="dt" sz="half" idx="10"/>
          </p:nvPr>
        </p:nvSpPr>
        <p:spPr>
          <a:ln/>
        </p:spPr>
        <p:txBody>
          <a:bodyPr/>
          <a:lstStyle>
            <a:lvl1pPr>
              <a:defRPr/>
            </a:lvl1pPr>
          </a:lstStyle>
          <a:p>
            <a:pPr>
              <a:defRPr/>
            </a:pPr>
            <a:fld id="{38B663C6-846C-4160-98B4-707022D2D473}" type="datetime1">
              <a:rPr lang="zh-CN" altLang="en-US"/>
              <a:pPr>
                <a:defRPr/>
              </a:pPr>
              <a:t>2023/12/25</a:t>
            </a:fld>
            <a:endParaRPr lang="zh-CN" altLang="zh-CN"/>
          </a:p>
        </p:txBody>
      </p:sp>
      <p:sp>
        <p:nvSpPr>
          <p:cNvPr id="4" name="Rectangle 5">
            <a:extLst>
              <a:ext uri="{FF2B5EF4-FFF2-40B4-BE49-F238E27FC236}">
                <a16:creationId xmlns:a16="http://schemas.microsoft.com/office/drawing/2014/main" id="{BE9212CF-DED9-469F-BBFD-0535993583DB}"/>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5" name="Rectangle 6">
            <a:extLst>
              <a:ext uri="{FF2B5EF4-FFF2-40B4-BE49-F238E27FC236}">
                <a16:creationId xmlns:a16="http://schemas.microsoft.com/office/drawing/2014/main" id="{2FB87A61-1E58-4545-8B13-DBEA2BB0D79D}"/>
              </a:ext>
            </a:extLst>
          </p:cNvPr>
          <p:cNvSpPr>
            <a:spLocks noGrp="1" noChangeArrowheads="1"/>
          </p:cNvSpPr>
          <p:nvPr>
            <p:ph type="sldNum" sz="quarter" idx="12"/>
          </p:nvPr>
        </p:nvSpPr>
        <p:spPr>
          <a:ln/>
        </p:spPr>
        <p:txBody>
          <a:bodyPr/>
          <a:lstStyle>
            <a:lvl1pPr>
              <a:defRPr/>
            </a:lvl1pPr>
          </a:lstStyle>
          <a:p>
            <a:pPr>
              <a:defRPr/>
            </a:pPr>
            <a:fld id="{94363B0D-C947-47B7-9E5D-C54CDFBAE949}" type="slidenum">
              <a:rPr lang="zh-CN" altLang="zh-CN"/>
              <a:pPr>
                <a:defRPr/>
              </a:pPr>
              <a:t>‹#›</a:t>
            </a:fld>
            <a:endParaRPr lang="zh-CN" altLang="zh-CN"/>
          </a:p>
        </p:txBody>
      </p:sp>
    </p:spTree>
    <p:extLst>
      <p:ext uri="{BB962C8B-B14F-4D97-AF65-F5344CB8AC3E}">
        <p14:creationId xmlns:p14="http://schemas.microsoft.com/office/powerpoint/2010/main" val="33662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A7D318-C906-447E-9950-4BCDBAF406D9}"/>
              </a:ext>
            </a:extLst>
          </p:cNvPr>
          <p:cNvSpPr>
            <a:spLocks noGrp="1" noChangeArrowheads="1"/>
          </p:cNvSpPr>
          <p:nvPr>
            <p:ph type="dt" sz="half" idx="10"/>
          </p:nvPr>
        </p:nvSpPr>
        <p:spPr>
          <a:ln/>
        </p:spPr>
        <p:txBody>
          <a:bodyPr/>
          <a:lstStyle>
            <a:lvl1pPr>
              <a:defRPr/>
            </a:lvl1pPr>
          </a:lstStyle>
          <a:p>
            <a:pPr>
              <a:defRPr/>
            </a:pPr>
            <a:fld id="{14D5C550-1490-4867-A6AF-58D463F6C9CF}" type="datetime1">
              <a:rPr lang="zh-CN" altLang="en-US"/>
              <a:pPr>
                <a:defRPr/>
              </a:pPr>
              <a:t>2023/12/25</a:t>
            </a:fld>
            <a:endParaRPr lang="zh-CN" altLang="zh-CN"/>
          </a:p>
        </p:txBody>
      </p:sp>
      <p:sp>
        <p:nvSpPr>
          <p:cNvPr id="3" name="Rectangle 5">
            <a:extLst>
              <a:ext uri="{FF2B5EF4-FFF2-40B4-BE49-F238E27FC236}">
                <a16:creationId xmlns:a16="http://schemas.microsoft.com/office/drawing/2014/main" id="{427FD36F-7ACE-45E6-817C-E44D35A63667}"/>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a:extLst>
              <a:ext uri="{FF2B5EF4-FFF2-40B4-BE49-F238E27FC236}">
                <a16:creationId xmlns:a16="http://schemas.microsoft.com/office/drawing/2014/main" id="{A0A8C906-08C9-4936-8AB1-A9099206496F}"/>
              </a:ext>
            </a:extLst>
          </p:cNvPr>
          <p:cNvSpPr>
            <a:spLocks noGrp="1" noChangeArrowheads="1"/>
          </p:cNvSpPr>
          <p:nvPr>
            <p:ph type="sldNum" sz="quarter" idx="12"/>
          </p:nvPr>
        </p:nvSpPr>
        <p:spPr>
          <a:ln/>
        </p:spPr>
        <p:txBody>
          <a:bodyPr/>
          <a:lstStyle>
            <a:lvl1pPr>
              <a:defRPr/>
            </a:lvl1pPr>
          </a:lstStyle>
          <a:p>
            <a:pPr>
              <a:defRPr/>
            </a:pPr>
            <a:fld id="{3FC0DBA6-8A79-41D3-AB02-A1E69113129A}" type="slidenum">
              <a:rPr lang="zh-CN" altLang="zh-CN"/>
              <a:pPr>
                <a:defRPr/>
              </a:pPr>
              <a:t>‹#›</a:t>
            </a:fld>
            <a:endParaRPr lang="zh-CN" altLang="zh-CN"/>
          </a:p>
        </p:txBody>
      </p:sp>
    </p:spTree>
    <p:extLst>
      <p:ext uri="{BB962C8B-B14F-4D97-AF65-F5344CB8AC3E}">
        <p14:creationId xmlns:p14="http://schemas.microsoft.com/office/powerpoint/2010/main" val="1152149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C9C97FB-D73C-4DF7-B6DE-D670E44D684D}"/>
              </a:ext>
            </a:extLst>
          </p:cNvPr>
          <p:cNvSpPr>
            <a:spLocks noGrp="1" noChangeArrowheads="1"/>
          </p:cNvSpPr>
          <p:nvPr>
            <p:ph type="dt" sz="half" idx="10"/>
          </p:nvPr>
        </p:nvSpPr>
        <p:spPr>
          <a:ln/>
        </p:spPr>
        <p:txBody>
          <a:bodyPr/>
          <a:lstStyle>
            <a:lvl1pPr>
              <a:defRPr/>
            </a:lvl1pPr>
          </a:lstStyle>
          <a:p>
            <a:pPr>
              <a:defRPr/>
            </a:pPr>
            <a:fld id="{1B09B299-F5F2-4B34-8CE7-378FF753DAF6}" type="datetime1">
              <a:rPr lang="zh-CN" altLang="en-US"/>
              <a:pPr>
                <a:defRPr/>
              </a:pPr>
              <a:t>2023/12/25</a:t>
            </a:fld>
            <a:endParaRPr lang="zh-CN" altLang="zh-CN"/>
          </a:p>
        </p:txBody>
      </p:sp>
      <p:sp>
        <p:nvSpPr>
          <p:cNvPr id="6" name="Rectangle 5">
            <a:extLst>
              <a:ext uri="{FF2B5EF4-FFF2-40B4-BE49-F238E27FC236}">
                <a16:creationId xmlns:a16="http://schemas.microsoft.com/office/drawing/2014/main" id="{B03EC1B8-F861-4974-AE4D-9AE2EE26C594}"/>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97B8AA9A-9C07-41A2-8895-03BE96422C6B}"/>
              </a:ext>
            </a:extLst>
          </p:cNvPr>
          <p:cNvSpPr>
            <a:spLocks noGrp="1" noChangeArrowheads="1"/>
          </p:cNvSpPr>
          <p:nvPr>
            <p:ph type="sldNum" sz="quarter" idx="12"/>
          </p:nvPr>
        </p:nvSpPr>
        <p:spPr>
          <a:ln/>
        </p:spPr>
        <p:txBody>
          <a:bodyPr/>
          <a:lstStyle>
            <a:lvl1pPr>
              <a:defRPr/>
            </a:lvl1pPr>
          </a:lstStyle>
          <a:p>
            <a:pPr>
              <a:defRPr/>
            </a:pPr>
            <a:fld id="{5D54AE24-8909-425B-877C-7EECF0846431}" type="slidenum">
              <a:rPr lang="zh-CN" altLang="zh-CN"/>
              <a:pPr>
                <a:defRPr/>
              </a:pPr>
              <a:t>‹#›</a:t>
            </a:fld>
            <a:endParaRPr lang="zh-CN" altLang="zh-CN"/>
          </a:p>
        </p:txBody>
      </p:sp>
    </p:spTree>
    <p:extLst>
      <p:ext uri="{BB962C8B-B14F-4D97-AF65-F5344CB8AC3E}">
        <p14:creationId xmlns:p14="http://schemas.microsoft.com/office/powerpoint/2010/main" val="450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94C717B-60A4-44DA-9747-1AD2D6D74EB2}"/>
              </a:ext>
            </a:extLst>
          </p:cNvPr>
          <p:cNvSpPr>
            <a:spLocks noGrp="1" noChangeArrowheads="1"/>
          </p:cNvSpPr>
          <p:nvPr>
            <p:ph type="dt" sz="half" idx="10"/>
          </p:nvPr>
        </p:nvSpPr>
        <p:spPr>
          <a:ln/>
        </p:spPr>
        <p:txBody>
          <a:bodyPr/>
          <a:lstStyle>
            <a:lvl1pPr>
              <a:defRPr/>
            </a:lvl1pPr>
          </a:lstStyle>
          <a:p>
            <a:pPr>
              <a:defRPr/>
            </a:pPr>
            <a:fld id="{92EA65F5-059A-4F93-9DC0-4EB2393476C8}" type="datetime1">
              <a:rPr lang="zh-CN" altLang="en-US"/>
              <a:pPr>
                <a:defRPr/>
              </a:pPr>
              <a:t>2023/12/25</a:t>
            </a:fld>
            <a:endParaRPr lang="zh-CN" altLang="zh-CN"/>
          </a:p>
        </p:txBody>
      </p:sp>
      <p:sp>
        <p:nvSpPr>
          <p:cNvPr id="6" name="Rectangle 5">
            <a:extLst>
              <a:ext uri="{FF2B5EF4-FFF2-40B4-BE49-F238E27FC236}">
                <a16:creationId xmlns:a16="http://schemas.microsoft.com/office/drawing/2014/main" id="{AC102F8C-8A31-4ED9-B294-C72B7255494A}"/>
              </a:ext>
            </a:extLst>
          </p:cNvPr>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a:extLst>
              <a:ext uri="{FF2B5EF4-FFF2-40B4-BE49-F238E27FC236}">
                <a16:creationId xmlns:a16="http://schemas.microsoft.com/office/drawing/2014/main" id="{4FE66AD0-7D55-4431-BAF3-7A289F48C19E}"/>
              </a:ext>
            </a:extLst>
          </p:cNvPr>
          <p:cNvSpPr>
            <a:spLocks noGrp="1" noChangeArrowheads="1"/>
          </p:cNvSpPr>
          <p:nvPr>
            <p:ph type="sldNum" sz="quarter" idx="12"/>
          </p:nvPr>
        </p:nvSpPr>
        <p:spPr>
          <a:ln/>
        </p:spPr>
        <p:txBody>
          <a:bodyPr/>
          <a:lstStyle>
            <a:lvl1pPr>
              <a:defRPr/>
            </a:lvl1pPr>
          </a:lstStyle>
          <a:p>
            <a:pPr>
              <a:defRPr/>
            </a:pPr>
            <a:fld id="{CDE6CFFE-9F86-4D46-910E-9CCFD5DC6DFB}" type="slidenum">
              <a:rPr lang="zh-CN" altLang="zh-CN"/>
              <a:pPr>
                <a:defRPr/>
              </a:pPr>
              <a:t>‹#›</a:t>
            </a:fld>
            <a:endParaRPr lang="zh-CN" altLang="zh-CN"/>
          </a:p>
        </p:txBody>
      </p:sp>
    </p:spTree>
    <p:extLst>
      <p:ext uri="{BB962C8B-B14F-4D97-AF65-F5344CB8AC3E}">
        <p14:creationId xmlns:p14="http://schemas.microsoft.com/office/powerpoint/2010/main" val="129801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003380"/>
            </a:gs>
            <a:gs pos="50000">
              <a:srgbClr val="0066FF"/>
            </a:gs>
            <a:gs pos="100000">
              <a:srgbClr val="003380"/>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C43CCD9-5A5A-4411-9DDE-2E04F843936A}"/>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246D378-46DE-4E35-9F4F-DD23CDE82557}"/>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A9F93B38-BECB-4923-BA57-8413D5935FD6}"/>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6F29A886-B27C-4C01-8DB3-22C9DA2FF59A}" type="datetime1">
              <a:rPr lang="zh-CN" altLang="en-US"/>
              <a:pPr>
                <a:defRPr/>
              </a:pPr>
              <a:t>2023/12/25</a:t>
            </a:fld>
            <a:endParaRPr lang="zh-CN" altLang="zh-CN"/>
          </a:p>
        </p:txBody>
      </p:sp>
      <p:sp>
        <p:nvSpPr>
          <p:cNvPr id="1029" name="Rectangle 5">
            <a:extLst>
              <a:ext uri="{FF2B5EF4-FFF2-40B4-BE49-F238E27FC236}">
                <a16:creationId xmlns:a16="http://schemas.microsoft.com/office/drawing/2014/main" id="{1B1607DA-6B57-4EBD-8FE4-A51EA0660772}"/>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zh-CN" altLang="zh-CN"/>
          </a:p>
        </p:txBody>
      </p:sp>
      <p:sp>
        <p:nvSpPr>
          <p:cNvPr id="1030" name="Rectangle 6">
            <a:extLst>
              <a:ext uri="{FF2B5EF4-FFF2-40B4-BE49-F238E27FC236}">
                <a16:creationId xmlns:a16="http://schemas.microsoft.com/office/drawing/2014/main" id="{E471B6FD-D827-47F9-847D-F3B5A5339C40}"/>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smtClean="0"/>
            </a:lvl1pPr>
          </a:lstStyle>
          <a:p>
            <a:pPr>
              <a:defRPr/>
            </a:pPr>
            <a:fld id="{089580BE-D1B1-4C82-8FC5-DC3AEEB381D7}"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0061"/>
            </a:gs>
            <a:gs pos="100000">
              <a:schemeClr val="bg1"/>
            </a:gs>
          </a:gsLst>
          <a:lin ang="5400000" scaled="1"/>
        </a:gra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262478F8-6E2F-44A9-B97F-D3BE4DF38F41}"/>
              </a:ext>
            </a:extLst>
          </p:cNvPr>
          <p:cNvGrpSpPr>
            <a:grpSpLocks/>
          </p:cNvGrpSpPr>
          <p:nvPr/>
        </p:nvGrpSpPr>
        <p:grpSpPr bwMode="auto">
          <a:xfrm>
            <a:off x="0" y="0"/>
            <a:ext cx="9142413" cy="6856413"/>
            <a:chOff x="0" y="0"/>
            <a:chExt cx="5759" cy="4319"/>
          </a:xfrm>
        </p:grpSpPr>
        <p:sp>
          <p:nvSpPr>
            <p:cNvPr id="80899" name="Freeform 3">
              <a:extLst>
                <a:ext uri="{FF2B5EF4-FFF2-40B4-BE49-F238E27FC236}">
                  <a16:creationId xmlns:a16="http://schemas.microsoft.com/office/drawing/2014/main" id="{9D231266-99DB-4215-AA62-70B75905C402}"/>
                </a:ext>
              </a:extLst>
            </p:cNvPr>
            <p:cNvSpPr>
              <a:spLocks/>
            </p:cNvSpPr>
            <p:nvPr userDrawn="1"/>
          </p:nvSpPr>
          <p:spPr bwMode="hidden">
            <a:xfrm>
              <a:off x="0" y="0"/>
              <a:ext cx="5758" cy="1043"/>
            </a:xfrm>
            <a:custGeom>
              <a:avLst/>
              <a:gdLst>
                <a:gd name="T0" fmla="*/ 5740 w 5740"/>
                <a:gd name="T1" fmla="*/ 1043 h 1043"/>
                <a:gd name="T2" fmla="*/ 0 w 5740"/>
                <a:gd name="T3" fmla="*/ 1043 h 1043"/>
                <a:gd name="T4" fmla="*/ 0 w 5740"/>
                <a:gd name="T5" fmla="*/ 0 h 1043"/>
                <a:gd name="T6" fmla="*/ 5740 w 5740"/>
                <a:gd name="T7" fmla="*/ 0 h 1043"/>
                <a:gd name="T8" fmla="*/ 5740 w 5740"/>
                <a:gd name="T9" fmla="*/ 1043 h 1043"/>
                <a:gd name="T10" fmla="*/ 5740 w 5740"/>
                <a:gd name="T11" fmla="*/ 1043 h 1043"/>
              </a:gdLst>
              <a:ahLst/>
              <a:cxnLst>
                <a:cxn ang="0">
                  <a:pos x="T0" y="T1"/>
                </a:cxn>
                <a:cxn ang="0">
                  <a:pos x="T2" y="T3"/>
                </a:cxn>
                <a:cxn ang="0">
                  <a:pos x="T4" y="T5"/>
                </a:cxn>
                <a:cxn ang="0">
                  <a:pos x="T6" y="T7"/>
                </a:cxn>
                <a:cxn ang="0">
                  <a:pos x="T8" y="T9"/>
                </a:cxn>
                <a:cxn ang="0">
                  <a:pos x="T10" y="T11"/>
                </a:cxn>
              </a:cxnLst>
              <a:rect l="0" t="0" r="r" b="b"/>
              <a:pathLst>
                <a:path w="5740" h="1043">
                  <a:moveTo>
                    <a:pt x="5740" y="1043"/>
                  </a:moveTo>
                  <a:lnTo>
                    <a:pt x="0" y="1043"/>
                  </a:lnTo>
                  <a:lnTo>
                    <a:pt x="0" y="0"/>
                  </a:lnTo>
                  <a:lnTo>
                    <a:pt x="5740" y="0"/>
                  </a:lnTo>
                  <a:lnTo>
                    <a:pt x="5740" y="1043"/>
                  </a:lnTo>
                  <a:lnTo>
                    <a:pt x="5740" y="1043"/>
                  </a:lnTo>
                  <a:close/>
                </a:path>
              </a:pathLst>
            </a:custGeom>
            <a:gradFill rotWithShape="0">
              <a:gsLst>
                <a:gs pos="0">
                  <a:schemeClr val="bg1"/>
                </a:gs>
                <a:gs pos="100000">
                  <a:schemeClr val="bg1">
                    <a:gamma/>
                    <a:shade val="69804"/>
                    <a:invGamma/>
                  </a:schemeClr>
                </a:gs>
              </a:gsLst>
              <a:lin ang="5400000" scaled="1"/>
            </a:gradFill>
            <a:ln>
              <a:noFill/>
            </a:ln>
          </p:spPr>
          <p:txBody>
            <a:bodyPr/>
            <a:lstStyle/>
            <a:p>
              <a:pPr eaLnBrk="1" hangingPunct="1">
                <a:defRPr/>
              </a:pPr>
              <a:endParaRPr lang="zh-CN" altLang="en-US"/>
            </a:p>
          </p:txBody>
        </p:sp>
        <p:grpSp>
          <p:nvGrpSpPr>
            <p:cNvPr id="2057" name="Group 4">
              <a:extLst>
                <a:ext uri="{FF2B5EF4-FFF2-40B4-BE49-F238E27FC236}">
                  <a16:creationId xmlns:a16="http://schemas.microsoft.com/office/drawing/2014/main" id="{B6DC91B8-E557-4A95-9CF8-D7BFA20D6CAE}"/>
                </a:ext>
              </a:extLst>
            </p:cNvPr>
            <p:cNvGrpSpPr>
              <a:grpSpLocks/>
            </p:cNvGrpSpPr>
            <p:nvPr userDrawn="1"/>
          </p:nvGrpSpPr>
          <p:grpSpPr bwMode="auto">
            <a:xfrm>
              <a:off x="0" y="0"/>
              <a:ext cx="5759" cy="4319"/>
              <a:chOff x="0" y="0"/>
              <a:chExt cx="5759" cy="4319"/>
            </a:xfrm>
          </p:grpSpPr>
          <p:sp>
            <p:nvSpPr>
              <p:cNvPr id="80901" name="Freeform 5">
                <a:extLst>
                  <a:ext uri="{FF2B5EF4-FFF2-40B4-BE49-F238E27FC236}">
                    <a16:creationId xmlns:a16="http://schemas.microsoft.com/office/drawing/2014/main" id="{5557B80B-EF94-443F-BF75-D5FC1EA1E9AA}"/>
                  </a:ext>
                </a:extLst>
              </p:cNvPr>
              <p:cNvSpPr>
                <a:spLocks/>
              </p:cNvSpPr>
              <p:nvPr userDrawn="1"/>
            </p:nvSpPr>
            <p:spPr bwMode="hidden">
              <a:xfrm>
                <a:off x="1" y="104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zh-CN" altLang="en-US"/>
              </a:p>
            </p:txBody>
          </p:sp>
          <p:sp>
            <p:nvSpPr>
              <p:cNvPr id="80902" name="Freeform 6">
                <a:extLst>
                  <a:ext uri="{FF2B5EF4-FFF2-40B4-BE49-F238E27FC236}">
                    <a16:creationId xmlns:a16="http://schemas.microsoft.com/office/drawing/2014/main" id="{85E5D8CC-EF58-4374-ADA8-FE4D6F1AA7A1}"/>
                  </a:ext>
                </a:extLst>
              </p:cNvPr>
              <p:cNvSpPr>
                <a:spLocks/>
              </p:cNvSpPr>
              <p:nvPr userDrawn="1"/>
            </p:nvSpPr>
            <p:spPr bwMode="hidden">
              <a:xfrm>
                <a:off x="0" y="3988"/>
                <a:ext cx="5758" cy="42"/>
              </a:xfrm>
              <a:custGeom>
                <a:avLst/>
                <a:gdLst>
                  <a:gd name="T0" fmla="*/ 0 w 5740"/>
                  <a:gd name="T1" fmla="*/ 42 h 42"/>
                  <a:gd name="T2" fmla="*/ 5740 w 5740"/>
                  <a:gd name="T3" fmla="*/ 42 h 42"/>
                  <a:gd name="T4" fmla="*/ 5740 w 5740"/>
                  <a:gd name="T5" fmla="*/ 0 h 42"/>
                  <a:gd name="T6" fmla="*/ 0 w 5740"/>
                  <a:gd name="T7" fmla="*/ 0 h 42"/>
                  <a:gd name="T8" fmla="*/ 0 w 5740"/>
                  <a:gd name="T9" fmla="*/ 42 h 42"/>
                  <a:gd name="T10" fmla="*/ 0 w 5740"/>
                  <a:gd name="T11" fmla="*/ 42 h 42"/>
                </a:gdLst>
                <a:ahLst/>
                <a:cxnLst>
                  <a:cxn ang="0">
                    <a:pos x="T0" y="T1"/>
                  </a:cxn>
                  <a:cxn ang="0">
                    <a:pos x="T2" y="T3"/>
                  </a:cxn>
                  <a:cxn ang="0">
                    <a:pos x="T4" y="T5"/>
                  </a:cxn>
                  <a:cxn ang="0">
                    <a:pos x="T6" y="T7"/>
                  </a:cxn>
                  <a:cxn ang="0">
                    <a:pos x="T8" y="T9"/>
                  </a:cxn>
                  <a:cxn ang="0">
                    <a:pos x="T10" y="T11"/>
                  </a:cxn>
                </a:cxnLst>
                <a:rect l="0" t="0" r="r" b="b"/>
                <a:pathLst>
                  <a:path w="5740" h="42">
                    <a:moveTo>
                      <a:pt x="0" y="42"/>
                    </a:moveTo>
                    <a:lnTo>
                      <a:pt x="5740" y="42"/>
                    </a:lnTo>
                    <a:lnTo>
                      <a:pt x="5740" y="0"/>
                    </a:lnTo>
                    <a:lnTo>
                      <a:pt x="0" y="0"/>
                    </a:lnTo>
                    <a:lnTo>
                      <a:pt x="0" y="42"/>
                    </a:lnTo>
                    <a:lnTo>
                      <a:pt x="0" y="42"/>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zh-CN" altLang="en-US"/>
              </a:p>
            </p:txBody>
          </p:sp>
          <p:sp>
            <p:nvSpPr>
              <p:cNvPr id="80903" name="Freeform 7">
                <a:extLst>
                  <a:ext uri="{FF2B5EF4-FFF2-40B4-BE49-F238E27FC236}">
                    <a16:creationId xmlns:a16="http://schemas.microsoft.com/office/drawing/2014/main" id="{AD13ADDE-F19B-4745-8502-E372436CDEF2}"/>
                  </a:ext>
                </a:extLst>
              </p:cNvPr>
              <p:cNvSpPr>
                <a:spLocks/>
              </p:cNvSpPr>
              <p:nvPr userDrawn="1"/>
            </p:nvSpPr>
            <p:spPr bwMode="hidden">
              <a:xfrm>
                <a:off x="0" y="3665"/>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zh-CN" altLang="en-US"/>
              </a:p>
            </p:txBody>
          </p:sp>
          <p:sp>
            <p:nvSpPr>
              <p:cNvPr id="80904" name="Freeform 8">
                <a:extLst>
                  <a:ext uri="{FF2B5EF4-FFF2-40B4-BE49-F238E27FC236}">
                    <a16:creationId xmlns:a16="http://schemas.microsoft.com/office/drawing/2014/main" id="{42A0D762-3E95-4D27-92C2-1CE2AB6EEA1F}"/>
                  </a:ext>
                </a:extLst>
              </p:cNvPr>
              <p:cNvSpPr>
                <a:spLocks/>
              </p:cNvSpPr>
              <p:nvPr userDrawn="1"/>
            </p:nvSpPr>
            <p:spPr bwMode="hidden">
              <a:xfrm>
                <a:off x="0" y="3364"/>
                <a:ext cx="5758" cy="30"/>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zh-CN" altLang="en-US"/>
              </a:p>
            </p:txBody>
          </p:sp>
          <p:sp>
            <p:nvSpPr>
              <p:cNvPr id="80905" name="Freeform 9">
                <a:extLst>
                  <a:ext uri="{FF2B5EF4-FFF2-40B4-BE49-F238E27FC236}">
                    <a16:creationId xmlns:a16="http://schemas.microsoft.com/office/drawing/2014/main" id="{60DC4BAC-F093-4975-AE4B-857C8BAA5FB4}"/>
                  </a:ext>
                </a:extLst>
              </p:cNvPr>
              <p:cNvSpPr>
                <a:spLocks/>
              </p:cNvSpPr>
              <p:nvPr userDrawn="1"/>
            </p:nvSpPr>
            <p:spPr bwMode="hidden">
              <a:xfrm>
                <a:off x="0" y="3105"/>
                <a:ext cx="5758" cy="31"/>
              </a:xfrm>
              <a:custGeom>
                <a:avLst/>
                <a:gdLst>
                  <a:gd name="T0" fmla="*/ 0 w 5740"/>
                  <a:gd name="T1" fmla="*/ 30 h 30"/>
                  <a:gd name="T2" fmla="*/ 5740 w 5740"/>
                  <a:gd name="T3" fmla="*/ 30 h 30"/>
                  <a:gd name="T4" fmla="*/ 5740 w 5740"/>
                  <a:gd name="T5" fmla="*/ 0 h 30"/>
                  <a:gd name="T6" fmla="*/ 0 w 5740"/>
                  <a:gd name="T7" fmla="*/ 0 h 30"/>
                  <a:gd name="T8" fmla="*/ 0 w 5740"/>
                  <a:gd name="T9" fmla="*/ 30 h 30"/>
                  <a:gd name="T10" fmla="*/ 0 w 5740"/>
                  <a:gd name="T11" fmla="*/ 30 h 30"/>
                </a:gdLst>
                <a:ahLst/>
                <a:cxnLst>
                  <a:cxn ang="0">
                    <a:pos x="T0" y="T1"/>
                  </a:cxn>
                  <a:cxn ang="0">
                    <a:pos x="T2" y="T3"/>
                  </a:cxn>
                  <a:cxn ang="0">
                    <a:pos x="T4" y="T5"/>
                  </a:cxn>
                  <a:cxn ang="0">
                    <a:pos x="T6" y="T7"/>
                  </a:cxn>
                  <a:cxn ang="0">
                    <a:pos x="T8" y="T9"/>
                  </a:cxn>
                  <a:cxn ang="0">
                    <a:pos x="T10" y="T11"/>
                  </a:cxn>
                </a:cxnLst>
                <a:rect l="0" t="0" r="r" b="b"/>
                <a:pathLst>
                  <a:path w="5740" h="30">
                    <a:moveTo>
                      <a:pt x="0" y="30"/>
                    </a:moveTo>
                    <a:lnTo>
                      <a:pt x="5740" y="30"/>
                    </a:lnTo>
                    <a:lnTo>
                      <a:pt x="5740" y="0"/>
                    </a:lnTo>
                    <a:lnTo>
                      <a:pt x="0" y="0"/>
                    </a:lnTo>
                    <a:lnTo>
                      <a:pt x="0" y="30"/>
                    </a:lnTo>
                    <a:lnTo>
                      <a:pt x="0" y="3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zh-CN" altLang="en-US"/>
              </a:p>
            </p:txBody>
          </p:sp>
          <p:sp>
            <p:nvSpPr>
              <p:cNvPr id="80906" name="Freeform 10">
                <a:extLst>
                  <a:ext uri="{FF2B5EF4-FFF2-40B4-BE49-F238E27FC236}">
                    <a16:creationId xmlns:a16="http://schemas.microsoft.com/office/drawing/2014/main" id="{8652F223-806D-4BDE-BD09-1BDD5735CC56}"/>
                  </a:ext>
                </a:extLst>
              </p:cNvPr>
              <p:cNvSpPr>
                <a:spLocks/>
              </p:cNvSpPr>
              <p:nvPr userDrawn="1"/>
            </p:nvSpPr>
            <p:spPr bwMode="hidden">
              <a:xfrm>
                <a:off x="0" y="2859"/>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zh-CN" altLang="en-US"/>
              </a:p>
            </p:txBody>
          </p:sp>
          <p:sp>
            <p:nvSpPr>
              <p:cNvPr id="80907" name="Freeform 11">
                <a:extLst>
                  <a:ext uri="{FF2B5EF4-FFF2-40B4-BE49-F238E27FC236}">
                    <a16:creationId xmlns:a16="http://schemas.microsoft.com/office/drawing/2014/main" id="{AB3863DA-EDC3-4D8A-8F96-4521948751E7}"/>
                  </a:ext>
                </a:extLst>
              </p:cNvPr>
              <p:cNvSpPr>
                <a:spLocks/>
              </p:cNvSpPr>
              <p:nvPr userDrawn="1"/>
            </p:nvSpPr>
            <p:spPr bwMode="hidden">
              <a:xfrm>
                <a:off x="0" y="264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zh-CN" altLang="en-US"/>
              </a:p>
            </p:txBody>
          </p:sp>
          <p:sp>
            <p:nvSpPr>
              <p:cNvPr id="80908" name="Freeform 12">
                <a:extLst>
                  <a:ext uri="{FF2B5EF4-FFF2-40B4-BE49-F238E27FC236}">
                    <a16:creationId xmlns:a16="http://schemas.microsoft.com/office/drawing/2014/main" id="{5E3BC1FD-A0C9-4486-A9FB-29344400926F}"/>
                  </a:ext>
                </a:extLst>
              </p:cNvPr>
              <p:cNvSpPr>
                <a:spLocks/>
              </p:cNvSpPr>
              <p:nvPr userDrawn="1"/>
            </p:nvSpPr>
            <p:spPr bwMode="hidden">
              <a:xfrm>
                <a:off x="0" y="2433"/>
                <a:ext cx="5758" cy="36"/>
              </a:xfrm>
              <a:custGeom>
                <a:avLst/>
                <a:gdLst>
                  <a:gd name="T0" fmla="*/ 5740 w 5740"/>
                  <a:gd name="T1" fmla="*/ 0 h 36"/>
                  <a:gd name="T2" fmla="*/ 0 w 5740"/>
                  <a:gd name="T3" fmla="*/ 0 h 36"/>
                  <a:gd name="T4" fmla="*/ 0 w 5740"/>
                  <a:gd name="T5" fmla="*/ 36 h 36"/>
                  <a:gd name="T6" fmla="*/ 5740 w 5740"/>
                  <a:gd name="T7" fmla="*/ 36 h 36"/>
                  <a:gd name="T8" fmla="*/ 5740 w 5740"/>
                  <a:gd name="T9" fmla="*/ 0 h 36"/>
                  <a:gd name="T10" fmla="*/ 5740 w 5740"/>
                  <a:gd name="T11" fmla="*/ 0 h 36"/>
                </a:gdLst>
                <a:ahLst/>
                <a:cxnLst>
                  <a:cxn ang="0">
                    <a:pos x="T0" y="T1"/>
                  </a:cxn>
                  <a:cxn ang="0">
                    <a:pos x="T2" y="T3"/>
                  </a:cxn>
                  <a:cxn ang="0">
                    <a:pos x="T4" y="T5"/>
                  </a:cxn>
                  <a:cxn ang="0">
                    <a:pos x="T6" y="T7"/>
                  </a:cxn>
                  <a:cxn ang="0">
                    <a:pos x="T8" y="T9"/>
                  </a:cxn>
                  <a:cxn ang="0">
                    <a:pos x="T10" y="T11"/>
                  </a:cxn>
                </a:cxnLst>
                <a:rect l="0" t="0" r="r" b="b"/>
                <a:pathLst>
                  <a:path w="5740" h="36">
                    <a:moveTo>
                      <a:pt x="5740" y="0"/>
                    </a:moveTo>
                    <a:lnTo>
                      <a:pt x="0" y="0"/>
                    </a:lnTo>
                    <a:lnTo>
                      <a:pt x="0" y="36"/>
                    </a:lnTo>
                    <a:lnTo>
                      <a:pt x="5740" y="36"/>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zh-CN" altLang="en-US"/>
              </a:p>
            </p:txBody>
          </p:sp>
          <p:sp>
            <p:nvSpPr>
              <p:cNvPr id="80909" name="Freeform 13">
                <a:extLst>
                  <a:ext uri="{FF2B5EF4-FFF2-40B4-BE49-F238E27FC236}">
                    <a16:creationId xmlns:a16="http://schemas.microsoft.com/office/drawing/2014/main" id="{66799858-48BB-4258-9D76-F08D43624D4E}"/>
                  </a:ext>
                </a:extLst>
              </p:cNvPr>
              <p:cNvSpPr>
                <a:spLocks/>
              </p:cNvSpPr>
              <p:nvPr userDrawn="1"/>
            </p:nvSpPr>
            <p:spPr bwMode="hidden">
              <a:xfrm>
                <a:off x="0" y="2259"/>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4706"/>
                      <a:invGamma/>
                    </a:schemeClr>
                  </a:gs>
                  <a:gs pos="100000">
                    <a:schemeClr val="bg2"/>
                  </a:gs>
                </a:gsLst>
                <a:lin ang="5400000" scaled="1"/>
              </a:gradFill>
              <a:ln>
                <a:noFill/>
              </a:ln>
            </p:spPr>
            <p:txBody>
              <a:bodyPr/>
              <a:lstStyle/>
              <a:p>
                <a:pPr eaLnBrk="1" hangingPunct="1">
                  <a:defRPr/>
                </a:pPr>
                <a:endParaRPr lang="zh-CN" altLang="en-US"/>
              </a:p>
            </p:txBody>
          </p:sp>
          <p:sp>
            <p:nvSpPr>
              <p:cNvPr id="80910" name="Freeform 14">
                <a:extLst>
                  <a:ext uri="{FF2B5EF4-FFF2-40B4-BE49-F238E27FC236}">
                    <a16:creationId xmlns:a16="http://schemas.microsoft.com/office/drawing/2014/main" id="{A9907B9A-674C-4810-84F6-C764CEBF551A}"/>
                  </a:ext>
                </a:extLst>
              </p:cNvPr>
              <p:cNvSpPr>
                <a:spLocks/>
              </p:cNvSpPr>
              <p:nvPr userDrawn="1"/>
            </p:nvSpPr>
            <p:spPr bwMode="hidden">
              <a:xfrm>
                <a:off x="0" y="209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zh-CN" altLang="en-US"/>
              </a:p>
            </p:txBody>
          </p:sp>
          <p:sp>
            <p:nvSpPr>
              <p:cNvPr id="80911" name="Freeform 15">
                <a:extLst>
                  <a:ext uri="{FF2B5EF4-FFF2-40B4-BE49-F238E27FC236}">
                    <a16:creationId xmlns:a16="http://schemas.microsoft.com/office/drawing/2014/main" id="{E32AB521-08E6-4B4F-8374-B1DFFF9B31AF}"/>
                  </a:ext>
                </a:extLst>
              </p:cNvPr>
              <p:cNvSpPr>
                <a:spLocks/>
              </p:cNvSpPr>
              <p:nvPr userDrawn="1"/>
            </p:nvSpPr>
            <p:spPr bwMode="hidden">
              <a:xfrm>
                <a:off x="0" y="192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80912" name="Freeform 16">
                <a:extLst>
                  <a:ext uri="{FF2B5EF4-FFF2-40B4-BE49-F238E27FC236}">
                    <a16:creationId xmlns:a16="http://schemas.microsoft.com/office/drawing/2014/main" id="{18EB80B4-5217-47BC-ACF0-D425326ADC04}"/>
                  </a:ext>
                </a:extLst>
              </p:cNvPr>
              <p:cNvSpPr>
                <a:spLocks/>
              </p:cNvSpPr>
              <p:nvPr userDrawn="1"/>
            </p:nvSpPr>
            <p:spPr bwMode="hidden">
              <a:xfrm>
                <a:off x="0" y="1645"/>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80913" name="Freeform 17">
                <a:extLst>
                  <a:ext uri="{FF2B5EF4-FFF2-40B4-BE49-F238E27FC236}">
                    <a16:creationId xmlns:a16="http://schemas.microsoft.com/office/drawing/2014/main" id="{081A9ACA-C99A-47EA-AC50-141AC35441F4}"/>
                  </a:ext>
                </a:extLst>
              </p:cNvPr>
              <p:cNvSpPr>
                <a:spLocks/>
              </p:cNvSpPr>
              <p:nvPr userDrawn="1"/>
            </p:nvSpPr>
            <p:spPr bwMode="hidden">
              <a:xfrm>
                <a:off x="0" y="1778"/>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80914" name="Freeform 18">
                <a:extLst>
                  <a:ext uri="{FF2B5EF4-FFF2-40B4-BE49-F238E27FC236}">
                    <a16:creationId xmlns:a16="http://schemas.microsoft.com/office/drawing/2014/main" id="{7F66CA3B-C680-46FC-8C8A-817C6B89C3B1}"/>
                  </a:ext>
                </a:extLst>
              </p:cNvPr>
              <p:cNvSpPr>
                <a:spLocks/>
              </p:cNvSpPr>
              <p:nvPr userDrawn="1"/>
            </p:nvSpPr>
            <p:spPr bwMode="hidden">
              <a:xfrm>
                <a:off x="0" y="1520"/>
                <a:ext cx="5758" cy="12"/>
              </a:xfrm>
              <a:custGeom>
                <a:avLst/>
                <a:gdLst>
                  <a:gd name="T0" fmla="*/ 5740 w 5740"/>
                  <a:gd name="T1" fmla="*/ 0 h 12"/>
                  <a:gd name="T2" fmla="*/ 0 w 5740"/>
                  <a:gd name="T3" fmla="*/ 0 h 12"/>
                  <a:gd name="T4" fmla="*/ 0 w 5740"/>
                  <a:gd name="T5" fmla="*/ 12 h 12"/>
                  <a:gd name="T6" fmla="*/ 5740 w 5740"/>
                  <a:gd name="T7" fmla="*/ 12 h 12"/>
                  <a:gd name="T8" fmla="*/ 5740 w 5740"/>
                  <a:gd name="T9" fmla="*/ 0 h 12"/>
                  <a:gd name="T10" fmla="*/ 5740 w 5740"/>
                  <a:gd name="T11" fmla="*/ 0 h 12"/>
                </a:gdLst>
                <a:ahLst/>
                <a:cxnLst>
                  <a:cxn ang="0">
                    <a:pos x="T0" y="T1"/>
                  </a:cxn>
                  <a:cxn ang="0">
                    <a:pos x="T2" y="T3"/>
                  </a:cxn>
                  <a:cxn ang="0">
                    <a:pos x="T4" y="T5"/>
                  </a:cxn>
                  <a:cxn ang="0">
                    <a:pos x="T6" y="T7"/>
                  </a:cxn>
                  <a:cxn ang="0">
                    <a:pos x="T8" y="T9"/>
                  </a:cxn>
                  <a:cxn ang="0">
                    <a:pos x="T10" y="T11"/>
                  </a:cxn>
                </a:cxnLst>
                <a:rect l="0" t="0" r="r" b="b"/>
                <a:pathLst>
                  <a:path w="5740" h="12">
                    <a:moveTo>
                      <a:pt x="5740" y="0"/>
                    </a:moveTo>
                    <a:lnTo>
                      <a:pt x="0" y="0"/>
                    </a:lnTo>
                    <a:lnTo>
                      <a:pt x="0" y="12"/>
                    </a:lnTo>
                    <a:lnTo>
                      <a:pt x="5740" y="12"/>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80915" name="Freeform 19">
                <a:extLst>
                  <a:ext uri="{FF2B5EF4-FFF2-40B4-BE49-F238E27FC236}">
                    <a16:creationId xmlns:a16="http://schemas.microsoft.com/office/drawing/2014/main" id="{8E09E34B-7324-429B-BD4A-B771EE7B90E8}"/>
                  </a:ext>
                </a:extLst>
              </p:cNvPr>
              <p:cNvSpPr>
                <a:spLocks/>
              </p:cNvSpPr>
              <p:nvPr userDrawn="1"/>
            </p:nvSpPr>
            <p:spPr bwMode="hidden">
              <a:xfrm>
                <a:off x="0" y="1394"/>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80916" name="Freeform 20">
                <a:extLst>
                  <a:ext uri="{FF2B5EF4-FFF2-40B4-BE49-F238E27FC236}">
                    <a16:creationId xmlns:a16="http://schemas.microsoft.com/office/drawing/2014/main" id="{08DA8928-93AB-4577-A55A-82A08925A2BD}"/>
                  </a:ext>
                </a:extLst>
              </p:cNvPr>
              <p:cNvSpPr>
                <a:spLocks/>
              </p:cNvSpPr>
              <p:nvPr userDrawn="1"/>
            </p:nvSpPr>
            <p:spPr bwMode="hidden">
              <a:xfrm>
                <a:off x="0" y="1280"/>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80917" name="Freeform 21">
                <a:extLst>
                  <a:ext uri="{FF2B5EF4-FFF2-40B4-BE49-F238E27FC236}">
                    <a16:creationId xmlns:a16="http://schemas.microsoft.com/office/drawing/2014/main" id="{7B9E02A8-B617-47E8-B1E0-28E8AA2C8AEA}"/>
                  </a:ext>
                </a:extLst>
              </p:cNvPr>
              <p:cNvSpPr>
                <a:spLocks/>
              </p:cNvSpPr>
              <p:nvPr userDrawn="1"/>
            </p:nvSpPr>
            <p:spPr bwMode="hidden">
              <a:xfrm>
                <a:off x="0" y="117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80918" name="Freeform 22">
                <a:extLst>
                  <a:ext uri="{FF2B5EF4-FFF2-40B4-BE49-F238E27FC236}">
                    <a16:creationId xmlns:a16="http://schemas.microsoft.com/office/drawing/2014/main" id="{2ADD6DE1-745B-41CD-BFFD-83B11DAD2085}"/>
                  </a:ext>
                </a:extLst>
              </p:cNvPr>
              <p:cNvSpPr>
                <a:spLocks/>
              </p:cNvSpPr>
              <p:nvPr userDrawn="1"/>
            </p:nvSpPr>
            <p:spPr bwMode="hidden">
              <a:xfrm>
                <a:off x="0" y="24"/>
                <a:ext cx="5758" cy="30"/>
              </a:xfrm>
              <a:custGeom>
                <a:avLst/>
                <a:gdLst>
                  <a:gd name="T0" fmla="*/ 5740 w 5740"/>
                  <a:gd name="T1" fmla="*/ 0 h 30"/>
                  <a:gd name="T2" fmla="*/ 0 w 5740"/>
                  <a:gd name="T3" fmla="*/ 0 h 30"/>
                  <a:gd name="T4" fmla="*/ 0 w 5740"/>
                  <a:gd name="T5" fmla="*/ 30 h 30"/>
                  <a:gd name="T6" fmla="*/ 5740 w 5740"/>
                  <a:gd name="T7" fmla="*/ 30 h 30"/>
                  <a:gd name="T8" fmla="*/ 5740 w 5740"/>
                  <a:gd name="T9" fmla="*/ 0 h 30"/>
                  <a:gd name="T10" fmla="*/ 5740 w 5740"/>
                  <a:gd name="T11" fmla="*/ 0 h 30"/>
                </a:gdLst>
                <a:ahLst/>
                <a:cxnLst>
                  <a:cxn ang="0">
                    <a:pos x="T0" y="T1"/>
                  </a:cxn>
                  <a:cxn ang="0">
                    <a:pos x="T2" y="T3"/>
                  </a:cxn>
                  <a:cxn ang="0">
                    <a:pos x="T4" y="T5"/>
                  </a:cxn>
                  <a:cxn ang="0">
                    <a:pos x="T6" y="T7"/>
                  </a:cxn>
                  <a:cxn ang="0">
                    <a:pos x="T8" y="T9"/>
                  </a:cxn>
                  <a:cxn ang="0">
                    <a:pos x="T10" y="T11"/>
                  </a:cxn>
                </a:cxnLst>
                <a:rect l="0" t="0" r="r" b="b"/>
                <a:pathLst>
                  <a:path w="5740" h="30">
                    <a:moveTo>
                      <a:pt x="5740" y="0"/>
                    </a:moveTo>
                    <a:lnTo>
                      <a:pt x="0" y="0"/>
                    </a:lnTo>
                    <a:lnTo>
                      <a:pt x="0" y="30"/>
                    </a:lnTo>
                    <a:lnTo>
                      <a:pt x="5740" y="30"/>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zh-CN" altLang="en-US"/>
              </a:p>
            </p:txBody>
          </p:sp>
          <p:sp>
            <p:nvSpPr>
              <p:cNvPr id="80919" name="Freeform 23">
                <a:extLst>
                  <a:ext uri="{FF2B5EF4-FFF2-40B4-BE49-F238E27FC236}">
                    <a16:creationId xmlns:a16="http://schemas.microsoft.com/office/drawing/2014/main" id="{30E2C5AB-F9CF-4EF6-8856-CBF5727ABE15}"/>
                  </a:ext>
                </a:extLst>
              </p:cNvPr>
              <p:cNvSpPr>
                <a:spLocks/>
              </p:cNvSpPr>
              <p:nvPr userDrawn="1"/>
            </p:nvSpPr>
            <p:spPr bwMode="hidden">
              <a:xfrm>
                <a:off x="0" y="186"/>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4118"/>
                      <a:invGamma/>
                    </a:schemeClr>
                  </a:gs>
                  <a:gs pos="100000">
                    <a:schemeClr val="bg2"/>
                  </a:gs>
                </a:gsLst>
                <a:lin ang="5400000" scaled="1"/>
              </a:gradFill>
              <a:ln>
                <a:noFill/>
              </a:ln>
            </p:spPr>
            <p:txBody>
              <a:bodyPr/>
              <a:lstStyle/>
              <a:p>
                <a:pPr eaLnBrk="1" hangingPunct="1">
                  <a:defRPr/>
                </a:pPr>
                <a:endParaRPr lang="zh-CN" altLang="en-US"/>
              </a:p>
            </p:txBody>
          </p:sp>
          <p:sp>
            <p:nvSpPr>
              <p:cNvPr id="80920" name="Freeform 24">
                <a:extLst>
                  <a:ext uri="{FF2B5EF4-FFF2-40B4-BE49-F238E27FC236}">
                    <a16:creationId xmlns:a16="http://schemas.microsoft.com/office/drawing/2014/main" id="{6814BF34-1E75-4CC1-910C-1E828D1CF18A}"/>
                  </a:ext>
                </a:extLst>
              </p:cNvPr>
              <p:cNvSpPr>
                <a:spLocks/>
              </p:cNvSpPr>
              <p:nvPr userDrawn="1"/>
            </p:nvSpPr>
            <p:spPr bwMode="hidden">
              <a:xfrm>
                <a:off x="0" y="475"/>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87843"/>
                      <a:invGamma/>
                    </a:schemeClr>
                  </a:gs>
                  <a:gs pos="100000">
                    <a:schemeClr val="bg2"/>
                  </a:gs>
                </a:gsLst>
                <a:lin ang="5400000" scaled="1"/>
              </a:gradFill>
              <a:ln>
                <a:noFill/>
              </a:ln>
            </p:spPr>
            <p:txBody>
              <a:bodyPr/>
              <a:lstStyle/>
              <a:p>
                <a:pPr eaLnBrk="1" hangingPunct="1">
                  <a:defRPr/>
                </a:pPr>
                <a:endParaRPr lang="zh-CN" altLang="en-US"/>
              </a:p>
            </p:txBody>
          </p:sp>
          <p:sp>
            <p:nvSpPr>
              <p:cNvPr id="80921" name="Freeform 25">
                <a:extLst>
                  <a:ext uri="{FF2B5EF4-FFF2-40B4-BE49-F238E27FC236}">
                    <a16:creationId xmlns:a16="http://schemas.microsoft.com/office/drawing/2014/main" id="{89D83FB8-4361-429D-A100-91FE93909ED9}"/>
                  </a:ext>
                </a:extLst>
              </p:cNvPr>
              <p:cNvSpPr>
                <a:spLocks/>
              </p:cNvSpPr>
              <p:nvPr userDrawn="1"/>
            </p:nvSpPr>
            <p:spPr bwMode="hidden">
              <a:xfrm>
                <a:off x="0" y="337"/>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90980"/>
                      <a:invGamma/>
                    </a:schemeClr>
                  </a:gs>
                  <a:gs pos="100000">
                    <a:schemeClr val="bg2"/>
                  </a:gs>
                </a:gsLst>
                <a:lin ang="5400000" scaled="1"/>
              </a:gradFill>
              <a:ln>
                <a:noFill/>
              </a:ln>
            </p:spPr>
            <p:txBody>
              <a:bodyPr/>
              <a:lstStyle/>
              <a:p>
                <a:pPr eaLnBrk="1" hangingPunct="1">
                  <a:defRPr/>
                </a:pPr>
                <a:endParaRPr lang="zh-CN" altLang="en-US"/>
              </a:p>
            </p:txBody>
          </p:sp>
          <p:sp>
            <p:nvSpPr>
              <p:cNvPr id="80922" name="Freeform 26">
                <a:extLst>
                  <a:ext uri="{FF2B5EF4-FFF2-40B4-BE49-F238E27FC236}">
                    <a16:creationId xmlns:a16="http://schemas.microsoft.com/office/drawing/2014/main" id="{D92D78A3-5D66-48C8-8ABF-9D54AB570500}"/>
                  </a:ext>
                </a:extLst>
              </p:cNvPr>
              <p:cNvSpPr>
                <a:spLocks/>
              </p:cNvSpPr>
              <p:nvPr userDrawn="1"/>
            </p:nvSpPr>
            <p:spPr bwMode="hidden">
              <a:xfrm>
                <a:off x="0" y="600"/>
                <a:ext cx="5758" cy="24"/>
              </a:xfrm>
              <a:custGeom>
                <a:avLst/>
                <a:gdLst>
                  <a:gd name="T0" fmla="*/ 5740 w 5740"/>
                  <a:gd name="T1" fmla="*/ 0 h 24"/>
                  <a:gd name="T2" fmla="*/ 0 w 5740"/>
                  <a:gd name="T3" fmla="*/ 0 h 24"/>
                  <a:gd name="T4" fmla="*/ 0 w 5740"/>
                  <a:gd name="T5" fmla="*/ 24 h 24"/>
                  <a:gd name="T6" fmla="*/ 5740 w 5740"/>
                  <a:gd name="T7" fmla="*/ 24 h 24"/>
                  <a:gd name="T8" fmla="*/ 5740 w 5740"/>
                  <a:gd name="T9" fmla="*/ 0 h 24"/>
                  <a:gd name="T10" fmla="*/ 5740 w 5740"/>
                  <a:gd name="T11" fmla="*/ 0 h 24"/>
                </a:gdLst>
                <a:ahLst/>
                <a:cxnLst>
                  <a:cxn ang="0">
                    <a:pos x="T0" y="T1"/>
                  </a:cxn>
                  <a:cxn ang="0">
                    <a:pos x="T2" y="T3"/>
                  </a:cxn>
                  <a:cxn ang="0">
                    <a:pos x="T4" y="T5"/>
                  </a:cxn>
                  <a:cxn ang="0">
                    <a:pos x="T6" y="T7"/>
                  </a:cxn>
                  <a:cxn ang="0">
                    <a:pos x="T8" y="T9"/>
                  </a:cxn>
                  <a:cxn ang="0">
                    <a:pos x="T10" y="T11"/>
                  </a:cxn>
                </a:cxnLst>
                <a:rect l="0" t="0" r="r" b="b"/>
                <a:pathLst>
                  <a:path w="5740" h="24">
                    <a:moveTo>
                      <a:pt x="5740" y="0"/>
                    </a:moveTo>
                    <a:lnTo>
                      <a:pt x="0" y="0"/>
                    </a:lnTo>
                    <a:lnTo>
                      <a:pt x="0" y="24"/>
                    </a:lnTo>
                    <a:lnTo>
                      <a:pt x="5740" y="24"/>
                    </a:lnTo>
                    <a:lnTo>
                      <a:pt x="5740" y="0"/>
                    </a:lnTo>
                    <a:lnTo>
                      <a:pt x="5740"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lang="zh-CN" altLang="en-US"/>
              </a:p>
            </p:txBody>
          </p:sp>
          <p:sp>
            <p:nvSpPr>
              <p:cNvPr id="80923" name="Freeform 27">
                <a:extLst>
                  <a:ext uri="{FF2B5EF4-FFF2-40B4-BE49-F238E27FC236}">
                    <a16:creationId xmlns:a16="http://schemas.microsoft.com/office/drawing/2014/main" id="{7828201D-DD7E-4058-B540-2816A840F598}"/>
                  </a:ext>
                </a:extLst>
              </p:cNvPr>
              <p:cNvSpPr>
                <a:spLocks/>
              </p:cNvSpPr>
              <p:nvPr userDrawn="1"/>
            </p:nvSpPr>
            <p:spPr bwMode="hidden">
              <a:xfrm>
                <a:off x="0" y="727"/>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zh-CN" altLang="en-US"/>
              </a:p>
            </p:txBody>
          </p:sp>
          <p:sp>
            <p:nvSpPr>
              <p:cNvPr id="80924" name="Freeform 28">
                <a:extLst>
                  <a:ext uri="{FF2B5EF4-FFF2-40B4-BE49-F238E27FC236}">
                    <a16:creationId xmlns:a16="http://schemas.microsoft.com/office/drawing/2014/main" id="{EA4FE46B-72CC-40FA-A30A-85E17293240E}"/>
                  </a:ext>
                </a:extLst>
              </p:cNvPr>
              <p:cNvSpPr>
                <a:spLocks/>
              </p:cNvSpPr>
              <p:nvPr userDrawn="1"/>
            </p:nvSpPr>
            <p:spPr bwMode="hidden">
              <a:xfrm>
                <a:off x="0" y="841"/>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zh-CN" altLang="en-US"/>
              </a:p>
            </p:txBody>
          </p:sp>
          <p:sp>
            <p:nvSpPr>
              <p:cNvPr id="80925" name="Freeform 29">
                <a:extLst>
                  <a:ext uri="{FF2B5EF4-FFF2-40B4-BE49-F238E27FC236}">
                    <a16:creationId xmlns:a16="http://schemas.microsoft.com/office/drawing/2014/main" id="{1331C691-3F27-43D0-863E-5CAC6FB91DDD}"/>
                  </a:ext>
                </a:extLst>
              </p:cNvPr>
              <p:cNvSpPr>
                <a:spLocks/>
              </p:cNvSpPr>
              <p:nvPr userDrawn="1"/>
            </p:nvSpPr>
            <p:spPr bwMode="hidden">
              <a:xfrm>
                <a:off x="0" y="943"/>
                <a:ext cx="5758" cy="18"/>
              </a:xfrm>
              <a:custGeom>
                <a:avLst/>
                <a:gdLst>
                  <a:gd name="T0" fmla="*/ 5740 w 5740"/>
                  <a:gd name="T1" fmla="*/ 0 h 18"/>
                  <a:gd name="T2" fmla="*/ 0 w 5740"/>
                  <a:gd name="T3" fmla="*/ 0 h 18"/>
                  <a:gd name="T4" fmla="*/ 0 w 5740"/>
                  <a:gd name="T5" fmla="*/ 18 h 18"/>
                  <a:gd name="T6" fmla="*/ 5740 w 5740"/>
                  <a:gd name="T7" fmla="*/ 18 h 18"/>
                  <a:gd name="T8" fmla="*/ 5740 w 5740"/>
                  <a:gd name="T9" fmla="*/ 0 h 18"/>
                  <a:gd name="T10" fmla="*/ 5740 w 5740"/>
                  <a:gd name="T11" fmla="*/ 0 h 18"/>
                </a:gdLst>
                <a:ahLst/>
                <a:cxnLst>
                  <a:cxn ang="0">
                    <a:pos x="T0" y="T1"/>
                  </a:cxn>
                  <a:cxn ang="0">
                    <a:pos x="T2" y="T3"/>
                  </a:cxn>
                  <a:cxn ang="0">
                    <a:pos x="T4" y="T5"/>
                  </a:cxn>
                  <a:cxn ang="0">
                    <a:pos x="T6" y="T7"/>
                  </a:cxn>
                  <a:cxn ang="0">
                    <a:pos x="T8" y="T9"/>
                  </a:cxn>
                  <a:cxn ang="0">
                    <a:pos x="T10" y="T11"/>
                  </a:cxn>
                </a:cxnLst>
                <a:rect l="0" t="0" r="r" b="b"/>
                <a:pathLst>
                  <a:path w="5740" h="18">
                    <a:moveTo>
                      <a:pt x="5740" y="0"/>
                    </a:moveTo>
                    <a:lnTo>
                      <a:pt x="0" y="0"/>
                    </a:lnTo>
                    <a:lnTo>
                      <a:pt x="0" y="18"/>
                    </a:lnTo>
                    <a:lnTo>
                      <a:pt x="5740" y="18"/>
                    </a:lnTo>
                    <a:lnTo>
                      <a:pt x="5740" y="0"/>
                    </a:lnTo>
                    <a:lnTo>
                      <a:pt x="5740" y="0"/>
                    </a:lnTo>
                    <a:close/>
                  </a:path>
                </a:pathLst>
              </a:custGeom>
              <a:gradFill rotWithShape="0">
                <a:gsLst>
                  <a:gs pos="0">
                    <a:schemeClr val="bg2">
                      <a:gamma/>
                      <a:shade val="81961"/>
                      <a:invGamma/>
                    </a:schemeClr>
                  </a:gs>
                  <a:gs pos="100000">
                    <a:schemeClr val="bg2"/>
                  </a:gs>
                </a:gsLst>
                <a:lin ang="5400000" scaled="1"/>
              </a:gradFill>
              <a:ln>
                <a:noFill/>
              </a:ln>
            </p:spPr>
            <p:txBody>
              <a:bodyPr/>
              <a:lstStyle/>
              <a:p>
                <a:pPr eaLnBrk="1" hangingPunct="1">
                  <a:defRPr/>
                </a:pPr>
                <a:endParaRPr lang="zh-CN" altLang="en-US"/>
              </a:p>
            </p:txBody>
          </p:sp>
          <p:grpSp>
            <p:nvGrpSpPr>
              <p:cNvPr id="2083" name="Group 30">
                <a:extLst>
                  <a:ext uri="{FF2B5EF4-FFF2-40B4-BE49-F238E27FC236}">
                    <a16:creationId xmlns:a16="http://schemas.microsoft.com/office/drawing/2014/main" id="{02920011-4998-419C-A806-43691696F78E}"/>
                  </a:ext>
                </a:extLst>
              </p:cNvPr>
              <p:cNvGrpSpPr>
                <a:grpSpLocks/>
              </p:cNvGrpSpPr>
              <p:nvPr userDrawn="1"/>
            </p:nvGrpSpPr>
            <p:grpSpPr bwMode="auto">
              <a:xfrm>
                <a:off x="0" y="0"/>
                <a:ext cx="5758" cy="1045"/>
                <a:chOff x="0" y="0"/>
                <a:chExt cx="5758" cy="1045"/>
              </a:xfrm>
            </p:grpSpPr>
            <p:sp>
              <p:nvSpPr>
                <p:cNvPr id="80927" name="Freeform 31">
                  <a:extLst>
                    <a:ext uri="{FF2B5EF4-FFF2-40B4-BE49-F238E27FC236}">
                      <a16:creationId xmlns:a16="http://schemas.microsoft.com/office/drawing/2014/main" id="{68136C03-14B6-4C09-A916-29E498FFC11E}"/>
                    </a:ext>
                  </a:extLst>
                </p:cNvPr>
                <p:cNvSpPr>
                  <a:spLocks/>
                </p:cNvSpPr>
                <p:nvPr/>
              </p:nvSpPr>
              <p:spPr bwMode="hidden">
                <a:xfrm>
                  <a:off x="2849" y="0"/>
                  <a:ext cx="42" cy="1045"/>
                </a:xfrm>
                <a:custGeom>
                  <a:avLst/>
                  <a:gdLst>
                    <a:gd name="T0" fmla="*/ 18 w 42"/>
                    <a:gd name="T1" fmla="*/ 1043 h 1043"/>
                    <a:gd name="T2" fmla="*/ 42 w 42"/>
                    <a:gd name="T3" fmla="*/ 1043 h 1043"/>
                    <a:gd name="T4" fmla="*/ 42 w 42"/>
                    <a:gd name="T5" fmla="*/ 0 h 1043"/>
                    <a:gd name="T6" fmla="*/ 0 w 42"/>
                    <a:gd name="T7" fmla="*/ 0 h 1043"/>
                    <a:gd name="T8" fmla="*/ 0 w 42"/>
                    <a:gd name="T9" fmla="*/ 1043 h 1043"/>
                    <a:gd name="T10" fmla="*/ 18 w 42"/>
                    <a:gd name="T11" fmla="*/ 1043 h 1043"/>
                    <a:gd name="T12" fmla="*/ 18 w 4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2" h="1043">
                      <a:moveTo>
                        <a:pt x="18" y="1043"/>
                      </a:moveTo>
                      <a:lnTo>
                        <a:pt x="42" y="1043"/>
                      </a:lnTo>
                      <a:lnTo>
                        <a:pt x="42" y="0"/>
                      </a:lnTo>
                      <a:lnTo>
                        <a:pt x="0"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28" name="Freeform 32">
                  <a:extLst>
                    <a:ext uri="{FF2B5EF4-FFF2-40B4-BE49-F238E27FC236}">
                      <a16:creationId xmlns:a16="http://schemas.microsoft.com/office/drawing/2014/main" id="{110E5B58-D79B-4892-8DF1-276ADFE705B5}"/>
                    </a:ext>
                  </a:extLst>
                </p:cNvPr>
                <p:cNvSpPr>
                  <a:spLocks/>
                </p:cNvSpPr>
                <p:nvPr/>
              </p:nvSpPr>
              <p:spPr bwMode="hidden">
                <a:xfrm>
                  <a:off x="2400" y="0"/>
                  <a:ext cx="155" cy="1045"/>
                </a:xfrm>
                <a:custGeom>
                  <a:avLst/>
                  <a:gdLst>
                    <a:gd name="T0" fmla="*/ 131 w 155"/>
                    <a:gd name="T1" fmla="*/ 1043 h 1043"/>
                    <a:gd name="T2" fmla="*/ 155 w 155"/>
                    <a:gd name="T3" fmla="*/ 1043 h 1043"/>
                    <a:gd name="T4" fmla="*/ 42 w 155"/>
                    <a:gd name="T5" fmla="*/ 0 h 1043"/>
                    <a:gd name="T6" fmla="*/ 0 w 155"/>
                    <a:gd name="T7" fmla="*/ 0 h 1043"/>
                    <a:gd name="T8" fmla="*/ 113 w 155"/>
                    <a:gd name="T9" fmla="*/ 1043 h 1043"/>
                    <a:gd name="T10" fmla="*/ 131 w 155"/>
                    <a:gd name="T11" fmla="*/ 1043 h 1043"/>
                    <a:gd name="T12" fmla="*/ 131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31" y="1043"/>
                      </a:moveTo>
                      <a:lnTo>
                        <a:pt x="155" y="1043"/>
                      </a:lnTo>
                      <a:lnTo>
                        <a:pt x="42" y="0"/>
                      </a:lnTo>
                      <a:lnTo>
                        <a:pt x="0" y="0"/>
                      </a:lnTo>
                      <a:lnTo>
                        <a:pt x="113" y="1043"/>
                      </a:lnTo>
                      <a:lnTo>
                        <a:pt x="131" y="1043"/>
                      </a:lnTo>
                      <a:lnTo>
                        <a:pt x="13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29" name="Freeform 33">
                  <a:extLst>
                    <a:ext uri="{FF2B5EF4-FFF2-40B4-BE49-F238E27FC236}">
                      <a16:creationId xmlns:a16="http://schemas.microsoft.com/office/drawing/2014/main" id="{B46ED7D9-B722-4298-AE0E-7CC30B1C366B}"/>
                    </a:ext>
                  </a:extLst>
                </p:cNvPr>
                <p:cNvSpPr>
                  <a:spLocks/>
                </p:cNvSpPr>
                <p:nvPr/>
              </p:nvSpPr>
              <p:spPr bwMode="hidden">
                <a:xfrm>
                  <a:off x="1967" y="0"/>
                  <a:ext cx="240" cy="1045"/>
                </a:xfrm>
                <a:custGeom>
                  <a:avLst/>
                  <a:gdLst>
                    <a:gd name="T0" fmla="*/ 221 w 239"/>
                    <a:gd name="T1" fmla="*/ 1043 h 1043"/>
                    <a:gd name="T2" fmla="*/ 239 w 239"/>
                    <a:gd name="T3" fmla="*/ 1043 h 1043"/>
                    <a:gd name="T4" fmla="*/ 36 w 239"/>
                    <a:gd name="T5" fmla="*/ 0 h 1043"/>
                    <a:gd name="T6" fmla="*/ 0 w 239"/>
                    <a:gd name="T7" fmla="*/ 0 h 1043"/>
                    <a:gd name="T8" fmla="*/ 203 w 239"/>
                    <a:gd name="T9" fmla="*/ 1043 h 1043"/>
                    <a:gd name="T10" fmla="*/ 221 w 239"/>
                    <a:gd name="T11" fmla="*/ 1043 h 1043"/>
                    <a:gd name="T12" fmla="*/ 221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221" y="1043"/>
                      </a:moveTo>
                      <a:lnTo>
                        <a:pt x="239" y="1043"/>
                      </a:lnTo>
                      <a:lnTo>
                        <a:pt x="36" y="0"/>
                      </a:lnTo>
                      <a:lnTo>
                        <a:pt x="0" y="0"/>
                      </a:lnTo>
                      <a:lnTo>
                        <a:pt x="203" y="1043"/>
                      </a:lnTo>
                      <a:lnTo>
                        <a:pt x="221" y="1043"/>
                      </a:lnTo>
                      <a:lnTo>
                        <a:pt x="221"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30" name="Freeform 34">
                  <a:extLst>
                    <a:ext uri="{FF2B5EF4-FFF2-40B4-BE49-F238E27FC236}">
                      <a16:creationId xmlns:a16="http://schemas.microsoft.com/office/drawing/2014/main" id="{0F3FC478-1297-4B0F-8744-40D555FBEFDC}"/>
                    </a:ext>
                  </a:extLst>
                </p:cNvPr>
                <p:cNvSpPr>
                  <a:spLocks/>
                </p:cNvSpPr>
                <p:nvPr/>
              </p:nvSpPr>
              <p:spPr bwMode="hidden">
                <a:xfrm>
                  <a:off x="1554" y="0"/>
                  <a:ext cx="353" cy="1045"/>
                </a:xfrm>
                <a:custGeom>
                  <a:avLst/>
                  <a:gdLst>
                    <a:gd name="T0" fmla="*/ 334 w 352"/>
                    <a:gd name="T1" fmla="*/ 1043 h 1043"/>
                    <a:gd name="T2" fmla="*/ 352 w 352"/>
                    <a:gd name="T3" fmla="*/ 1043 h 1043"/>
                    <a:gd name="T4" fmla="*/ 41 w 352"/>
                    <a:gd name="T5" fmla="*/ 0 h 1043"/>
                    <a:gd name="T6" fmla="*/ 0 w 352"/>
                    <a:gd name="T7" fmla="*/ 0 h 1043"/>
                    <a:gd name="T8" fmla="*/ 311 w 352"/>
                    <a:gd name="T9" fmla="*/ 1043 h 1043"/>
                    <a:gd name="T10" fmla="*/ 334 w 352"/>
                    <a:gd name="T11" fmla="*/ 1043 h 1043"/>
                    <a:gd name="T12" fmla="*/ 334 w 352"/>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2" h="1043">
                      <a:moveTo>
                        <a:pt x="334" y="1043"/>
                      </a:moveTo>
                      <a:lnTo>
                        <a:pt x="352" y="1043"/>
                      </a:lnTo>
                      <a:lnTo>
                        <a:pt x="41" y="0"/>
                      </a:lnTo>
                      <a:lnTo>
                        <a:pt x="0" y="0"/>
                      </a:lnTo>
                      <a:lnTo>
                        <a:pt x="311" y="1043"/>
                      </a:lnTo>
                      <a:lnTo>
                        <a:pt x="334" y="1043"/>
                      </a:lnTo>
                      <a:lnTo>
                        <a:pt x="33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31" name="Freeform 35">
                  <a:extLst>
                    <a:ext uri="{FF2B5EF4-FFF2-40B4-BE49-F238E27FC236}">
                      <a16:creationId xmlns:a16="http://schemas.microsoft.com/office/drawing/2014/main" id="{BFD66A43-74D0-449C-8DA6-F4BA6CC058E9}"/>
                    </a:ext>
                  </a:extLst>
                </p:cNvPr>
                <p:cNvSpPr>
                  <a:spLocks/>
                </p:cNvSpPr>
                <p:nvPr/>
              </p:nvSpPr>
              <p:spPr bwMode="hidden">
                <a:xfrm>
                  <a:off x="1134" y="0"/>
                  <a:ext cx="450" cy="1045"/>
                </a:xfrm>
                <a:custGeom>
                  <a:avLst/>
                  <a:gdLst>
                    <a:gd name="T0" fmla="*/ 425 w 449"/>
                    <a:gd name="T1" fmla="*/ 1043 h 1043"/>
                    <a:gd name="T2" fmla="*/ 449 w 449"/>
                    <a:gd name="T3" fmla="*/ 1043 h 1043"/>
                    <a:gd name="T4" fmla="*/ 42 w 449"/>
                    <a:gd name="T5" fmla="*/ 0 h 1043"/>
                    <a:gd name="T6" fmla="*/ 0 w 449"/>
                    <a:gd name="T7" fmla="*/ 0 h 1043"/>
                    <a:gd name="T8" fmla="*/ 407 w 449"/>
                    <a:gd name="T9" fmla="*/ 1043 h 1043"/>
                    <a:gd name="T10" fmla="*/ 425 w 449"/>
                    <a:gd name="T11" fmla="*/ 1043 h 1043"/>
                    <a:gd name="T12" fmla="*/ 425 w 44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9" h="1043">
                      <a:moveTo>
                        <a:pt x="425" y="1043"/>
                      </a:moveTo>
                      <a:lnTo>
                        <a:pt x="449" y="1043"/>
                      </a:lnTo>
                      <a:lnTo>
                        <a:pt x="42" y="0"/>
                      </a:lnTo>
                      <a:lnTo>
                        <a:pt x="0" y="0"/>
                      </a:lnTo>
                      <a:lnTo>
                        <a:pt x="407" y="1043"/>
                      </a:lnTo>
                      <a:lnTo>
                        <a:pt x="425" y="1043"/>
                      </a:lnTo>
                      <a:lnTo>
                        <a:pt x="425"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32" name="Freeform 36">
                  <a:extLst>
                    <a:ext uri="{FF2B5EF4-FFF2-40B4-BE49-F238E27FC236}">
                      <a16:creationId xmlns:a16="http://schemas.microsoft.com/office/drawing/2014/main" id="{8C5B359C-9EED-4B2E-A33C-02729E47330C}"/>
                    </a:ext>
                  </a:extLst>
                </p:cNvPr>
                <p:cNvSpPr>
                  <a:spLocks/>
                </p:cNvSpPr>
                <p:nvPr/>
              </p:nvSpPr>
              <p:spPr bwMode="hidden">
                <a:xfrm>
                  <a:off x="714" y="0"/>
                  <a:ext cx="540" cy="1045"/>
                </a:xfrm>
                <a:custGeom>
                  <a:avLst/>
                  <a:gdLst>
                    <a:gd name="T0" fmla="*/ 520 w 538"/>
                    <a:gd name="T1" fmla="*/ 1043 h 1043"/>
                    <a:gd name="T2" fmla="*/ 538 w 538"/>
                    <a:gd name="T3" fmla="*/ 1043 h 1043"/>
                    <a:gd name="T4" fmla="*/ 41 w 538"/>
                    <a:gd name="T5" fmla="*/ 0 h 1043"/>
                    <a:gd name="T6" fmla="*/ 0 w 538"/>
                    <a:gd name="T7" fmla="*/ 0 h 1043"/>
                    <a:gd name="T8" fmla="*/ 496 w 538"/>
                    <a:gd name="T9" fmla="*/ 1043 h 1043"/>
                    <a:gd name="T10" fmla="*/ 520 w 538"/>
                    <a:gd name="T11" fmla="*/ 1043 h 1043"/>
                    <a:gd name="T12" fmla="*/ 520 w 53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8" h="1043">
                      <a:moveTo>
                        <a:pt x="520" y="1043"/>
                      </a:moveTo>
                      <a:lnTo>
                        <a:pt x="538" y="1043"/>
                      </a:lnTo>
                      <a:lnTo>
                        <a:pt x="41" y="0"/>
                      </a:lnTo>
                      <a:lnTo>
                        <a:pt x="0" y="0"/>
                      </a:lnTo>
                      <a:lnTo>
                        <a:pt x="496" y="1043"/>
                      </a:lnTo>
                      <a:lnTo>
                        <a:pt x="520" y="1043"/>
                      </a:lnTo>
                      <a:lnTo>
                        <a:pt x="520"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33" name="Freeform 37">
                  <a:extLst>
                    <a:ext uri="{FF2B5EF4-FFF2-40B4-BE49-F238E27FC236}">
                      <a16:creationId xmlns:a16="http://schemas.microsoft.com/office/drawing/2014/main" id="{5F7DCAC0-E596-4278-B564-55EDAF4D36D2}"/>
                    </a:ext>
                  </a:extLst>
                </p:cNvPr>
                <p:cNvSpPr>
                  <a:spLocks/>
                </p:cNvSpPr>
                <p:nvPr/>
              </p:nvSpPr>
              <p:spPr bwMode="hidden">
                <a:xfrm>
                  <a:off x="306" y="0"/>
                  <a:ext cx="642" cy="1045"/>
                </a:xfrm>
                <a:custGeom>
                  <a:avLst/>
                  <a:gdLst>
                    <a:gd name="T0" fmla="*/ 622 w 640"/>
                    <a:gd name="T1" fmla="*/ 1043 h 1043"/>
                    <a:gd name="T2" fmla="*/ 640 w 640"/>
                    <a:gd name="T3" fmla="*/ 1043 h 1043"/>
                    <a:gd name="T4" fmla="*/ 48 w 640"/>
                    <a:gd name="T5" fmla="*/ 0 h 1043"/>
                    <a:gd name="T6" fmla="*/ 0 w 640"/>
                    <a:gd name="T7" fmla="*/ 0 h 1043"/>
                    <a:gd name="T8" fmla="*/ 598 w 640"/>
                    <a:gd name="T9" fmla="*/ 1043 h 1043"/>
                    <a:gd name="T10" fmla="*/ 622 w 640"/>
                    <a:gd name="T11" fmla="*/ 1043 h 1043"/>
                    <a:gd name="T12" fmla="*/ 622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622" y="1043"/>
                      </a:moveTo>
                      <a:lnTo>
                        <a:pt x="640" y="1043"/>
                      </a:lnTo>
                      <a:lnTo>
                        <a:pt x="48" y="0"/>
                      </a:lnTo>
                      <a:lnTo>
                        <a:pt x="0" y="0"/>
                      </a:lnTo>
                      <a:lnTo>
                        <a:pt x="598" y="1043"/>
                      </a:lnTo>
                      <a:lnTo>
                        <a:pt x="622" y="1043"/>
                      </a:lnTo>
                      <a:lnTo>
                        <a:pt x="622"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34" name="Freeform 38">
                  <a:extLst>
                    <a:ext uri="{FF2B5EF4-FFF2-40B4-BE49-F238E27FC236}">
                      <a16:creationId xmlns:a16="http://schemas.microsoft.com/office/drawing/2014/main" id="{7CCD0C5D-EAB7-41CB-94C4-2FCE9875698B}"/>
                    </a:ext>
                  </a:extLst>
                </p:cNvPr>
                <p:cNvSpPr>
                  <a:spLocks/>
                </p:cNvSpPr>
                <p:nvPr/>
              </p:nvSpPr>
              <p:spPr bwMode="hidden">
                <a:xfrm>
                  <a:off x="0" y="108"/>
                  <a:ext cx="630" cy="937"/>
                </a:xfrm>
                <a:custGeom>
                  <a:avLst/>
                  <a:gdLst>
                    <a:gd name="T0" fmla="*/ 604 w 628"/>
                    <a:gd name="T1" fmla="*/ 935 h 935"/>
                    <a:gd name="T2" fmla="*/ 628 w 628"/>
                    <a:gd name="T3" fmla="*/ 935 h 935"/>
                    <a:gd name="T4" fmla="*/ 0 w 628"/>
                    <a:gd name="T5" fmla="*/ 0 h 935"/>
                    <a:gd name="T6" fmla="*/ 0 w 628"/>
                    <a:gd name="T7" fmla="*/ 66 h 935"/>
                    <a:gd name="T8" fmla="*/ 580 w 628"/>
                    <a:gd name="T9" fmla="*/ 935 h 935"/>
                    <a:gd name="T10" fmla="*/ 604 w 628"/>
                    <a:gd name="T11" fmla="*/ 935 h 935"/>
                    <a:gd name="T12" fmla="*/ 604 w 628"/>
                    <a:gd name="T13" fmla="*/ 935 h 935"/>
                  </a:gdLst>
                  <a:ahLst/>
                  <a:cxnLst>
                    <a:cxn ang="0">
                      <a:pos x="T0" y="T1"/>
                    </a:cxn>
                    <a:cxn ang="0">
                      <a:pos x="T2" y="T3"/>
                    </a:cxn>
                    <a:cxn ang="0">
                      <a:pos x="T4" y="T5"/>
                    </a:cxn>
                    <a:cxn ang="0">
                      <a:pos x="T6" y="T7"/>
                    </a:cxn>
                    <a:cxn ang="0">
                      <a:pos x="T8" y="T9"/>
                    </a:cxn>
                    <a:cxn ang="0">
                      <a:pos x="T10" y="T11"/>
                    </a:cxn>
                    <a:cxn ang="0">
                      <a:pos x="T12" y="T13"/>
                    </a:cxn>
                  </a:cxnLst>
                  <a:rect l="0" t="0" r="r" b="b"/>
                  <a:pathLst>
                    <a:path w="628" h="935">
                      <a:moveTo>
                        <a:pt x="604" y="935"/>
                      </a:moveTo>
                      <a:lnTo>
                        <a:pt x="628" y="935"/>
                      </a:lnTo>
                      <a:lnTo>
                        <a:pt x="0" y="0"/>
                      </a:lnTo>
                      <a:lnTo>
                        <a:pt x="0" y="66"/>
                      </a:lnTo>
                      <a:lnTo>
                        <a:pt x="580" y="935"/>
                      </a:lnTo>
                      <a:lnTo>
                        <a:pt x="604" y="935"/>
                      </a:lnTo>
                      <a:lnTo>
                        <a:pt x="604" y="93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35" name="Freeform 39">
                  <a:extLst>
                    <a:ext uri="{FF2B5EF4-FFF2-40B4-BE49-F238E27FC236}">
                      <a16:creationId xmlns:a16="http://schemas.microsoft.com/office/drawing/2014/main" id="{E3B3BBAA-F59E-4CA2-872E-A403E3A3A958}"/>
                    </a:ext>
                  </a:extLst>
                </p:cNvPr>
                <p:cNvSpPr>
                  <a:spLocks/>
                </p:cNvSpPr>
                <p:nvPr/>
              </p:nvSpPr>
              <p:spPr bwMode="hidden">
                <a:xfrm>
                  <a:off x="3191" y="0"/>
                  <a:ext cx="155" cy="1045"/>
                </a:xfrm>
                <a:custGeom>
                  <a:avLst/>
                  <a:gdLst>
                    <a:gd name="T0" fmla="*/ 18 w 155"/>
                    <a:gd name="T1" fmla="*/ 1043 h 1043"/>
                    <a:gd name="T2" fmla="*/ 42 w 155"/>
                    <a:gd name="T3" fmla="*/ 1043 h 1043"/>
                    <a:gd name="T4" fmla="*/ 155 w 155"/>
                    <a:gd name="T5" fmla="*/ 0 h 1043"/>
                    <a:gd name="T6" fmla="*/ 114 w 155"/>
                    <a:gd name="T7" fmla="*/ 0 h 1043"/>
                    <a:gd name="T8" fmla="*/ 0 w 155"/>
                    <a:gd name="T9" fmla="*/ 1043 h 1043"/>
                    <a:gd name="T10" fmla="*/ 18 w 155"/>
                    <a:gd name="T11" fmla="*/ 1043 h 1043"/>
                    <a:gd name="T12" fmla="*/ 18 w 155"/>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155" h="1043">
                      <a:moveTo>
                        <a:pt x="18" y="1043"/>
                      </a:moveTo>
                      <a:lnTo>
                        <a:pt x="42" y="1043"/>
                      </a:lnTo>
                      <a:lnTo>
                        <a:pt x="155" y="0"/>
                      </a:lnTo>
                      <a:lnTo>
                        <a:pt x="114"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36" name="Freeform 40">
                  <a:extLst>
                    <a:ext uri="{FF2B5EF4-FFF2-40B4-BE49-F238E27FC236}">
                      <a16:creationId xmlns:a16="http://schemas.microsoft.com/office/drawing/2014/main" id="{5D233067-1C1D-4DBD-9518-28B563E205B6}"/>
                    </a:ext>
                  </a:extLst>
                </p:cNvPr>
                <p:cNvSpPr>
                  <a:spLocks/>
                </p:cNvSpPr>
                <p:nvPr/>
              </p:nvSpPr>
              <p:spPr bwMode="hidden">
                <a:xfrm>
                  <a:off x="3533" y="0"/>
                  <a:ext cx="240" cy="1045"/>
                </a:xfrm>
                <a:custGeom>
                  <a:avLst/>
                  <a:gdLst>
                    <a:gd name="T0" fmla="*/ 18 w 239"/>
                    <a:gd name="T1" fmla="*/ 1043 h 1043"/>
                    <a:gd name="T2" fmla="*/ 36 w 239"/>
                    <a:gd name="T3" fmla="*/ 1043 h 1043"/>
                    <a:gd name="T4" fmla="*/ 239 w 239"/>
                    <a:gd name="T5" fmla="*/ 0 h 1043"/>
                    <a:gd name="T6" fmla="*/ 203 w 239"/>
                    <a:gd name="T7" fmla="*/ 0 h 1043"/>
                    <a:gd name="T8" fmla="*/ 0 w 239"/>
                    <a:gd name="T9" fmla="*/ 1043 h 1043"/>
                    <a:gd name="T10" fmla="*/ 18 w 239"/>
                    <a:gd name="T11" fmla="*/ 1043 h 1043"/>
                    <a:gd name="T12" fmla="*/ 18 w 2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239" h="1043">
                      <a:moveTo>
                        <a:pt x="18" y="1043"/>
                      </a:moveTo>
                      <a:lnTo>
                        <a:pt x="36" y="1043"/>
                      </a:lnTo>
                      <a:lnTo>
                        <a:pt x="239" y="0"/>
                      </a:lnTo>
                      <a:lnTo>
                        <a:pt x="203"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37" name="Freeform 41">
                  <a:extLst>
                    <a:ext uri="{FF2B5EF4-FFF2-40B4-BE49-F238E27FC236}">
                      <a16:creationId xmlns:a16="http://schemas.microsoft.com/office/drawing/2014/main" id="{017D3077-EBB7-43AF-859E-88D4D112F9DD}"/>
                    </a:ext>
                  </a:extLst>
                </p:cNvPr>
                <p:cNvSpPr>
                  <a:spLocks/>
                </p:cNvSpPr>
                <p:nvPr/>
              </p:nvSpPr>
              <p:spPr bwMode="hidden">
                <a:xfrm>
                  <a:off x="3821" y="0"/>
                  <a:ext cx="359" cy="1045"/>
                </a:xfrm>
                <a:custGeom>
                  <a:avLst/>
                  <a:gdLst>
                    <a:gd name="T0" fmla="*/ 24 w 358"/>
                    <a:gd name="T1" fmla="*/ 1043 h 1043"/>
                    <a:gd name="T2" fmla="*/ 42 w 358"/>
                    <a:gd name="T3" fmla="*/ 1043 h 1043"/>
                    <a:gd name="T4" fmla="*/ 358 w 358"/>
                    <a:gd name="T5" fmla="*/ 0 h 1043"/>
                    <a:gd name="T6" fmla="*/ 317 w 358"/>
                    <a:gd name="T7" fmla="*/ 0 h 1043"/>
                    <a:gd name="T8" fmla="*/ 0 w 358"/>
                    <a:gd name="T9" fmla="*/ 1043 h 1043"/>
                    <a:gd name="T10" fmla="*/ 24 w 358"/>
                    <a:gd name="T11" fmla="*/ 1043 h 1043"/>
                    <a:gd name="T12" fmla="*/ 24 w 35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358" h="1043">
                      <a:moveTo>
                        <a:pt x="24" y="1043"/>
                      </a:moveTo>
                      <a:lnTo>
                        <a:pt x="42" y="1043"/>
                      </a:lnTo>
                      <a:lnTo>
                        <a:pt x="358" y="0"/>
                      </a:lnTo>
                      <a:lnTo>
                        <a:pt x="317" y="0"/>
                      </a:lnTo>
                      <a:lnTo>
                        <a:pt x="0" y="1043"/>
                      </a:lnTo>
                      <a:lnTo>
                        <a:pt x="24" y="1043"/>
                      </a:lnTo>
                      <a:lnTo>
                        <a:pt x="24"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38" name="Freeform 42">
                  <a:extLst>
                    <a:ext uri="{FF2B5EF4-FFF2-40B4-BE49-F238E27FC236}">
                      <a16:creationId xmlns:a16="http://schemas.microsoft.com/office/drawing/2014/main" id="{3B03B449-C565-45C4-836A-F3EFC4B81B76}"/>
                    </a:ext>
                  </a:extLst>
                </p:cNvPr>
                <p:cNvSpPr>
                  <a:spLocks/>
                </p:cNvSpPr>
                <p:nvPr/>
              </p:nvSpPr>
              <p:spPr bwMode="hidden">
                <a:xfrm>
                  <a:off x="4139" y="0"/>
                  <a:ext cx="449" cy="1045"/>
                </a:xfrm>
                <a:custGeom>
                  <a:avLst/>
                  <a:gdLst>
                    <a:gd name="T0" fmla="*/ 18 w 448"/>
                    <a:gd name="T1" fmla="*/ 1043 h 1043"/>
                    <a:gd name="T2" fmla="*/ 41 w 448"/>
                    <a:gd name="T3" fmla="*/ 1043 h 1043"/>
                    <a:gd name="T4" fmla="*/ 448 w 448"/>
                    <a:gd name="T5" fmla="*/ 0 h 1043"/>
                    <a:gd name="T6" fmla="*/ 406 w 448"/>
                    <a:gd name="T7" fmla="*/ 0 h 1043"/>
                    <a:gd name="T8" fmla="*/ 0 w 448"/>
                    <a:gd name="T9" fmla="*/ 1043 h 1043"/>
                    <a:gd name="T10" fmla="*/ 18 w 448"/>
                    <a:gd name="T11" fmla="*/ 1043 h 1043"/>
                    <a:gd name="T12" fmla="*/ 18 w 448"/>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448" h="1043">
                      <a:moveTo>
                        <a:pt x="18" y="1043"/>
                      </a:moveTo>
                      <a:lnTo>
                        <a:pt x="41" y="1043"/>
                      </a:lnTo>
                      <a:lnTo>
                        <a:pt x="448" y="0"/>
                      </a:lnTo>
                      <a:lnTo>
                        <a:pt x="406"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39" name="Freeform 43">
                  <a:extLst>
                    <a:ext uri="{FF2B5EF4-FFF2-40B4-BE49-F238E27FC236}">
                      <a16:creationId xmlns:a16="http://schemas.microsoft.com/office/drawing/2014/main" id="{7FC41A55-E0B2-44B2-AB8D-5AD870C1A136}"/>
                    </a:ext>
                  </a:extLst>
                </p:cNvPr>
                <p:cNvSpPr>
                  <a:spLocks/>
                </p:cNvSpPr>
                <p:nvPr/>
              </p:nvSpPr>
              <p:spPr bwMode="hidden">
                <a:xfrm>
                  <a:off x="4480" y="0"/>
                  <a:ext cx="541" cy="1045"/>
                </a:xfrm>
                <a:custGeom>
                  <a:avLst/>
                  <a:gdLst>
                    <a:gd name="T0" fmla="*/ 18 w 539"/>
                    <a:gd name="T1" fmla="*/ 1043 h 1043"/>
                    <a:gd name="T2" fmla="*/ 42 w 539"/>
                    <a:gd name="T3" fmla="*/ 1043 h 1043"/>
                    <a:gd name="T4" fmla="*/ 539 w 539"/>
                    <a:gd name="T5" fmla="*/ 0 h 1043"/>
                    <a:gd name="T6" fmla="*/ 497 w 539"/>
                    <a:gd name="T7" fmla="*/ 0 h 1043"/>
                    <a:gd name="T8" fmla="*/ 0 w 539"/>
                    <a:gd name="T9" fmla="*/ 1043 h 1043"/>
                    <a:gd name="T10" fmla="*/ 18 w 539"/>
                    <a:gd name="T11" fmla="*/ 1043 h 1043"/>
                    <a:gd name="T12" fmla="*/ 18 w 539"/>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539" h="1043">
                      <a:moveTo>
                        <a:pt x="18" y="1043"/>
                      </a:moveTo>
                      <a:lnTo>
                        <a:pt x="42" y="1043"/>
                      </a:lnTo>
                      <a:lnTo>
                        <a:pt x="539" y="0"/>
                      </a:lnTo>
                      <a:lnTo>
                        <a:pt x="497"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40" name="Freeform 44">
                  <a:extLst>
                    <a:ext uri="{FF2B5EF4-FFF2-40B4-BE49-F238E27FC236}">
                      <a16:creationId xmlns:a16="http://schemas.microsoft.com/office/drawing/2014/main" id="{C86D9FC4-5C30-4661-8AAF-9190B61E7AB7}"/>
                    </a:ext>
                  </a:extLst>
                </p:cNvPr>
                <p:cNvSpPr>
                  <a:spLocks/>
                </p:cNvSpPr>
                <p:nvPr/>
              </p:nvSpPr>
              <p:spPr bwMode="hidden">
                <a:xfrm>
                  <a:off x="4768" y="0"/>
                  <a:ext cx="642" cy="1045"/>
                </a:xfrm>
                <a:custGeom>
                  <a:avLst/>
                  <a:gdLst>
                    <a:gd name="T0" fmla="*/ 18 w 640"/>
                    <a:gd name="T1" fmla="*/ 1043 h 1043"/>
                    <a:gd name="T2" fmla="*/ 42 w 640"/>
                    <a:gd name="T3" fmla="*/ 1043 h 1043"/>
                    <a:gd name="T4" fmla="*/ 640 w 640"/>
                    <a:gd name="T5" fmla="*/ 0 h 1043"/>
                    <a:gd name="T6" fmla="*/ 592 w 640"/>
                    <a:gd name="T7" fmla="*/ 0 h 1043"/>
                    <a:gd name="T8" fmla="*/ 0 w 640"/>
                    <a:gd name="T9" fmla="*/ 1043 h 1043"/>
                    <a:gd name="T10" fmla="*/ 18 w 640"/>
                    <a:gd name="T11" fmla="*/ 1043 h 1043"/>
                    <a:gd name="T12" fmla="*/ 18 w 640"/>
                    <a:gd name="T13" fmla="*/ 1043 h 1043"/>
                  </a:gdLst>
                  <a:ahLst/>
                  <a:cxnLst>
                    <a:cxn ang="0">
                      <a:pos x="T0" y="T1"/>
                    </a:cxn>
                    <a:cxn ang="0">
                      <a:pos x="T2" y="T3"/>
                    </a:cxn>
                    <a:cxn ang="0">
                      <a:pos x="T4" y="T5"/>
                    </a:cxn>
                    <a:cxn ang="0">
                      <a:pos x="T6" y="T7"/>
                    </a:cxn>
                    <a:cxn ang="0">
                      <a:pos x="T8" y="T9"/>
                    </a:cxn>
                    <a:cxn ang="0">
                      <a:pos x="T10" y="T11"/>
                    </a:cxn>
                    <a:cxn ang="0">
                      <a:pos x="T12" y="T13"/>
                    </a:cxn>
                  </a:cxnLst>
                  <a:rect l="0" t="0" r="r" b="b"/>
                  <a:pathLst>
                    <a:path w="640" h="1043">
                      <a:moveTo>
                        <a:pt x="18" y="1043"/>
                      </a:moveTo>
                      <a:lnTo>
                        <a:pt x="42" y="1043"/>
                      </a:lnTo>
                      <a:lnTo>
                        <a:pt x="640" y="0"/>
                      </a:lnTo>
                      <a:lnTo>
                        <a:pt x="592" y="0"/>
                      </a:lnTo>
                      <a:lnTo>
                        <a:pt x="0" y="1043"/>
                      </a:lnTo>
                      <a:lnTo>
                        <a:pt x="18" y="1043"/>
                      </a:lnTo>
                      <a:lnTo>
                        <a:pt x="18" y="1043"/>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sp>
              <p:nvSpPr>
                <p:cNvPr id="80941" name="Freeform 45">
                  <a:extLst>
                    <a:ext uri="{FF2B5EF4-FFF2-40B4-BE49-F238E27FC236}">
                      <a16:creationId xmlns:a16="http://schemas.microsoft.com/office/drawing/2014/main" id="{9EEBFE1C-EFDF-4F82-BE96-8A138506EB0A}"/>
                    </a:ext>
                  </a:extLst>
                </p:cNvPr>
                <p:cNvSpPr>
                  <a:spLocks/>
                </p:cNvSpPr>
                <p:nvPr/>
              </p:nvSpPr>
              <p:spPr bwMode="hidden">
                <a:xfrm>
                  <a:off x="5086" y="48"/>
                  <a:ext cx="672" cy="997"/>
                </a:xfrm>
                <a:custGeom>
                  <a:avLst/>
                  <a:gdLst>
                    <a:gd name="T0" fmla="*/ 24 w 670"/>
                    <a:gd name="T1" fmla="*/ 995 h 995"/>
                    <a:gd name="T2" fmla="*/ 48 w 670"/>
                    <a:gd name="T3" fmla="*/ 995 h 995"/>
                    <a:gd name="T4" fmla="*/ 670 w 670"/>
                    <a:gd name="T5" fmla="*/ 72 h 995"/>
                    <a:gd name="T6" fmla="*/ 670 w 670"/>
                    <a:gd name="T7" fmla="*/ 0 h 995"/>
                    <a:gd name="T8" fmla="*/ 0 w 670"/>
                    <a:gd name="T9" fmla="*/ 995 h 995"/>
                    <a:gd name="T10" fmla="*/ 24 w 670"/>
                    <a:gd name="T11" fmla="*/ 995 h 995"/>
                    <a:gd name="T12" fmla="*/ 24 w 670"/>
                    <a:gd name="T13" fmla="*/ 995 h 995"/>
                  </a:gdLst>
                  <a:ahLst/>
                  <a:cxnLst>
                    <a:cxn ang="0">
                      <a:pos x="T0" y="T1"/>
                    </a:cxn>
                    <a:cxn ang="0">
                      <a:pos x="T2" y="T3"/>
                    </a:cxn>
                    <a:cxn ang="0">
                      <a:pos x="T4" y="T5"/>
                    </a:cxn>
                    <a:cxn ang="0">
                      <a:pos x="T6" y="T7"/>
                    </a:cxn>
                    <a:cxn ang="0">
                      <a:pos x="T8" y="T9"/>
                    </a:cxn>
                    <a:cxn ang="0">
                      <a:pos x="T10" y="T11"/>
                    </a:cxn>
                    <a:cxn ang="0">
                      <a:pos x="T12" y="T13"/>
                    </a:cxn>
                  </a:cxnLst>
                  <a:rect l="0" t="0" r="r" b="b"/>
                  <a:pathLst>
                    <a:path w="670" h="995">
                      <a:moveTo>
                        <a:pt x="24" y="995"/>
                      </a:moveTo>
                      <a:lnTo>
                        <a:pt x="48" y="995"/>
                      </a:lnTo>
                      <a:lnTo>
                        <a:pt x="670" y="72"/>
                      </a:lnTo>
                      <a:lnTo>
                        <a:pt x="670" y="0"/>
                      </a:lnTo>
                      <a:lnTo>
                        <a:pt x="0" y="995"/>
                      </a:lnTo>
                      <a:lnTo>
                        <a:pt x="24" y="995"/>
                      </a:lnTo>
                      <a:lnTo>
                        <a:pt x="24" y="995"/>
                      </a:lnTo>
                      <a:close/>
                    </a:path>
                  </a:pathLst>
                </a:custGeom>
                <a:gradFill rotWithShape="0">
                  <a:gsLst>
                    <a:gs pos="0">
                      <a:schemeClr val="bg2"/>
                    </a:gs>
                    <a:gs pos="100000">
                      <a:schemeClr val="bg2">
                        <a:gamma/>
                        <a:shade val="69804"/>
                        <a:invGamma/>
                      </a:schemeClr>
                    </a:gs>
                  </a:gsLst>
                  <a:lin ang="5400000" scaled="1"/>
                </a:gradFill>
                <a:ln>
                  <a:noFill/>
                </a:ln>
              </p:spPr>
              <p:txBody>
                <a:bodyPr/>
                <a:lstStyle/>
                <a:p>
                  <a:pPr eaLnBrk="1" hangingPunct="1">
                    <a:defRPr/>
                  </a:pPr>
                  <a:endParaRPr lang="zh-CN" altLang="en-US"/>
                </a:p>
              </p:txBody>
            </p:sp>
          </p:grpSp>
          <p:grpSp>
            <p:nvGrpSpPr>
              <p:cNvPr id="2084" name="Group 46">
                <a:extLst>
                  <a:ext uri="{FF2B5EF4-FFF2-40B4-BE49-F238E27FC236}">
                    <a16:creationId xmlns:a16="http://schemas.microsoft.com/office/drawing/2014/main" id="{BC102F77-4B0C-42B1-B624-924DA6F1752A}"/>
                  </a:ext>
                </a:extLst>
              </p:cNvPr>
              <p:cNvGrpSpPr>
                <a:grpSpLocks/>
              </p:cNvGrpSpPr>
              <p:nvPr userDrawn="1"/>
            </p:nvGrpSpPr>
            <p:grpSpPr bwMode="auto">
              <a:xfrm>
                <a:off x="0" y="558"/>
                <a:ext cx="5758" cy="487"/>
                <a:chOff x="0" y="558"/>
                <a:chExt cx="5758" cy="487"/>
              </a:xfrm>
            </p:grpSpPr>
            <p:sp>
              <p:nvSpPr>
                <p:cNvPr id="2103" name="Freeform 47">
                  <a:extLst>
                    <a:ext uri="{FF2B5EF4-FFF2-40B4-BE49-F238E27FC236}">
                      <a16:creationId xmlns:a16="http://schemas.microsoft.com/office/drawing/2014/main" id="{6EE87089-0A5C-4D0F-9D33-15D01EBCC1F1}"/>
                    </a:ext>
                  </a:extLst>
                </p:cNvPr>
                <p:cNvSpPr>
                  <a:spLocks/>
                </p:cNvSpPr>
                <p:nvPr/>
              </p:nvSpPr>
              <p:spPr bwMode="hidden">
                <a:xfrm>
                  <a:off x="0" y="618"/>
                  <a:ext cx="306" cy="427"/>
                </a:xfrm>
                <a:custGeom>
                  <a:avLst/>
                  <a:gdLst>
                    <a:gd name="T0" fmla="*/ 285 w 305"/>
                    <a:gd name="T1" fmla="*/ 430 h 426"/>
                    <a:gd name="T2" fmla="*/ 309 w 305"/>
                    <a:gd name="T3" fmla="*/ 430 h 426"/>
                    <a:gd name="T4" fmla="*/ 0 w 305"/>
                    <a:gd name="T5" fmla="*/ 0 h 426"/>
                    <a:gd name="T6" fmla="*/ 0 w 305"/>
                    <a:gd name="T7" fmla="*/ 66 h 426"/>
                    <a:gd name="T8" fmla="*/ 255 w 305"/>
                    <a:gd name="T9" fmla="*/ 430 h 426"/>
                    <a:gd name="T10" fmla="*/ 285 w 305"/>
                    <a:gd name="T11" fmla="*/ 430 h 426"/>
                    <a:gd name="T12" fmla="*/ 285 w 305"/>
                    <a:gd name="T13" fmla="*/ 430 h 42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6">
                      <a:moveTo>
                        <a:pt x="281" y="426"/>
                      </a:moveTo>
                      <a:lnTo>
                        <a:pt x="305" y="426"/>
                      </a:lnTo>
                      <a:lnTo>
                        <a:pt x="0" y="0"/>
                      </a:lnTo>
                      <a:lnTo>
                        <a:pt x="0" y="66"/>
                      </a:lnTo>
                      <a:lnTo>
                        <a:pt x="251" y="426"/>
                      </a:lnTo>
                      <a:lnTo>
                        <a:pt x="281" y="42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04" name="Freeform 48">
                  <a:extLst>
                    <a:ext uri="{FF2B5EF4-FFF2-40B4-BE49-F238E27FC236}">
                      <a16:creationId xmlns:a16="http://schemas.microsoft.com/office/drawing/2014/main" id="{C16C34E5-3957-433C-8903-6DD3FC19954D}"/>
                    </a:ext>
                  </a:extLst>
                </p:cNvPr>
                <p:cNvSpPr>
                  <a:spLocks/>
                </p:cNvSpPr>
                <p:nvPr/>
              </p:nvSpPr>
              <p:spPr bwMode="hidden">
                <a:xfrm>
                  <a:off x="5410" y="558"/>
                  <a:ext cx="348" cy="487"/>
                </a:xfrm>
                <a:custGeom>
                  <a:avLst/>
                  <a:gdLst>
                    <a:gd name="T0" fmla="*/ 24 w 347"/>
                    <a:gd name="T1" fmla="*/ 490 h 486"/>
                    <a:gd name="T2" fmla="*/ 48 w 347"/>
                    <a:gd name="T3" fmla="*/ 490 h 486"/>
                    <a:gd name="T4" fmla="*/ 351 w 347"/>
                    <a:gd name="T5" fmla="*/ 72 h 486"/>
                    <a:gd name="T6" fmla="*/ 351 w 347"/>
                    <a:gd name="T7" fmla="*/ 0 h 486"/>
                    <a:gd name="T8" fmla="*/ 0 w 347"/>
                    <a:gd name="T9" fmla="*/ 490 h 486"/>
                    <a:gd name="T10" fmla="*/ 24 w 347"/>
                    <a:gd name="T11" fmla="*/ 490 h 486"/>
                    <a:gd name="T12" fmla="*/ 24 w 347"/>
                    <a:gd name="T13" fmla="*/ 490 h 4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7" h="486">
                      <a:moveTo>
                        <a:pt x="24" y="486"/>
                      </a:moveTo>
                      <a:lnTo>
                        <a:pt x="48" y="486"/>
                      </a:lnTo>
                      <a:lnTo>
                        <a:pt x="347" y="72"/>
                      </a:lnTo>
                      <a:lnTo>
                        <a:pt x="347" y="0"/>
                      </a:lnTo>
                      <a:lnTo>
                        <a:pt x="0" y="486"/>
                      </a:lnTo>
                      <a:lnTo>
                        <a:pt x="24" y="4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085" name="Group 49">
                <a:extLst>
                  <a:ext uri="{FF2B5EF4-FFF2-40B4-BE49-F238E27FC236}">
                    <a16:creationId xmlns:a16="http://schemas.microsoft.com/office/drawing/2014/main" id="{70CEE507-068D-476F-AC42-A6E096D80F68}"/>
                  </a:ext>
                </a:extLst>
              </p:cNvPr>
              <p:cNvGrpSpPr>
                <a:grpSpLocks/>
              </p:cNvGrpSpPr>
              <p:nvPr userDrawn="1"/>
            </p:nvGrpSpPr>
            <p:grpSpPr bwMode="auto">
              <a:xfrm>
                <a:off x="264" y="1039"/>
                <a:ext cx="5200" cy="3280"/>
                <a:chOff x="264" y="1039"/>
                <a:chExt cx="5200" cy="3280"/>
              </a:xfrm>
            </p:grpSpPr>
            <p:sp>
              <p:nvSpPr>
                <p:cNvPr id="80946" name="Freeform 50">
                  <a:extLst>
                    <a:ext uri="{FF2B5EF4-FFF2-40B4-BE49-F238E27FC236}">
                      <a16:creationId xmlns:a16="http://schemas.microsoft.com/office/drawing/2014/main" id="{04591E10-7127-41C8-A597-6A95560BD7DD}"/>
                    </a:ext>
                  </a:extLst>
                </p:cNvPr>
                <p:cNvSpPr>
                  <a:spLocks/>
                </p:cNvSpPr>
                <p:nvPr/>
              </p:nvSpPr>
              <p:spPr bwMode="hidden">
                <a:xfrm>
                  <a:off x="2849" y="1039"/>
                  <a:ext cx="42" cy="3280"/>
                </a:xfrm>
                <a:custGeom>
                  <a:avLst/>
                  <a:gdLst>
                    <a:gd name="T0" fmla="*/ 18 w 42"/>
                    <a:gd name="T1" fmla="*/ 0 h 3273"/>
                    <a:gd name="T2" fmla="*/ 0 w 42"/>
                    <a:gd name="T3" fmla="*/ 0 h 3273"/>
                    <a:gd name="T4" fmla="*/ 0 w 42"/>
                    <a:gd name="T5" fmla="*/ 3273 h 3273"/>
                    <a:gd name="T6" fmla="*/ 42 w 42"/>
                    <a:gd name="T7" fmla="*/ 3273 h 3273"/>
                    <a:gd name="T8" fmla="*/ 42 w 42"/>
                    <a:gd name="T9" fmla="*/ 0 h 3273"/>
                    <a:gd name="T10" fmla="*/ 18 w 42"/>
                    <a:gd name="T11" fmla="*/ 0 h 3273"/>
                    <a:gd name="T12" fmla="*/ 18 w 42"/>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2" h="3273">
                      <a:moveTo>
                        <a:pt x="18" y="0"/>
                      </a:moveTo>
                      <a:lnTo>
                        <a:pt x="0" y="0"/>
                      </a:lnTo>
                      <a:lnTo>
                        <a:pt x="0" y="3273"/>
                      </a:lnTo>
                      <a:lnTo>
                        <a:pt x="42"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80947" name="Freeform 51">
                  <a:extLst>
                    <a:ext uri="{FF2B5EF4-FFF2-40B4-BE49-F238E27FC236}">
                      <a16:creationId xmlns:a16="http://schemas.microsoft.com/office/drawing/2014/main" id="{C4796D56-6846-42A2-8F4A-D4B8EB486E3D}"/>
                    </a:ext>
                  </a:extLst>
                </p:cNvPr>
                <p:cNvSpPr>
                  <a:spLocks/>
                </p:cNvSpPr>
                <p:nvPr/>
              </p:nvSpPr>
              <p:spPr bwMode="hidden">
                <a:xfrm>
                  <a:off x="2154" y="1039"/>
                  <a:ext cx="401" cy="3280"/>
                </a:xfrm>
                <a:custGeom>
                  <a:avLst/>
                  <a:gdLst>
                    <a:gd name="T0" fmla="*/ 376 w 400"/>
                    <a:gd name="T1" fmla="*/ 0 h 3273"/>
                    <a:gd name="T2" fmla="*/ 358 w 400"/>
                    <a:gd name="T3" fmla="*/ 0 h 3273"/>
                    <a:gd name="T4" fmla="*/ 0 w 400"/>
                    <a:gd name="T5" fmla="*/ 3273 h 3273"/>
                    <a:gd name="T6" fmla="*/ 41 w 400"/>
                    <a:gd name="T7" fmla="*/ 3273 h 3273"/>
                    <a:gd name="T8" fmla="*/ 400 w 400"/>
                    <a:gd name="T9" fmla="*/ 0 h 3273"/>
                    <a:gd name="T10" fmla="*/ 376 w 400"/>
                    <a:gd name="T11" fmla="*/ 0 h 3273"/>
                    <a:gd name="T12" fmla="*/ 376 w 400"/>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0" h="3273">
                      <a:moveTo>
                        <a:pt x="376" y="0"/>
                      </a:moveTo>
                      <a:lnTo>
                        <a:pt x="358" y="0"/>
                      </a:lnTo>
                      <a:lnTo>
                        <a:pt x="0" y="3273"/>
                      </a:lnTo>
                      <a:lnTo>
                        <a:pt x="41" y="3273"/>
                      </a:lnTo>
                      <a:lnTo>
                        <a:pt x="400" y="0"/>
                      </a:lnTo>
                      <a:lnTo>
                        <a:pt x="376" y="0"/>
                      </a:lnTo>
                      <a:lnTo>
                        <a:pt x="37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80948" name="Freeform 52">
                  <a:extLst>
                    <a:ext uri="{FF2B5EF4-FFF2-40B4-BE49-F238E27FC236}">
                      <a16:creationId xmlns:a16="http://schemas.microsoft.com/office/drawing/2014/main" id="{22CBC935-62A5-4674-80A7-BA23B3A5D9A4}"/>
                    </a:ext>
                  </a:extLst>
                </p:cNvPr>
                <p:cNvSpPr>
                  <a:spLocks/>
                </p:cNvSpPr>
                <p:nvPr/>
              </p:nvSpPr>
              <p:spPr bwMode="hidden">
                <a:xfrm>
                  <a:off x="1530" y="1039"/>
                  <a:ext cx="677" cy="3280"/>
                </a:xfrm>
                <a:custGeom>
                  <a:avLst/>
                  <a:gdLst>
                    <a:gd name="T0" fmla="*/ 657 w 675"/>
                    <a:gd name="T1" fmla="*/ 0 h 3273"/>
                    <a:gd name="T2" fmla="*/ 639 w 675"/>
                    <a:gd name="T3" fmla="*/ 0 h 3273"/>
                    <a:gd name="T4" fmla="*/ 0 w 675"/>
                    <a:gd name="T5" fmla="*/ 3273 h 3273"/>
                    <a:gd name="T6" fmla="*/ 42 w 675"/>
                    <a:gd name="T7" fmla="*/ 3273 h 3273"/>
                    <a:gd name="T8" fmla="*/ 675 w 675"/>
                    <a:gd name="T9" fmla="*/ 0 h 3273"/>
                    <a:gd name="T10" fmla="*/ 657 w 675"/>
                    <a:gd name="T11" fmla="*/ 0 h 3273"/>
                    <a:gd name="T12" fmla="*/ 657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657" y="0"/>
                      </a:moveTo>
                      <a:lnTo>
                        <a:pt x="639" y="0"/>
                      </a:lnTo>
                      <a:lnTo>
                        <a:pt x="0" y="3273"/>
                      </a:lnTo>
                      <a:lnTo>
                        <a:pt x="42" y="3273"/>
                      </a:lnTo>
                      <a:lnTo>
                        <a:pt x="675" y="0"/>
                      </a:lnTo>
                      <a:lnTo>
                        <a:pt x="657" y="0"/>
                      </a:lnTo>
                      <a:lnTo>
                        <a:pt x="657"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80949" name="Freeform 53">
                  <a:extLst>
                    <a:ext uri="{FF2B5EF4-FFF2-40B4-BE49-F238E27FC236}">
                      <a16:creationId xmlns:a16="http://schemas.microsoft.com/office/drawing/2014/main" id="{B421AC96-6C07-40F6-B771-A671111694C7}"/>
                    </a:ext>
                  </a:extLst>
                </p:cNvPr>
                <p:cNvSpPr>
                  <a:spLocks/>
                </p:cNvSpPr>
                <p:nvPr/>
              </p:nvSpPr>
              <p:spPr bwMode="hidden">
                <a:xfrm>
                  <a:off x="876" y="1039"/>
                  <a:ext cx="1031" cy="3280"/>
                </a:xfrm>
                <a:custGeom>
                  <a:avLst/>
                  <a:gdLst>
                    <a:gd name="T0" fmla="*/ 1013 w 1031"/>
                    <a:gd name="T1" fmla="*/ 0 h 3280"/>
                    <a:gd name="T2" fmla="*/ 990 w 1031"/>
                    <a:gd name="T3" fmla="*/ 0 h 3280"/>
                    <a:gd name="T4" fmla="*/ 0 w 1031"/>
                    <a:gd name="T5" fmla="*/ 3280 h 3280"/>
                    <a:gd name="T6" fmla="*/ 42 w 1031"/>
                    <a:gd name="T7" fmla="*/ 3280 h 3280"/>
                    <a:gd name="T8" fmla="*/ 1031 w 1031"/>
                    <a:gd name="T9" fmla="*/ 4 h 3280"/>
                    <a:gd name="T10" fmla="*/ 1013 w 1031"/>
                    <a:gd name="T11" fmla="*/ 0 h 3280"/>
                    <a:gd name="T12" fmla="*/ 1013 w 1031"/>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1" h="3280">
                      <a:moveTo>
                        <a:pt x="1013" y="0"/>
                      </a:moveTo>
                      <a:lnTo>
                        <a:pt x="990" y="0"/>
                      </a:lnTo>
                      <a:lnTo>
                        <a:pt x="0" y="3280"/>
                      </a:lnTo>
                      <a:lnTo>
                        <a:pt x="42" y="3280"/>
                      </a:lnTo>
                      <a:lnTo>
                        <a:pt x="1031" y="4"/>
                      </a:lnTo>
                      <a:lnTo>
                        <a:pt x="1013" y="0"/>
                      </a:lnTo>
                      <a:lnTo>
                        <a:pt x="101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80950" name="Freeform 54">
                  <a:extLst>
                    <a:ext uri="{FF2B5EF4-FFF2-40B4-BE49-F238E27FC236}">
                      <a16:creationId xmlns:a16="http://schemas.microsoft.com/office/drawing/2014/main" id="{814902D7-8C5C-4E4E-A043-9A2DA2829CB6}"/>
                    </a:ext>
                  </a:extLst>
                </p:cNvPr>
                <p:cNvSpPr>
                  <a:spLocks/>
                </p:cNvSpPr>
                <p:nvPr/>
              </p:nvSpPr>
              <p:spPr bwMode="hidden">
                <a:xfrm>
                  <a:off x="264" y="1039"/>
                  <a:ext cx="1319" cy="3280"/>
                </a:xfrm>
                <a:custGeom>
                  <a:avLst/>
                  <a:gdLst>
                    <a:gd name="T0" fmla="*/ 1296 w 1319"/>
                    <a:gd name="T1" fmla="*/ 0 h 3280"/>
                    <a:gd name="T2" fmla="*/ 1278 w 1319"/>
                    <a:gd name="T3" fmla="*/ 0 h 3280"/>
                    <a:gd name="T4" fmla="*/ 0 w 1319"/>
                    <a:gd name="T5" fmla="*/ 3280 h 3280"/>
                    <a:gd name="T6" fmla="*/ 42 w 1319"/>
                    <a:gd name="T7" fmla="*/ 3280 h 3280"/>
                    <a:gd name="T8" fmla="*/ 1319 w 1319"/>
                    <a:gd name="T9" fmla="*/ 5 h 3280"/>
                    <a:gd name="T10" fmla="*/ 1296 w 1319"/>
                    <a:gd name="T11" fmla="*/ 0 h 3280"/>
                    <a:gd name="T12" fmla="*/ 1296 w 1319"/>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19" h="3280">
                      <a:moveTo>
                        <a:pt x="1296" y="0"/>
                      </a:moveTo>
                      <a:lnTo>
                        <a:pt x="1278" y="0"/>
                      </a:lnTo>
                      <a:lnTo>
                        <a:pt x="0" y="3280"/>
                      </a:lnTo>
                      <a:lnTo>
                        <a:pt x="42" y="3280"/>
                      </a:lnTo>
                      <a:lnTo>
                        <a:pt x="1319" y="5"/>
                      </a:lnTo>
                      <a:lnTo>
                        <a:pt x="1296" y="0"/>
                      </a:lnTo>
                      <a:lnTo>
                        <a:pt x="129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80951" name="Freeform 55">
                  <a:extLst>
                    <a:ext uri="{FF2B5EF4-FFF2-40B4-BE49-F238E27FC236}">
                      <a16:creationId xmlns:a16="http://schemas.microsoft.com/office/drawing/2014/main" id="{A94B62D8-E5CC-4F49-8FCD-26A5D283F530}"/>
                    </a:ext>
                  </a:extLst>
                </p:cNvPr>
                <p:cNvSpPr>
                  <a:spLocks/>
                </p:cNvSpPr>
                <p:nvPr/>
              </p:nvSpPr>
              <p:spPr bwMode="hidden">
                <a:xfrm>
                  <a:off x="3191" y="1039"/>
                  <a:ext cx="402" cy="3280"/>
                </a:xfrm>
                <a:custGeom>
                  <a:avLst/>
                  <a:gdLst>
                    <a:gd name="T0" fmla="*/ 18 w 401"/>
                    <a:gd name="T1" fmla="*/ 0 h 3273"/>
                    <a:gd name="T2" fmla="*/ 0 w 401"/>
                    <a:gd name="T3" fmla="*/ 0 h 3273"/>
                    <a:gd name="T4" fmla="*/ 359 w 401"/>
                    <a:gd name="T5" fmla="*/ 3273 h 3273"/>
                    <a:gd name="T6" fmla="*/ 401 w 401"/>
                    <a:gd name="T7" fmla="*/ 3273 h 3273"/>
                    <a:gd name="T8" fmla="*/ 42 w 401"/>
                    <a:gd name="T9" fmla="*/ 0 h 3273"/>
                    <a:gd name="T10" fmla="*/ 18 w 401"/>
                    <a:gd name="T11" fmla="*/ 0 h 3273"/>
                    <a:gd name="T12" fmla="*/ 18 w 401"/>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401" h="3273">
                      <a:moveTo>
                        <a:pt x="18" y="0"/>
                      </a:moveTo>
                      <a:lnTo>
                        <a:pt x="0" y="0"/>
                      </a:lnTo>
                      <a:lnTo>
                        <a:pt x="359" y="3273"/>
                      </a:lnTo>
                      <a:lnTo>
                        <a:pt x="401" y="3273"/>
                      </a:lnTo>
                      <a:lnTo>
                        <a:pt x="42"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80952" name="Freeform 56">
                  <a:extLst>
                    <a:ext uri="{FF2B5EF4-FFF2-40B4-BE49-F238E27FC236}">
                      <a16:creationId xmlns:a16="http://schemas.microsoft.com/office/drawing/2014/main" id="{FFCE2591-8CD2-4AD6-9B5E-9E747DFD9C05}"/>
                    </a:ext>
                  </a:extLst>
                </p:cNvPr>
                <p:cNvSpPr>
                  <a:spLocks/>
                </p:cNvSpPr>
                <p:nvPr/>
              </p:nvSpPr>
              <p:spPr bwMode="hidden">
                <a:xfrm>
                  <a:off x="3533" y="1039"/>
                  <a:ext cx="677" cy="3280"/>
                </a:xfrm>
                <a:custGeom>
                  <a:avLst/>
                  <a:gdLst>
                    <a:gd name="T0" fmla="*/ 18 w 675"/>
                    <a:gd name="T1" fmla="*/ 0 h 3273"/>
                    <a:gd name="T2" fmla="*/ 0 w 675"/>
                    <a:gd name="T3" fmla="*/ 0 h 3273"/>
                    <a:gd name="T4" fmla="*/ 640 w 675"/>
                    <a:gd name="T5" fmla="*/ 3273 h 3273"/>
                    <a:gd name="T6" fmla="*/ 675 w 675"/>
                    <a:gd name="T7" fmla="*/ 3273 h 3273"/>
                    <a:gd name="T8" fmla="*/ 36 w 675"/>
                    <a:gd name="T9" fmla="*/ 0 h 3273"/>
                    <a:gd name="T10" fmla="*/ 18 w 675"/>
                    <a:gd name="T11" fmla="*/ 0 h 3273"/>
                    <a:gd name="T12" fmla="*/ 18 w 675"/>
                    <a:gd name="T13" fmla="*/ 0 h 3273"/>
                  </a:gdLst>
                  <a:ahLst/>
                  <a:cxnLst>
                    <a:cxn ang="0">
                      <a:pos x="T0" y="T1"/>
                    </a:cxn>
                    <a:cxn ang="0">
                      <a:pos x="T2" y="T3"/>
                    </a:cxn>
                    <a:cxn ang="0">
                      <a:pos x="T4" y="T5"/>
                    </a:cxn>
                    <a:cxn ang="0">
                      <a:pos x="T6" y="T7"/>
                    </a:cxn>
                    <a:cxn ang="0">
                      <a:pos x="T8" y="T9"/>
                    </a:cxn>
                    <a:cxn ang="0">
                      <a:pos x="T10" y="T11"/>
                    </a:cxn>
                    <a:cxn ang="0">
                      <a:pos x="T12" y="T13"/>
                    </a:cxn>
                  </a:cxnLst>
                  <a:rect l="0" t="0" r="r" b="b"/>
                  <a:pathLst>
                    <a:path w="675" h="3273">
                      <a:moveTo>
                        <a:pt x="18" y="0"/>
                      </a:moveTo>
                      <a:lnTo>
                        <a:pt x="0" y="0"/>
                      </a:lnTo>
                      <a:lnTo>
                        <a:pt x="640" y="3273"/>
                      </a:lnTo>
                      <a:lnTo>
                        <a:pt x="675" y="3273"/>
                      </a:lnTo>
                      <a:lnTo>
                        <a:pt x="36" y="0"/>
                      </a:lnTo>
                      <a:lnTo>
                        <a:pt x="18" y="0"/>
                      </a:lnTo>
                      <a:lnTo>
                        <a:pt x="18"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80953" name="Freeform 57">
                  <a:extLst>
                    <a:ext uri="{FF2B5EF4-FFF2-40B4-BE49-F238E27FC236}">
                      <a16:creationId xmlns:a16="http://schemas.microsoft.com/office/drawing/2014/main" id="{50FE2DBD-CB18-419E-873C-DAD6CCAD0FAF}"/>
                    </a:ext>
                  </a:extLst>
                </p:cNvPr>
                <p:cNvSpPr>
                  <a:spLocks/>
                </p:cNvSpPr>
                <p:nvPr/>
              </p:nvSpPr>
              <p:spPr bwMode="hidden">
                <a:xfrm>
                  <a:off x="3822" y="1039"/>
                  <a:ext cx="1036" cy="3280"/>
                </a:xfrm>
                <a:custGeom>
                  <a:avLst/>
                  <a:gdLst>
                    <a:gd name="T0" fmla="*/ 23 w 1036"/>
                    <a:gd name="T1" fmla="*/ 0 h 3280"/>
                    <a:gd name="T2" fmla="*/ 0 w 1036"/>
                    <a:gd name="T3" fmla="*/ 5 h 3280"/>
                    <a:gd name="T4" fmla="*/ 994 w 1036"/>
                    <a:gd name="T5" fmla="*/ 3280 h 3280"/>
                    <a:gd name="T6" fmla="*/ 1036 w 1036"/>
                    <a:gd name="T7" fmla="*/ 3280 h 3280"/>
                    <a:gd name="T8" fmla="*/ 41 w 1036"/>
                    <a:gd name="T9" fmla="*/ 0 h 3280"/>
                    <a:gd name="T10" fmla="*/ 23 w 1036"/>
                    <a:gd name="T11" fmla="*/ 0 h 3280"/>
                    <a:gd name="T12" fmla="*/ 23 w 1036"/>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036" h="3280">
                      <a:moveTo>
                        <a:pt x="23" y="0"/>
                      </a:moveTo>
                      <a:lnTo>
                        <a:pt x="0" y="5"/>
                      </a:lnTo>
                      <a:lnTo>
                        <a:pt x="994" y="3280"/>
                      </a:lnTo>
                      <a:lnTo>
                        <a:pt x="1036" y="3280"/>
                      </a:lnTo>
                      <a:lnTo>
                        <a:pt x="41" y="0"/>
                      </a:lnTo>
                      <a:lnTo>
                        <a:pt x="23" y="0"/>
                      </a:lnTo>
                      <a:lnTo>
                        <a:pt x="23"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80954" name="Freeform 58">
                  <a:extLst>
                    <a:ext uri="{FF2B5EF4-FFF2-40B4-BE49-F238E27FC236}">
                      <a16:creationId xmlns:a16="http://schemas.microsoft.com/office/drawing/2014/main" id="{D6B8D195-DF42-4A04-9D3C-67B6154F17B9}"/>
                    </a:ext>
                  </a:extLst>
                </p:cNvPr>
                <p:cNvSpPr>
                  <a:spLocks/>
                </p:cNvSpPr>
                <p:nvPr/>
              </p:nvSpPr>
              <p:spPr bwMode="hidden">
                <a:xfrm>
                  <a:off x="4137" y="1039"/>
                  <a:ext cx="1327" cy="3280"/>
                </a:xfrm>
                <a:custGeom>
                  <a:avLst/>
                  <a:gdLst>
                    <a:gd name="T0" fmla="*/ 20 w 1327"/>
                    <a:gd name="T1" fmla="*/ 0 h 3280"/>
                    <a:gd name="T2" fmla="*/ 0 w 1327"/>
                    <a:gd name="T3" fmla="*/ 7 h 3280"/>
                    <a:gd name="T4" fmla="*/ 1285 w 1327"/>
                    <a:gd name="T5" fmla="*/ 3280 h 3280"/>
                    <a:gd name="T6" fmla="*/ 1327 w 1327"/>
                    <a:gd name="T7" fmla="*/ 3280 h 3280"/>
                    <a:gd name="T8" fmla="*/ 43 w 1327"/>
                    <a:gd name="T9" fmla="*/ 0 h 3280"/>
                    <a:gd name="T10" fmla="*/ 20 w 1327"/>
                    <a:gd name="T11" fmla="*/ 0 h 3280"/>
                    <a:gd name="T12" fmla="*/ 20 w 1327"/>
                    <a:gd name="T13" fmla="*/ 0 h 3280"/>
                  </a:gdLst>
                  <a:ahLst/>
                  <a:cxnLst>
                    <a:cxn ang="0">
                      <a:pos x="T0" y="T1"/>
                    </a:cxn>
                    <a:cxn ang="0">
                      <a:pos x="T2" y="T3"/>
                    </a:cxn>
                    <a:cxn ang="0">
                      <a:pos x="T4" y="T5"/>
                    </a:cxn>
                    <a:cxn ang="0">
                      <a:pos x="T6" y="T7"/>
                    </a:cxn>
                    <a:cxn ang="0">
                      <a:pos x="T8" y="T9"/>
                    </a:cxn>
                    <a:cxn ang="0">
                      <a:pos x="T10" y="T11"/>
                    </a:cxn>
                    <a:cxn ang="0">
                      <a:pos x="T12" y="T13"/>
                    </a:cxn>
                  </a:cxnLst>
                  <a:rect l="0" t="0" r="r" b="b"/>
                  <a:pathLst>
                    <a:path w="1327" h="3280">
                      <a:moveTo>
                        <a:pt x="20" y="0"/>
                      </a:moveTo>
                      <a:lnTo>
                        <a:pt x="0" y="7"/>
                      </a:lnTo>
                      <a:lnTo>
                        <a:pt x="1285" y="3280"/>
                      </a:lnTo>
                      <a:lnTo>
                        <a:pt x="1327" y="3280"/>
                      </a:lnTo>
                      <a:lnTo>
                        <a:pt x="43" y="0"/>
                      </a:lnTo>
                      <a:lnTo>
                        <a:pt x="20" y="0"/>
                      </a:lnTo>
                      <a:lnTo>
                        <a:pt x="20"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grpSp>
          <p:sp>
            <p:nvSpPr>
              <p:cNvPr id="80955" name="Freeform 59">
                <a:extLst>
                  <a:ext uri="{FF2B5EF4-FFF2-40B4-BE49-F238E27FC236}">
                    <a16:creationId xmlns:a16="http://schemas.microsoft.com/office/drawing/2014/main" id="{2A84BE91-7E5C-43D3-99E9-7862A0890E8A}"/>
                  </a:ext>
                </a:extLst>
              </p:cNvPr>
              <p:cNvSpPr>
                <a:spLocks/>
              </p:cNvSpPr>
              <p:nvPr userDrawn="1"/>
            </p:nvSpPr>
            <p:spPr bwMode="hidden">
              <a:xfrm>
                <a:off x="0" y="1039"/>
                <a:ext cx="1254" cy="2632"/>
              </a:xfrm>
              <a:custGeom>
                <a:avLst/>
                <a:gdLst>
                  <a:gd name="T0" fmla="*/ 1236 w 1254"/>
                  <a:gd name="T1" fmla="*/ 0 h 2632"/>
                  <a:gd name="T2" fmla="*/ 1212 w 1254"/>
                  <a:gd name="T3" fmla="*/ 0 h 2632"/>
                  <a:gd name="T4" fmla="*/ 0 w 1254"/>
                  <a:gd name="T5" fmla="*/ 2542 h 2632"/>
                  <a:gd name="T6" fmla="*/ 0 w 1254"/>
                  <a:gd name="T7" fmla="*/ 2632 h 2632"/>
                  <a:gd name="T8" fmla="*/ 1254 w 1254"/>
                  <a:gd name="T9" fmla="*/ 7 h 2632"/>
                  <a:gd name="T10" fmla="*/ 1236 w 1254"/>
                  <a:gd name="T11" fmla="*/ 0 h 2632"/>
                  <a:gd name="T12" fmla="*/ 1236 w 1254"/>
                  <a:gd name="T13" fmla="*/ 0 h 2632"/>
                </a:gdLst>
                <a:ahLst/>
                <a:cxnLst>
                  <a:cxn ang="0">
                    <a:pos x="T0" y="T1"/>
                  </a:cxn>
                  <a:cxn ang="0">
                    <a:pos x="T2" y="T3"/>
                  </a:cxn>
                  <a:cxn ang="0">
                    <a:pos x="T4" y="T5"/>
                  </a:cxn>
                  <a:cxn ang="0">
                    <a:pos x="T6" y="T7"/>
                  </a:cxn>
                  <a:cxn ang="0">
                    <a:pos x="T8" y="T9"/>
                  </a:cxn>
                  <a:cxn ang="0">
                    <a:pos x="T10" y="T11"/>
                  </a:cxn>
                  <a:cxn ang="0">
                    <a:pos x="T12" y="T13"/>
                  </a:cxn>
                </a:cxnLst>
                <a:rect l="0" t="0" r="r" b="b"/>
                <a:pathLst>
                  <a:path w="1254" h="2632">
                    <a:moveTo>
                      <a:pt x="1236" y="0"/>
                    </a:moveTo>
                    <a:lnTo>
                      <a:pt x="1212" y="0"/>
                    </a:lnTo>
                    <a:lnTo>
                      <a:pt x="0" y="2542"/>
                    </a:lnTo>
                    <a:lnTo>
                      <a:pt x="0" y="2632"/>
                    </a:lnTo>
                    <a:lnTo>
                      <a:pt x="1254" y="7"/>
                    </a:lnTo>
                    <a:lnTo>
                      <a:pt x="1236" y="0"/>
                    </a:lnTo>
                    <a:lnTo>
                      <a:pt x="1236"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2087" name="Freeform 60">
                <a:extLst>
                  <a:ext uri="{FF2B5EF4-FFF2-40B4-BE49-F238E27FC236}">
                    <a16:creationId xmlns:a16="http://schemas.microsoft.com/office/drawing/2014/main" id="{4B03B662-86E4-4D5A-8B20-FBC98AF0F3FD}"/>
                  </a:ext>
                </a:extLst>
              </p:cNvPr>
              <p:cNvSpPr>
                <a:spLocks/>
              </p:cNvSpPr>
              <p:nvPr userDrawn="1"/>
            </p:nvSpPr>
            <p:spPr bwMode="hidden">
              <a:xfrm>
                <a:off x="0" y="1039"/>
                <a:ext cx="948" cy="1676"/>
              </a:xfrm>
              <a:custGeom>
                <a:avLst/>
                <a:gdLst>
                  <a:gd name="T0" fmla="*/ 930 w 948"/>
                  <a:gd name="T1" fmla="*/ 0 h 1676"/>
                  <a:gd name="T2" fmla="*/ 906 w 948"/>
                  <a:gd name="T3" fmla="*/ 0 h 1676"/>
                  <a:gd name="T4" fmla="*/ 0 w 948"/>
                  <a:gd name="T5" fmla="*/ 1593 h 1676"/>
                  <a:gd name="T6" fmla="*/ 0 w 948"/>
                  <a:gd name="T7" fmla="*/ 1676 h 1676"/>
                  <a:gd name="T8" fmla="*/ 948 w 948"/>
                  <a:gd name="T9" fmla="*/ 5 h 1676"/>
                  <a:gd name="T10" fmla="*/ 930 w 948"/>
                  <a:gd name="T11" fmla="*/ 0 h 1676"/>
                  <a:gd name="T12" fmla="*/ 930 w 948"/>
                  <a:gd name="T13" fmla="*/ 0 h 167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48" h="1676">
                    <a:moveTo>
                      <a:pt x="930" y="0"/>
                    </a:moveTo>
                    <a:lnTo>
                      <a:pt x="906" y="0"/>
                    </a:lnTo>
                    <a:lnTo>
                      <a:pt x="0" y="1593"/>
                    </a:lnTo>
                    <a:lnTo>
                      <a:pt x="0" y="1676"/>
                    </a:lnTo>
                    <a:lnTo>
                      <a:pt x="948" y="5"/>
                    </a:lnTo>
                    <a:lnTo>
                      <a:pt x="930"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zh-CN" altLang="en-US"/>
              </a:p>
            </p:txBody>
          </p:sp>
          <p:sp>
            <p:nvSpPr>
              <p:cNvPr id="2088" name="Freeform 61">
                <a:extLst>
                  <a:ext uri="{FF2B5EF4-FFF2-40B4-BE49-F238E27FC236}">
                    <a16:creationId xmlns:a16="http://schemas.microsoft.com/office/drawing/2014/main" id="{6268E6C3-61AE-40D4-9194-C07686F33E4A}"/>
                  </a:ext>
                </a:extLst>
              </p:cNvPr>
              <p:cNvSpPr>
                <a:spLocks/>
              </p:cNvSpPr>
              <p:nvPr userDrawn="1"/>
            </p:nvSpPr>
            <p:spPr bwMode="hidden">
              <a:xfrm>
                <a:off x="0" y="1039"/>
                <a:ext cx="629" cy="937"/>
              </a:xfrm>
              <a:custGeom>
                <a:avLst/>
                <a:gdLst>
                  <a:gd name="T0" fmla="*/ 606 w 629"/>
                  <a:gd name="T1" fmla="*/ 0 h 937"/>
                  <a:gd name="T2" fmla="*/ 582 w 629"/>
                  <a:gd name="T3" fmla="*/ 0 h 937"/>
                  <a:gd name="T4" fmla="*/ 0 w 629"/>
                  <a:gd name="T5" fmla="*/ 871 h 937"/>
                  <a:gd name="T6" fmla="*/ 0 w 629"/>
                  <a:gd name="T7" fmla="*/ 937 h 937"/>
                  <a:gd name="T8" fmla="*/ 629 w 629"/>
                  <a:gd name="T9" fmla="*/ 4 h 937"/>
                  <a:gd name="T10" fmla="*/ 606 w 629"/>
                  <a:gd name="T11" fmla="*/ 0 h 937"/>
                  <a:gd name="T12" fmla="*/ 606 w 629"/>
                  <a:gd name="T13" fmla="*/ 0 h 93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9" h="937">
                    <a:moveTo>
                      <a:pt x="606" y="0"/>
                    </a:moveTo>
                    <a:lnTo>
                      <a:pt x="582" y="0"/>
                    </a:lnTo>
                    <a:lnTo>
                      <a:pt x="0" y="871"/>
                    </a:lnTo>
                    <a:lnTo>
                      <a:pt x="0" y="937"/>
                    </a:lnTo>
                    <a:lnTo>
                      <a:pt x="629" y="4"/>
                    </a:lnTo>
                    <a:lnTo>
                      <a:pt x="606"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zh-CN" altLang="en-US"/>
              </a:p>
            </p:txBody>
          </p:sp>
          <p:sp>
            <p:nvSpPr>
              <p:cNvPr id="2089" name="Freeform 62">
                <a:extLst>
                  <a:ext uri="{FF2B5EF4-FFF2-40B4-BE49-F238E27FC236}">
                    <a16:creationId xmlns:a16="http://schemas.microsoft.com/office/drawing/2014/main" id="{30E0D1B5-C153-4CBF-9819-526D954F1DAC}"/>
                  </a:ext>
                </a:extLst>
              </p:cNvPr>
              <p:cNvSpPr>
                <a:spLocks/>
              </p:cNvSpPr>
              <p:nvPr userDrawn="1"/>
            </p:nvSpPr>
            <p:spPr bwMode="hidden">
              <a:xfrm>
                <a:off x="0" y="1039"/>
                <a:ext cx="305" cy="427"/>
              </a:xfrm>
              <a:custGeom>
                <a:avLst/>
                <a:gdLst>
                  <a:gd name="T0" fmla="*/ 282 w 305"/>
                  <a:gd name="T1" fmla="*/ 0 h 427"/>
                  <a:gd name="T2" fmla="*/ 252 w 305"/>
                  <a:gd name="T3" fmla="*/ 0 h 427"/>
                  <a:gd name="T4" fmla="*/ 0 w 305"/>
                  <a:gd name="T5" fmla="*/ 361 h 427"/>
                  <a:gd name="T6" fmla="*/ 0 w 305"/>
                  <a:gd name="T7" fmla="*/ 427 h 427"/>
                  <a:gd name="T8" fmla="*/ 305 w 305"/>
                  <a:gd name="T9" fmla="*/ 5 h 427"/>
                  <a:gd name="T10" fmla="*/ 282 w 305"/>
                  <a:gd name="T11" fmla="*/ 0 h 427"/>
                  <a:gd name="T12" fmla="*/ 282 w 305"/>
                  <a:gd name="T13" fmla="*/ 0 h 4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5" h="427">
                    <a:moveTo>
                      <a:pt x="282" y="0"/>
                    </a:moveTo>
                    <a:lnTo>
                      <a:pt x="252" y="0"/>
                    </a:lnTo>
                    <a:lnTo>
                      <a:pt x="0" y="361"/>
                    </a:lnTo>
                    <a:lnTo>
                      <a:pt x="0" y="427"/>
                    </a:lnTo>
                    <a:lnTo>
                      <a:pt x="305" y="5"/>
                    </a:lnTo>
                    <a:lnTo>
                      <a:pt x="282" y="0"/>
                    </a:lnTo>
                    <a:close/>
                  </a:path>
                </a:pathLst>
              </a:custGeom>
              <a:solidFill>
                <a:schemeClr val="accent2"/>
              </a:solidFill>
              <a:ln>
                <a:noFill/>
              </a:ln>
              <a:extLst>
                <a:ext uri="{91240B29-F687-4F45-9708-019B960494DF}">
                  <a14:hiddenLine xmlns:a14="http://schemas.microsoft.com/office/drawing/2010/main" w="9525">
                    <a:solidFill>
                      <a:schemeClr val="accent2"/>
                    </a:solidFill>
                    <a:round/>
                    <a:headEnd/>
                    <a:tailEnd/>
                  </a14:hiddenLine>
                </a:ext>
              </a:extLst>
            </p:spPr>
            <p:txBody>
              <a:bodyPr/>
              <a:lstStyle/>
              <a:p>
                <a:endParaRPr lang="zh-CN" altLang="en-US"/>
              </a:p>
            </p:txBody>
          </p:sp>
          <p:sp>
            <p:nvSpPr>
              <p:cNvPr id="80959" name="Freeform 63">
                <a:extLst>
                  <a:ext uri="{FF2B5EF4-FFF2-40B4-BE49-F238E27FC236}">
                    <a16:creationId xmlns:a16="http://schemas.microsoft.com/office/drawing/2014/main" id="{641E4018-0007-468F-9C56-18F8E87BF4CB}"/>
                  </a:ext>
                </a:extLst>
              </p:cNvPr>
              <p:cNvSpPr>
                <a:spLocks/>
              </p:cNvSpPr>
              <p:nvPr userDrawn="1"/>
            </p:nvSpPr>
            <p:spPr bwMode="hidden">
              <a:xfrm>
                <a:off x="4481" y="1039"/>
                <a:ext cx="1277" cy="2686"/>
              </a:xfrm>
              <a:custGeom>
                <a:avLst/>
                <a:gdLst>
                  <a:gd name="T0" fmla="*/ 41 w 1277"/>
                  <a:gd name="T1" fmla="*/ 0 h 2686"/>
                  <a:gd name="T2" fmla="*/ 17 w 1277"/>
                  <a:gd name="T3" fmla="*/ 0 h 2686"/>
                  <a:gd name="T4" fmla="*/ 0 w 1277"/>
                  <a:gd name="T5" fmla="*/ 4 h 2686"/>
                  <a:gd name="T6" fmla="*/ 1277 w 1277"/>
                  <a:gd name="T7" fmla="*/ 2686 h 2686"/>
                  <a:gd name="T8" fmla="*/ 1277 w 1277"/>
                  <a:gd name="T9" fmla="*/ 2596 h 2686"/>
                  <a:gd name="T10" fmla="*/ 41 w 1277"/>
                  <a:gd name="T11" fmla="*/ 0 h 2686"/>
                  <a:gd name="T12" fmla="*/ 41 w 1277"/>
                  <a:gd name="T13" fmla="*/ 0 h 2686"/>
                </a:gdLst>
                <a:ahLst/>
                <a:cxnLst>
                  <a:cxn ang="0">
                    <a:pos x="T0" y="T1"/>
                  </a:cxn>
                  <a:cxn ang="0">
                    <a:pos x="T2" y="T3"/>
                  </a:cxn>
                  <a:cxn ang="0">
                    <a:pos x="T4" y="T5"/>
                  </a:cxn>
                  <a:cxn ang="0">
                    <a:pos x="T6" y="T7"/>
                  </a:cxn>
                  <a:cxn ang="0">
                    <a:pos x="T8" y="T9"/>
                  </a:cxn>
                  <a:cxn ang="0">
                    <a:pos x="T10" y="T11"/>
                  </a:cxn>
                  <a:cxn ang="0">
                    <a:pos x="T12" y="T13"/>
                  </a:cxn>
                </a:cxnLst>
                <a:rect l="0" t="0" r="r" b="b"/>
                <a:pathLst>
                  <a:path w="1277" h="2686">
                    <a:moveTo>
                      <a:pt x="41" y="0"/>
                    </a:moveTo>
                    <a:lnTo>
                      <a:pt x="17" y="0"/>
                    </a:lnTo>
                    <a:lnTo>
                      <a:pt x="0" y="4"/>
                    </a:lnTo>
                    <a:lnTo>
                      <a:pt x="1277" y="2686"/>
                    </a:lnTo>
                    <a:lnTo>
                      <a:pt x="1277" y="2596"/>
                    </a:lnTo>
                    <a:lnTo>
                      <a:pt x="41" y="0"/>
                    </a:lnTo>
                    <a:lnTo>
                      <a:pt x="41"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lang="zh-CN" altLang="en-US"/>
              </a:p>
            </p:txBody>
          </p:sp>
          <p:sp>
            <p:nvSpPr>
              <p:cNvPr id="2091" name="Freeform 64">
                <a:extLst>
                  <a:ext uri="{FF2B5EF4-FFF2-40B4-BE49-F238E27FC236}">
                    <a16:creationId xmlns:a16="http://schemas.microsoft.com/office/drawing/2014/main" id="{2099D239-A77D-404C-983B-E92FB4F23DB5}"/>
                  </a:ext>
                </a:extLst>
              </p:cNvPr>
              <p:cNvSpPr>
                <a:spLocks/>
              </p:cNvSpPr>
              <p:nvPr userDrawn="1"/>
            </p:nvSpPr>
            <p:spPr bwMode="hidden">
              <a:xfrm>
                <a:off x="4770" y="1039"/>
                <a:ext cx="988" cy="1730"/>
              </a:xfrm>
              <a:custGeom>
                <a:avLst/>
                <a:gdLst>
                  <a:gd name="T0" fmla="*/ 16 w 988"/>
                  <a:gd name="T1" fmla="*/ 0 h 1730"/>
                  <a:gd name="T2" fmla="*/ 0 w 988"/>
                  <a:gd name="T3" fmla="*/ 7 h 1730"/>
                  <a:gd name="T4" fmla="*/ 988 w 988"/>
                  <a:gd name="T5" fmla="*/ 1730 h 1730"/>
                  <a:gd name="T6" fmla="*/ 988 w 988"/>
                  <a:gd name="T7" fmla="*/ 1653 h 1730"/>
                  <a:gd name="T8" fmla="*/ 40 w 988"/>
                  <a:gd name="T9" fmla="*/ 0 h 1730"/>
                  <a:gd name="T10" fmla="*/ 16 w 988"/>
                  <a:gd name="T11" fmla="*/ 0 h 1730"/>
                  <a:gd name="T12" fmla="*/ 16 w 988"/>
                  <a:gd name="T13" fmla="*/ 0 h 17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88" h="1730">
                    <a:moveTo>
                      <a:pt x="16" y="0"/>
                    </a:moveTo>
                    <a:lnTo>
                      <a:pt x="0" y="7"/>
                    </a:lnTo>
                    <a:lnTo>
                      <a:pt x="988" y="1730"/>
                    </a:lnTo>
                    <a:lnTo>
                      <a:pt x="988" y="1653"/>
                    </a:lnTo>
                    <a:lnTo>
                      <a:pt x="40" y="0"/>
                    </a:lnTo>
                    <a:lnTo>
                      <a:pt x="1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2" name="Freeform 65">
                <a:extLst>
                  <a:ext uri="{FF2B5EF4-FFF2-40B4-BE49-F238E27FC236}">
                    <a16:creationId xmlns:a16="http://schemas.microsoft.com/office/drawing/2014/main" id="{24D83C9C-0556-4035-B391-79B1A3189A3C}"/>
                  </a:ext>
                </a:extLst>
              </p:cNvPr>
              <p:cNvSpPr>
                <a:spLocks/>
              </p:cNvSpPr>
              <p:nvPr userDrawn="1"/>
            </p:nvSpPr>
            <p:spPr bwMode="hidden">
              <a:xfrm>
                <a:off x="5088" y="1039"/>
                <a:ext cx="670" cy="997"/>
              </a:xfrm>
              <a:custGeom>
                <a:avLst/>
                <a:gdLst>
                  <a:gd name="T0" fmla="*/ 22 w 670"/>
                  <a:gd name="T1" fmla="*/ 0 h 997"/>
                  <a:gd name="T2" fmla="*/ 0 w 670"/>
                  <a:gd name="T3" fmla="*/ 4 h 997"/>
                  <a:gd name="T4" fmla="*/ 670 w 670"/>
                  <a:gd name="T5" fmla="*/ 997 h 997"/>
                  <a:gd name="T6" fmla="*/ 670 w 670"/>
                  <a:gd name="T7" fmla="*/ 925 h 997"/>
                  <a:gd name="T8" fmla="*/ 46 w 670"/>
                  <a:gd name="T9" fmla="*/ 0 h 997"/>
                  <a:gd name="T10" fmla="*/ 22 w 670"/>
                  <a:gd name="T11" fmla="*/ 0 h 997"/>
                  <a:gd name="T12" fmla="*/ 22 w 670"/>
                  <a:gd name="T13" fmla="*/ 0 h 9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0" h="997">
                    <a:moveTo>
                      <a:pt x="22" y="0"/>
                    </a:moveTo>
                    <a:lnTo>
                      <a:pt x="0" y="4"/>
                    </a:lnTo>
                    <a:lnTo>
                      <a:pt x="670" y="997"/>
                    </a:lnTo>
                    <a:lnTo>
                      <a:pt x="670" y="92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93" name="Freeform 66">
                <a:extLst>
                  <a:ext uri="{FF2B5EF4-FFF2-40B4-BE49-F238E27FC236}">
                    <a16:creationId xmlns:a16="http://schemas.microsoft.com/office/drawing/2014/main" id="{ADBBC65A-FA42-4E80-A60F-064DD76D409E}"/>
                  </a:ext>
                </a:extLst>
              </p:cNvPr>
              <p:cNvSpPr>
                <a:spLocks/>
              </p:cNvSpPr>
              <p:nvPr userDrawn="1"/>
            </p:nvSpPr>
            <p:spPr bwMode="hidden">
              <a:xfrm>
                <a:off x="5412" y="1039"/>
                <a:ext cx="346" cy="487"/>
              </a:xfrm>
              <a:custGeom>
                <a:avLst/>
                <a:gdLst>
                  <a:gd name="T0" fmla="*/ 22 w 346"/>
                  <a:gd name="T1" fmla="*/ 0 h 487"/>
                  <a:gd name="T2" fmla="*/ 0 w 346"/>
                  <a:gd name="T3" fmla="*/ 7 h 487"/>
                  <a:gd name="T4" fmla="*/ 346 w 346"/>
                  <a:gd name="T5" fmla="*/ 487 h 487"/>
                  <a:gd name="T6" fmla="*/ 346 w 346"/>
                  <a:gd name="T7" fmla="*/ 415 h 487"/>
                  <a:gd name="T8" fmla="*/ 46 w 346"/>
                  <a:gd name="T9" fmla="*/ 0 h 487"/>
                  <a:gd name="T10" fmla="*/ 22 w 346"/>
                  <a:gd name="T11" fmla="*/ 0 h 487"/>
                  <a:gd name="T12" fmla="*/ 22 w 346"/>
                  <a:gd name="T13" fmla="*/ 0 h 48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6" h="487">
                    <a:moveTo>
                      <a:pt x="22" y="0"/>
                    </a:moveTo>
                    <a:lnTo>
                      <a:pt x="0" y="7"/>
                    </a:lnTo>
                    <a:lnTo>
                      <a:pt x="346" y="487"/>
                    </a:lnTo>
                    <a:lnTo>
                      <a:pt x="346" y="415"/>
                    </a:lnTo>
                    <a:lnTo>
                      <a:pt x="46" y="0"/>
                    </a:lnTo>
                    <a:lnTo>
                      <a:pt x="22"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80963" name="Rectangle 67">
            <a:extLst>
              <a:ext uri="{FF2B5EF4-FFF2-40B4-BE49-F238E27FC236}">
                <a16:creationId xmlns:a16="http://schemas.microsoft.com/office/drawing/2014/main" id="{313F0205-2DC7-47AA-9491-A4169CCBAB91}"/>
              </a:ext>
            </a:extLst>
          </p:cNvPr>
          <p:cNvSpPr>
            <a:spLocks noGrp="1" noChangeArrowheads="1"/>
          </p:cNvSpPr>
          <p:nvPr>
            <p:ph type="title"/>
          </p:nvPr>
        </p:nvSpPr>
        <p:spPr bwMode="auto">
          <a:xfrm>
            <a:off x="455613" y="273050"/>
            <a:ext cx="8226425" cy="1143000"/>
          </a:xfrm>
          <a:prstGeom prst="rect">
            <a:avLst/>
          </a:prstGeom>
          <a:noFill/>
          <a:ln>
            <a:noFill/>
          </a:ln>
          <a:effectLst/>
        </p:spPr>
        <p:txBody>
          <a:bodyPr vert="horz" wrap="square" lIns="91440" tIns="45720" rIns="91440" bIns="45720" numCol="1" anchor="ctr" anchorCtr="1" compatLnSpc="1">
            <a:prstTxWarp prst="textNoShape">
              <a:avLst/>
            </a:prstTxWarp>
          </a:bodyPr>
          <a:lstStyle/>
          <a:p>
            <a:pPr lvl="0"/>
            <a:r>
              <a:rPr lang="zh-CN" altLang="en-US"/>
              <a:t>单击此处编辑母版标题样式</a:t>
            </a:r>
          </a:p>
        </p:txBody>
      </p:sp>
      <p:sp>
        <p:nvSpPr>
          <p:cNvPr id="80964" name="Rectangle 68">
            <a:extLst>
              <a:ext uri="{FF2B5EF4-FFF2-40B4-BE49-F238E27FC236}">
                <a16:creationId xmlns:a16="http://schemas.microsoft.com/office/drawing/2014/main" id="{19307872-F0D8-4259-9687-4602B920C2B0}"/>
              </a:ext>
            </a:extLst>
          </p:cNvPr>
          <p:cNvSpPr>
            <a:spLocks noGrp="1" noChangeArrowheads="1"/>
          </p:cNvSpPr>
          <p:nvPr>
            <p:ph type="dt" sz="half" idx="2"/>
          </p:nvPr>
        </p:nvSpPr>
        <p:spPr bwMode="auto">
          <a:xfrm>
            <a:off x="455613" y="6242050"/>
            <a:ext cx="2130425"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pPr>
              <a:defRPr/>
            </a:pPr>
            <a:fld id="{5FEF9A56-FABE-4E30-9EE3-DA320002BA5F}" type="datetime1">
              <a:rPr lang="zh-CN" altLang="en-US"/>
              <a:pPr>
                <a:defRPr/>
              </a:pPr>
              <a:t>2023/12/25</a:t>
            </a:fld>
            <a:endParaRPr lang="en-US" altLang="zh-CN"/>
          </a:p>
        </p:txBody>
      </p:sp>
      <p:sp>
        <p:nvSpPr>
          <p:cNvPr id="80965" name="Rectangle 69">
            <a:extLst>
              <a:ext uri="{FF2B5EF4-FFF2-40B4-BE49-F238E27FC236}">
                <a16:creationId xmlns:a16="http://schemas.microsoft.com/office/drawing/2014/main" id="{13D6DBBB-90CE-4CC1-B317-4C0D8BD4F6ED}"/>
              </a:ext>
            </a:extLst>
          </p:cNvPr>
          <p:cNvSpPr>
            <a:spLocks noGrp="1" noChangeArrowheads="1"/>
          </p:cNvSpPr>
          <p:nvPr>
            <p:ph type="ftr" sz="quarter" idx="3"/>
          </p:nvPr>
        </p:nvSpPr>
        <p:spPr bwMode="auto">
          <a:xfrm>
            <a:off x="3124200" y="6242050"/>
            <a:ext cx="2895600"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pPr>
              <a:defRPr/>
            </a:pPr>
            <a:endParaRPr lang="en-US" altLang="zh-CN"/>
          </a:p>
        </p:txBody>
      </p:sp>
      <p:sp>
        <p:nvSpPr>
          <p:cNvPr id="80966" name="Rectangle 70">
            <a:extLst>
              <a:ext uri="{FF2B5EF4-FFF2-40B4-BE49-F238E27FC236}">
                <a16:creationId xmlns:a16="http://schemas.microsoft.com/office/drawing/2014/main" id="{E966A652-F986-417A-B0F0-930D95C3CD31}"/>
              </a:ext>
            </a:extLst>
          </p:cNvPr>
          <p:cNvSpPr>
            <a:spLocks noGrp="1" noChangeArrowheads="1"/>
          </p:cNvSpPr>
          <p:nvPr>
            <p:ph type="sldNum" sz="quarter" idx="4"/>
          </p:nvPr>
        </p:nvSpPr>
        <p:spPr bwMode="auto">
          <a:xfrm>
            <a:off x="6553200" y="6242050"/>
            <a:ext cx="2130425" cy="4746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00" smtClean="0">
                <a:effectLst>
                  <a:outerShdw blurRad="38100" dist="38100" dir="2700000" algn="tl">
                    <a:srgbClr val="000000"/>
                  </a:outerShdw>
                </a:effectLst>
              </a:defRPr>
            </a:lvl1pPr>
          </a:lstStyle>
          <a:p>
            <a:pPr>
              <a:defRPr/>
            </a:pPr>
            <a:fld id="{46890FD1-FF92-4893-8859-2DBC884AECE7}" type="slidenum">
              <a:rPr lang="zh-CN" altLang="en-US"/>
              <a:pPr>
                <a:defRPr/>
              </a:pPr>
              <a:t>‹#›</a:t>
            </a:fld>
            <a:endParaRPr lang="en-US" altLang="zh-CN"/>
          </a:p>
        </p:txBody>
      </p:sp>
      <p:sp>
        <p:nvSpPr>
          <p:cNvPr id="80967" name="Rectangle 71">
            <a:extLst>
              <a:ext uri="{FF2B5EF4-FFF2-40B4-BE49-F238E27FC236}">
                <a16:creationId xmlns:a16="http://schemas.microsoft.com/office/drawing/2014/main" id="{9E949236-714E-4602-BEFE-2CE2AC798553}"/>
              </a:ext>
            </a:extLst>
          </p:cNvPr>
          <p:cNvSpPr>
            <a:spLocks noGrp="1" noChangeArrowheads="1"/>
          </p:cNvSpPr>
          <p:nvPr>
            <p:ph type="body" idx="1"/>
          </p:nvPr>
        </p:nvSpPr>
        <p:spPr bwMode="auto">
          <a:xfrm>
            <a:off x="455613" y="1598613"/>
            <a:ext cx="8226425" cy="44973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115000"/>
        <a:buFont typeface="Wingdings" panose="05000000000000000000" pitchFamily="2" charset="2"/>
        <a:buChar char="§"/>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lr>
          <a:schemeClr val="tx2"/>
        </a:buClr>
        <a:buSzPct val="115000"/>
        <a:buFont typeface="Wingdings" panose="05000000000000000000" pitchFamily="2" charset="2"/>
        <a:buChar char="§"/>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lr>
          <a:schemeClr val="tx2"/>
        </a:buClr>
        <a:buSzPct val="115000"/>
        <a:buFont typeface="Wingdings" panose="05000000000000000000" pitchFamily="2" charset="2"/>
        <a:buChar char="§"/>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3" Type="http://schemas.openxmlformats.org/officeDocument/2006/relationships/image" Target="../media/image48.emf"/><Relationship Id="rId18" Type="http://schemas.openxmlformats.org/officeDocument/2006/relationships/oleObject" Target="../embeddings/oleObject49.bin"/><Relationship Id="rId26" Type="http://schemas.openxmlformats.org/officeDocument/2006/relationships/oleObject" Target="../embeddings/oleObject53.bin"/><Relationship Id="rId39" Type="http://schemas.openxmlformats.org/officeDocument/2006/relationships/image" Target="../media/image61.emf"/><Relationship Id="rId21" Type="http://schemas.openxmlformats.org/officeDocument/2006/relationships/image" Target="../media/image52.emf"/><Relationship Id="rId34" Type="http://schemas.openxmlformats.org/officeDocument/2006/relationships/oleObject" Target="../embeddings/oleObject57.bin"/><Relationship Id="rId42" Type="http://schemas.openxmlformats.org/officeDocument/2006/relationships/oleObject" Target="../embeddings/oleObject61.bin"/><Relationship Id="rId47" Type="http://schemas.openxmlformats.org/officeDocument/2006/relationships/image" Target="../media/image65.wmf"/><Relationship Id="rId50" Type="http://schemas.openxmlformats.org/officeDocument/2006/relationships/oleObject" Target="../embeddings/oleObject65.bin"/><Relationship Id="rId55" Type="http://schemas.openxmlformats.org/officeDocument/2006/relationships/image" Target="../media/image69.emf"/><Relationship Id="rId7" Type="http://schemas.openxmlformats.org/officeDocument/2006/relationships/image" Target="../media/image45.emf"/><Relationship Id="rId2" Type="http://schemas.openxmlformats.org/officeDocument/2006/relationships/oleObject" Target="../embeddings/oleObject41.bin"/><Relationship Id="rId16" Type="http://schemas.openxmlformats.org/officeDocument/2006/relationships/oleObject" Target="../embeddings/oleObject48.bin"/><Relationship Id="rId20" Type="http://schemas.openxmlformats.org/officeDocument/2006/relationships/oleObject" Target="../embeddings/oleObject50.bin"/><Relationship Id="rId29" Type="http://schemas.openxmlformats.org/officeDocument/2006/relationships/image" Target="../media/image56.emf"/><Relationship Id="rId41" Type="http://schemas.openxmlformats.org/officeDocument/2006/relationships/image" Target="../media/image62.emf"/><Relationship Id="rId54" Type="http://schemas.openxmlformats.org/officeDocument/2006/relationships/oleObject" Target="../embeddings/oleObject67.bin"/><Relationship Id="rId1" Type="http://schemas.openxmlformats.org/officeDocument/2006/relationships/slideLayout" Target="../slideLayouts/slideLayout18.xml"/><Relationship Id="rId6" Type="http://schemas.openxmlformats.org/officeDocument/2006/relationships/oleObject" Target="../embeddings/oleObject43.bin"/><Relationship Id="rId11" Type="http://schemas.openxmlformats.org/officeDocument/2006/relationships/image" Target="../media/image47.wmf"/><Relationship Id="rId24" Type="http://schemas.openxmlformats.org/officeDocument/2006/relationships/oleObject" Target="../embeddings/oleObject52.bin"/><Relationship Id="rId32" Type="http://schemas.openxmlformats.org/officeDocument/2006/relationships/oleObject" Target="../embeddings/oleObject56.bin"/><Relationship Id="rId37" Type="http://schemas.openxmlformats.org/officeDocument/2006/relationships/image" Target="../media/image60.emf"/><Relationship Id="rId40" Type="http://schemas.openxmlformats.org/officeDocument/2006/relationships/oleObject" Target="../embeddings/oleObject60.bin"/><Relationship Id="rId45" Type="http://schemas.openxmlformats.org/officeDocument/2006/relationships/image" Target="../media/image64.wmf"/><Relationship Id="rId53" Type="http://schemas.openxmlformats.org/officeDocument/2006/relationships/image" Target="../media/image68.emf"/><Relationship Id="rId58" Type="http://schemas.openxmlformats.org/officeDocument/2006/relationships/oleObject" Target="../embeddings/oleObject69.bin"/><Relationship Id="rId5" Type="http://schemas.openxmlformats.org/officeDocument/2006/relationships/image" Target="../media/image44.wmf"/><Relationship Id="rId15" Type="http://schemas.openxmlformats.org/officeDocument/2006/relationships/image" Target="../media/image49.emf"/><Relationship Id="rId23" Type="http://schemas.openxmlformats.org/officeDocument/2006/relationships/image" Target="../media/image53.emf"/><Relationship Id="rId28" Type="http://schemas.openxmlformats.org/officeDocument/2006/relationships/oleObject" Target="../embeddings/oleObject54.bin"/><Relationship Id="rId36" Type="http://schemas.openxmlformats.org/officeDocument/2006/relationships/oleObject" Target="../embeddings/oleObject58.bin"/><Relationship Id="rId49" Type="http://schemas.openxmlformats.org/officeDocument/2006/relationships/image" Target="../media/image66.emf"/><Relationship Id="rId57" Type="http://schemas.openxmlformats.org/officeDocument/2006/relationships/image" Target="../media/image70.wmf"/><Relationship Id="rId61" Type="http://schemas.openxmlformats.org/officeDocument/2006/relationships/image" Target="../media/image72.wmf"/><Relationship Id="rId10" Type="http://schemas.openxmlformats.org/officeDocument/2006/relationships/oleObject" Target="../embeddings/oleObject45.bin"/><Relationship Id="rId19" Type="http://schemas.openxmlformats.org/officeDocument/2006/relationships/image" Target="../media/image51.emf"/><Relationship Id="rId31" Type="http://schemas.openxmlformats.org/officeDocument/2006/relationships/image" Target="../media/image57.emf"/><Relationship Id="rId44" Type="http://schemas.openxmlformats.org/officeDocument/2006/relationships/oleObject" Target="../embeddings/oleObject62.bin"/><Relationship Id="rId52" Type="http://schemas.openxmlformats.org/officeDocument/2006/relationships/oleObject" Target="../embeddings/oleObject66.bin"/><Relationship Id="rId60" Type="http://schemas.openxmlformats.org/officeDocument/2006/relationships/oleObject" Target="../embeddings/oleObject70.bin"/><Relationship Id="rId4" Type="http://schemas.openxmlformats.org/officeDocument/2006/relationships/oleObject" Target="../embeddings/oleObject42.bin"/><Relationship Id="rId9" Type="http://schemas.openxmlformats.org/officeDocument/2006/relationships/image" Target="../media/image46.wmf"/><Relationship Id="rId14" Type="http://schemas.openxmlformats.org/officeDocument/2006/relationships/oleObject" Target="../embeddings/oleObject47.bin"/><Relationship Id="rId22" Type="http://schemas.openxmlformats.org/officeDocument/2006/relationships/oleObject" Target="../embeddings/oleObject51.bin"/><Relationship Id="rId27" Type="http://schemas.openxmlformats.org/officeDocument/2006/relationships/image" Target="../media/image55.emf"/><Relationship Id="rId30" Type="http://schemas.openxmlformats.org/officeDocument/2006/relationships/oleObject" Target="../embeddings/oleObject55.bin"/><Relationship Id="rId35" Type="http://schemas.openxmlformats.org/officeDocument/2006/relationships/image" Target="../media/image59.emf"/><Relationship Id="rId43" Type="http://schemas.openxmlformats.org/officeDocument/2006/relationships/image" Target="../media/image63.emf"/><Relationship Id="rId48" Type="http://schemas.openxmlformats.org/officeDocument/2006/relationships/oleObject" Target="../embeddings/oleObject64.bin"/><Relationship Id="rId56" Type="http://schemas.openxmlformats.org/officeDocument/2006/relationships/oleObject" Target="../embeddings/oleObject68.bin"/><Relationship Id="rId8" Type="http://schemas.openxmlformats.org/officeDocument/2006/relationships/oleObject" Target="../embeddings/oleObject44.bin"/><Relationship Id="rId51" Type="http://schemas.openxmlformats.org/officeDocument/2006/relationships/image" Target="../media/image67.emf"/><Relationship Id="rId3" Type="http://schemas.openxmlformats.org/officeDocument/2006/relationships/image" Target="../media/image43.wmf"/><Relationship Id="rId12" Type="http://schemas.openxmlformats.org/officeDocument/2006/relationships/oleObject" Target="../embeddings/oleObject46.bin"/><Relationship Id="rId17" Type="http://schemas.openxmlformats.org/officeDocument/2006/relationships/image" Target="../media/image50.emf"/><Relationship Id="rId25" Type="http://schemas.openxmlformats.org/officeDocument/2006/relationships/image" Target="../media/image54.emf"/><Relationship Id="rId33" Type="http://schemas.openxmlformats.org/officeDocument/2006/relationships/image" Target="../media/image58.emf"/><Relationship Id="rId38" Type="http://schemas.openxmlformats.org/officeDocument/2006/relationships/oleObject" Target="../embeddings/oleObject59.bin"/><Relationship Id="rId46" Type="http://schemas.openxmlformats.org/officeDocument/2006/relationships/oleObject" Target="../embeddings/oleObject63.bin"/><Relationship Id="rId59" Type="http://schemas.openxmlformats.org/officeDocument/2006/relationships/image" Target="../media/image71.wmf"/></Relationships>
</file>

<file path=ppt/slides/_rels/slide11.xml.rels><?xml version="1.0" encoding="UTF-8" standalone="yes"?>
<Relationships xmlns="http://schemas.openxmlformats.org/package/2006/relationships"><Relationship Id="rId3" Type="http://schemas.openxmlformats.org/officeDocument/2006/relationships/image" Target="../media/image73.wmf"/><Relationship Id="rId7" Type="http://schemas.openxmlformats.org/officeDocument/2006/relationships/image" Target="../media/image75.wmf"/><Relationship Id="rId2" Type="http://schemas.openxmlformats.org/officeDocument/2006/relationships/oleObject" Target="../embeddings/oleObject71.bin"/><Relationship Id="rId1" Type="http://schemas.openxmlformats.org/officeDocument/2006/relationships/slideLayout" Target="../slideLayouts/slideLayout18.xml"/><Relationship Id="rId6" Type="http://schemas.openxmlformats.org/officeDocument/2006/relationships/oleObject" Target="../embeddings/oleObject73.bin"/><Relationship Id="rId5" Type="http://schemas.openxmlformats.org/officeDocument/2006/relationships/image" Target="../media/image74.wmf"/><Relationship Id="rId4" Type="http://schemas.openxmlformats.org/officeDocument/2006/relationships/oleObject" Target="../embeddings/oleObject72.bin"/></Relationships>
</file>

<file path=ppt/slides/_rels/slide1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8.xml"/><Relationship Id="rId5" Type="http://schemas.openxmlformats.org/officeDocument/2006/relationships/image" Target="../media/image79.png"/><Relationship Id="rId4" Type="http://schemas.openxmlformats.org/officeDocument/2006/relationships/image" Target="../media/image78.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audio" Target="../media/audio2.wav"/><Relationship Id="rId1" Type="http://schemas.openxmlformats.org/officeDocument/2006/relationships/slideLayout" Target="../slideLayouts/slideLayout18.xml"/><Relationship Id="rId4" Type="http://schemas.openxmlformats.org/officeDocument/2006/relationships/image" Target="../media/image80.emf"/></Relationships>
</file>

<file path=ppt/slides/_rels/slide14.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oleObject" Target="../embeddings/oleObject75.bin"/><Relationship Id="rId1" Type="http://schemas.openxmlformats.org/officeDocument/2006/relationships/slideLayout" Target="../slideLayouts/slideLayout18.xml"/><Relationship Id="rId5" Type="http://schemas.openxmlformats.org/officeDocument/2006/relationships/image" Target="../media/image82.emf"/><Relationship Id="rId4" Type="http://schemas.openxmlformats.org/officeDocument/2006/relationships/oleObject" Target="../embeddings/oleObject76.bin"/></Relationships>
</file>

<file path=ppt/slides/_rels/slide15.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oleObject" Target="../embeddings/oleObject77.bin"/><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image" Target="../media/image84.wmf"/><Relationship Id="rId7" Type="http://schemas.openxmlformats.org/officeDocument/2006/relationships/image" Target="../media/image86.wmf"/><Relationship Id="rId2" Type="http://schemas.openxmlformats.org/officeDocument/2006/relationships/oleObject" Target="../embeddings/oleObject78.bin"/><Relationship Id="rId1" Type="http://schemas.openxmlformats.org/officeDocument/2006/relationships/slideLayout" Target="../slideLayouts/slideLayout18.xml"/><Relationship Id="rId6" Type="http://schemas.openxmlformats.org/officeDocument/2006/relationships/oleObject" Target="../embeddings/oleObject80.bin"/><Relationship Id="rId5" Type="http://schemas.openxmlformats.org/officeDocument/2006/relationships/image" Target="../media/image85.wmf"/><Relationship Id="rId4" Type="http://schemas.openxmlformats.org/officeDocument/2006/relationships/oleObject" Target="../embeddings/oleObject79.bin"/><Relationship Id="rId9" Type="http://schemas.openxmlformats.org/officeDocument/2006/relationships/image" Target="../media/image87.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0.wmf"/><Relationship Id="rId12" Type="http://schemas.openxmlformats.org/officeDocument/2006/relationships/oleObject" Target="../embeddings/oleObject87.bin"/><Relationship Id="rId2" Type="http://schemas.openxmlformats.org/officeDocument/2006/relationships/oleObject" Target="../embeddings/oleObject82.bin"/><Relationship Id="rId1" Type="http://schemas.openxmlformats.org/officeDocument/2006/relationships/slideLayout" Target="../slideLayouts/slideLayout18.xml"/><Relationship Id="rId6" Type="http://schemas.openxmlformats.org/officeDocument/2006/relationships/oleObject" Target="../embeddings/oleObject84.bin"/><Relationship Id="rId11" Type="http://schemas.openxmlformats.org/officeDocument/2006/relationships/image" Target="../media/image92.wmf"/><Relationship Id="rId5" Type="http://schemas.openxmlformats.org/officeDocument/2006/relationships/image" Target="../media/image89.wmf"/><Relationship Id="rId15" Type="http://schemas.openxmlformats.org/officeDocument/2006/relationships/image" Target="../media/image94.w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91.wmf"/><Relationship Id="rId14" Type="http://schemas.openxmlformats.org/officeDocument/2006/relationships/oleObject" Target="../embeddings/oleObject8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7.wmf"/><Relationship Id="rId12" Type="http://schemas.openxmlformats.org/officeDocument/2006/relationships/oleObject" Target="../embeddings/oleObject94.bin"/><Relationship Id="rId2" Type="http://schemas.openxmlformats.org/officeDocument/2006/relationships/oleObject" Target="../embeddings/oleObject89.bin"/><Relationship Id="rId1" Type="http://schemas.openxmlformats.org/officeDocument/2006/relationships/slideLayout" Target="../slideLayouts/slideLayout18.xml"/><Relationship Id="rId6" Type="http://schemas.openxmlformats.org/officeDocument/2006/relationships/oleObject" Target="../embeddings/oleObject91.bin"/><Relationship Id="rId11" Type="http://schemas.openxmlformats.org/officeDocument/2006/relationships/image" Target="../media/image99.wmf"/><Relationship Id="rId5" Type="http://schemas.openxmlformats.org/officeDocument/2006/relationships/image" Target="../media/image96.wmf"/><Relationship Id="rId15" Type="http://schemas.openxmlformats.org/officeDocument/2006/relationships/image" Target="../media/image101.w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98.wmf"/><Relationship Id="rId14" Type="http://schemas.openxmlformats.org/officeDocument/2006/relationships/oleObject" Target="../embeddings/oleObject95.bin"/></Relationships>
</file>

<file path=ppt/slides/_rels/slide19.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oleObject" Target="../embeddings/oleObject96.bin"/><Relationship Id="rId1" Type="http://schemas.openxmlformats.org/officeDocument/2006/relationships/slideLayout" Target="../slideLayouts/slideLayout18.xml"/><Relationship Id="rId6" Type="http://schemas.openxmlformats.org/officeDocument/2006/relationships/audio" Target="../media/audio2.wav"/><Relationship Id="rId5" Type="http://schemas.openxmlformats.org/officeDocument/2006/relationships/image" Target="../media/image103.emf"/><Relationship Id="rId4" Type="http://schemas.openxmlformats.org/officeDocument/2006/relationships/oleObject" Target="../embeddings/oleObject97.bin"/></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oleObject" Target="../embeddings/oleObject104.bin"/><Relationship Id="rId18" Type="http://schemas.openxmlformats.org/officeDocument/2006/relationships/image" Target="../media/image110.wmf"/><Relationship Id="rId3" Type="http://schemas.openxmlformats.org/officeDocument/2006/relationships/image" Target="../media/image98.wmf"/><Relationship Id="rId7" Type="http://schemas.openxmlformats.org/officeDocument/2006/relationships/image" Target="../media/image105.wmf"/><Relationship Id="rId12" Type="http://schemas.openxmlformats.org/officeDocument/2006/relationships/image" Target="../media/image107.wmf"/><Relationship Id="rId17" Type="http://schemas.openxmlformats.org/officeDocument/2006/relationships/oleObject" Target="../embeddings/oleObject106.bin"/><Relationship Id="rId2" Type="http://schemas.openxmlformats.org/officeDocument/2006/relationships/oleObject" Target="../embeddings/oleObject98.bin"/><Relationship Id="rId16" Type="http://schemas.openxmlformats.org/officeDocument/2006/relationships/image" Target="../media/image109.wmf"/><Relationship Id="rId1" Type="http://schemas.openxmlformats.org/officeDocument/2006/relationships/slideLayout" Target="../slideLayouts/slideLayout18.xml"/><Relationship Id="rId6" Type="http://schemas.openxmlformats.org/officeDocument/2006/relationships/oleObject" Target="../embeddings/oleObject100.bin"/><Relationship Id="rId11" Type="http://schemas.openxmlformats.org/officeDocument/2006/relationships/oleObject" Target="../embeddings/oleObject103.bin"/><Relationship Id="rId5" Type="http://schemas.openxmlformats.org/officeDocument/2006/relationships/image" Target="../media/image104.wmf"/><Relationship Id="rId15" Type="http://schemas.openxmlformats.org/officeDocument/2006/relationships/oleObject" Target="../embeddings/oleObject105.bin"/><Relationship Id="rId10" Type="http://schemas.openxmlformats.org/officeDocument/2006/relationships/image" Target="../media/image106.wmf"/><Relationship Id="rId4" Type="http://schemas.openxmlformats.org/officeDocument/2006/relationships/oleObject" Target="../embeddings/oleObject99.bin"/><Relationship Id="rId9" Type="http://schemas.openxmlformats.org/officeDocument/2006/relationships/oleObject" Target="../embeddings/oleObject102.bin"/><Relationship Id="rId14" Type="http://schemas.openxmlformats.org/officeDocument/2006/relationships/image" Target="../media/image108.wmf"/></Relationships>
</file>

<file path=ppt/slides/_rels/slide21.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12.bin"/><Relationship Id="rId18" Type="http://schemas.openxmlformats.org/officeDocument/2006/relationships/image" Target="../media/image119.emf"/><Relationship Id="rId26" Type="http://schemas.openxmlformats.org/officeDocument/2006/relationships/image" Target="../media/image123.wmf"/><Relationship Id="rId3" Type="http://schemas.openxmlformats.org/officeDocument/2006/relationships/oleObject" Target="../embeddings/oleObject107.bin"/><Relationship Id="rId21" Type="http://schemas.openxmlformats.org/officeDocument/2006/relationships/oleObject" Target="../embeddings/oleObject116.bin"/><Relationship Id="rId7" Type="http://schemas.openxmlformats.org/officeDocument/2006/relationships/oleObject" Target="../embeddings/oleObject109.bin"/><Relationship Id="rId12" Type="http://schemas.openxmlformats.org/officeDocument/2006/relationships/image" Target="../media/image116.wmf"/><Relationship Id="rId17" Type="http://schemas.openxmlformats.org/officeDocument/2006/relationships/oleObject" Target="../embeddings/oleObject114.bin"/><Relationship Id="rId25" Type="http://schemas.openxmlformats.org/officeDocument/2006/relationships/oleObject" Target="../embeddings/oleObject118.bin"/><Relationship Id="rId2" Type="http://schemas.openxmlformats.org/officeDocument/2006/relationships/image" Target="../media/image111.png"/><Relationship Id="rId16" Type="http://schemas.openxmlformats.org/officeDocument/2006/relationships/image" Target="../media/image118.emf"/><Relationship Id="rId20" Type="http://schemas.openxmlformats.org/officeDocument/2006/relationships/image" Target="../media/image120.wmf"/><Relationship Id="rId1" Type="http://schemas.openxmlformats.org/officeDocument/2006/relationships/slideLayout" Target="../slideLayouts/slideLayout18.xml"/><Relationship Id="rId6" Type="http://schemas.openxmlformats.org/officeDocument/2006/relationships/image" Target="../media/image113.wmf"/><Relationship Id="rId11" Type="http://schemas.openxmlformats.org/officeDocument/2006/relationships/oleObject" Target="../embeddings/oleObject111.bin"/><Relationship Id="rId24" Type="http://schemas.openxmlformats.org/officeDocument/2006/relationships/image" Target="../media/image122.wmf"/><Relationship Id="rId5" Type="http://schemas.openxmlformats.org/officeDocument/2006/relationships/oleObject" Target="../embeddings/oleObject108.bin"/><Relationship Id="rId15" Type="http://schemas.openxmlformats.org/officeDocument/2006/relationships/oleObject" Target="../embeddings/oleObject113.bin"/><Relationship Id="rId23" Type="http://schemas.openxmlformats.org/officeDocument/2006/relationships/oleObject" Target="../embeddings/oleObject117.bin"/><Relationship Id="rId10" Type="http://schemas.openxmlformats.org/officeDocument/2006/relationships/image" Target="../media/image115.wmf"/><Relationship Id="rId19" Type="http://schemas.openxmlformats.org/officeDocument/2006/relationships/oleObject" Target="../embeddings/oleObject115.bin"/><Relationship Id="rId4" Type="http://schemas.openxmlformats.org/officeDocument/2006/relationships/image" Target="../media/image112.wmf"/><Relationship Id="rId9" Type="http://schemas.openxmlformats.org/officeDocument/2006/relationships/oleObject" Target="../embeddings/oleObject110.bin"/><Relationship Id="rId14" Type="http://schemas.openxmlformats.org/officeDocument/2006/relationships/image" Target="../media/image117.emf"/><Relationship Id="rId22" Type="http://schemas.openxmlformats.org/officeDocument/2006/relationships/image" Target="../media/image121.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image" Target="../media/image124.emf"/><Relationship Id="rId7" Type="http://schemas.openxmlformats.org/officeDocument/2006/relationships/image" Target="../media/image126.emf"/><Relationship Id="rId2" Type="http://schemas.openxmlformats.org/officeDocument/2006/relationships/oleObject" Target="../embeddings/oleObject119.bin"/><Relationship Id="rId1" Type="http://schemas.openxmlformats.org/officeDocument/2006/relationships/slideLayout" Target="../slideLayouts/slideLayout18.xml"/><Relationship Id="rId6" Type="http://schemas.openxmlformats.org/officeDocument/2006/relationships/oleObject" Target="../embeddings/oleObject121.bin"/><Relationship Id="rId11" Type="http://schemas.openxmlformats.org/officeDocument/2006/relationships/image" Target="../media/image128.emf"/><Relationship Id="rId5" Type="http://schemas.openxmlformats.org/officeDocument/2006/relationships/image" Target="../media/image125.emf"/><Relationship Id="rId10" Type="http://schemas.openxmlformats.org/officeDocument/2006/relationships/oleObject" Target="../embeddings/oleObject123.bin"/><Relationship Id="rId4" Type="http://schemas.openxmlformats.org/officeDocument/2006/relationships/oleObject" Target="../embeddings/oleObject120.bin"/><Relationship Id="rId9" Type="http://schemas.openxmlformats.org/officeDocument/2006/relationships/image" Target="../media/image127.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7.bin"/><Relationship Id="rId3" Type="http://schemas.openxmlformats.org/officeDocument/2006/relationships/image" Target="../media/image129.wmf"/><Relationship Id="rId7" Type="http://schemas.openxmlformats.org/officeDocument/2006/relationships/image" Target="../media/image131.wmf"/><Relationship Id="rId2" Type="http://schemas.openxmlformats.org/officeDocument/2006/relationships/oleObject" Target="../embeddings/oleObject124.bin"/><Relationship Id="rId1" Type="http://schemas.openxmlformats.org/officeDocument/2006/relationships/slideLayout" Target="../slideLayouts/slideLayout18.xml"/><Relationship Id="rId6" Type="http://schemas.openxmlformats.org/officeDocument/2006/relationships/oleObject" Target="../embeddings/oleObject126.bin"/><Relationship Id="rId5" Type="http://schemas.openxmlformats.org/officeDocument/2006/relationships/image" Target="../media/image130.wmf"/><Relationship Id="rId4" Type="http://schemas.openxmlformats.org/officeDocument/2006/relationships/oleObject" Target="../embeddings/oleObject125.bin"/><Relationship Id="rId9" Type="http://schemas.openxmlformats.org/officeDocument/2006/relationships/image" Target="../media/image132.wmf"/></Relationships>
</file>

<file path=ppt/slides/_rels/slide24.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18.xml"/><Relationship Id="rId5" Type="http://schemas.openxmlformats.org/officeDocument/2006/relationships/image" Target="../media/image136.png"/><Relationship Id="rId4" Type="http://schemas.openxmlformats.org/officeDocument/2006/relationships/image" Target="../media/image135.png"/></Relationships>
</file>

<file path=ppt/slides/_rels/slide25.x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oleObject" Target="../embeddings/oleObject128.bin"/><Relationship Id="rId1" Type="http://schemas.openxmlformats.org/officeDocument/2006/relationships/slideLayout" Target="../slideLayouts/slideLayout18.xml"/><Relationship Id="rId5" Type="http://schemas.openxmlformats.org/officeDocument/2006/relationships/image" Target="../media/image138.wmf"/><Relationship Id="rId4" Type="http://schemas.openxmlformats.org/officeDocument/2006/relationships/oleObject" Target="../embeddings/oleObject129.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image" Target="../media/image139.wmf"/><Relationship Id="rId7" Type="http://schemas.openxmlformats.org/officeDocument/2006/relationships/image" Target="../media/image141.wmf"/><Relationship Id="rId2" Type="http://schemas.openxmlformats.org/officeDocument/2006/relationships/oleObject" Target="../embeddings/oleObject130.bin"/><Relationship Id="rId1" Type="http://schemas.openxmlformats.org/officeDocument/2006/relationships/slideLayout" Target="../slideLayouts/slideLayout18.xml"/><Relationship Id="rId6" Type="http://schemas.openxmlformats.org/officeDocument/2006/relationships/oleObject" Target="../embeddings/oleObject132.bin"/><Relationship Id="rId5" Type="http://schemas.openxmlformats.org/officeDocument/2006/relationships/image" Target="../media/image140.wmf"/><Relationship Id="rId4" Type="http://schemas.openxmlformats.org/officeDocument/2006/relationships/oleObject" Target="../embeddings/oleObject131.bin"/><Relationship Id="rId9" Type="http://schemas.openxmlformats.org/officeDocument/2006/relationships/image" Target="../media/image142.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oleObject" Target="../embeddings/oleObject140.bin"/><Relationship Id="rId18" Type="http://schemas.openxmlformats.org/officeDocument/2006/relationships/image" Target="../media/image150.wmf"/><Relationship Id="rId26" Type="http://schemas.openxmlformats.org/officeDocument/2006/relationships/image" Target="../media/image154.wmf"/><Relationship Id="rId3" Type="http://schemas.openxmlformats.org/officeDocument/2006/relationships/image" Target="../media/image143.wmf"/><Relationship Id="rId21" Type="http://schemas.openxmlformats.org/officeDocument/2006/relationships/oleObject" Target="../embeddings/oleObject144.bin"/><Relationship Id="rId7" Type="http://schemas.openxmlformats.org/officeDocument/2006/relationships/image" Target="../media/image145.wmf"/><Relationship Id="rId12" Type="http://schemas.openxmlformats.org/officeDocument/2006/relationships/image" Target="../media/image147.wmf"/><Relationship Id="rId17" Type="http://schemas.openxmlformats.org/officeDocument/2006/relationships/oleObject" Target="../embeddings/oleObject142.bin"/><Relationship Id="rId25" Type="http://schemas.openxmlformats.org/officeDocument/2006/relationships/oleObject" Target="../embeddings/oleObject146.bin"/><Relationship Id="rId2" Type="http://schemas.openxmlformats.org/officeDocument/2006/relationships/oleObject" Target="../embeddings/oleObject134.bin"/><Relationship Id="rId16" Type="http://schemas.openxmlformats.org/officeDocument/2006/relationships/image" Target="../media/image149.wmf"/><Relationship Id="rId20" Type="http://schemas.openxmlformats.org/officeDocument/2006/relationships/image" Target="../media/image151.wmf"/><Relationship Id="rId1" Type="http://schemas.openxmlformats.org/officeDocument/2006/relationships/slideLayout" Target="../slideLayouts/slideLayout18.xml"/><Relationship Id="rId6" Type="http://schemas.openxmlformats.org/officeDocument/2006/relationships/oleObject" Target="../embeddings/oleObject136.bin"/><Relationship Id="rId11" Type="http://schemas.openxmlformats.org/officeDocument/2006/relationships/oleObject" Target="../embeddings/oleObject139.bin"/><Relationship Id="rId24" Type="http://schemas.openxmlformats.org/officeDocument/2006/relationships/image" Target="../media/image153.wmf"/><Relationship Id="rId5" Type="http://schemas.openxmlformats.org/officeDocument/2006/relationships/image" Target="../media/image144.wmf"/><Relationship Id="rId15" Type="http://schemas.openxmlformats.org/officeDocument/2006/relationships/oleObject" Target="../embeddings/oleObject141.bin"/><Relationship Id="rId23" Type="http://schemas.openxmlformats.org/officeDocument/2006/relationships/oleObject" Target="../embeddings/oleObject145.bin"/><Relationship Id="rId10" Type="http://schemas.openxmlformats.org/officeDocument/2006/relationships/oleObject" Target="../embeddings/oleObject138.bin"/><Relationship Id="rId19" Type="http://schemas.openxmlformats.org/officeDocument/2006/relationships/oleObject" Target="../embeddings/oleObject143.bin"/><Relationship Id="rId4" Type="http://schemas.openxmlformats.org/officeDocument/2006/relationships/oleObject" Target="../embeddings/oleObject135.bin"/><Relationship Id="rId9" Type="http://schemas.openxmlformats.org/officeDocument/2006/relationships/image" Target="../media/image146.wmf"/><Relationship Id="rId14" Type="http://schemas.openxmlformats.org/officeDocument/2006/relationships/image" Target="../media/image148.emf"/><Relationship Id="rId22" Type="http://schemas.openxmlformats.org/officeDocument/2006/relationships/image" Target="../media/image152.emf"/></Relationships>
</file>

<file path=ppt/slides/_rels/slide28.xml.rels><?xml version="1.0" encoding="UTF-8" standalone="yes"?>
<Relationships xmlns="http://schemas.openxmlformats.org/package/2006/relationships"><Relationship Id="rId8" Type="http://schemas.openxmlformats.org/officeDocument/2006/relationships/image" Target="../media/image156.wmf"/><Relationship Id="rId13" Type="http://schemas.openxmlformats.org/officeDocument/2006/relationships/oleObject" Target="../embeddings/oleObject151.bin"/><Relationship Id="rId3" Type="http://schemas.openxmlformats.org/officeDocument/2006/relationships/audio" Target="../media/audio2.wav"/><Relationship Id="rId7" Type="http://schemas.openxmlformats.org/officeDocument/2006/relationships/oleObject" Target="../embeddings/oleObject148.bin"/><Relationship Id="rId12" Type="http://schemas.openxmlformats.org/officeDocument/2006/relationships/image" Target="../media/image158.wmf"/><Relationship Id="rId17" Type="http://schemas.openxmlformats.org/officeDocument/2006/relationships/image" Target="../media/image160.wmf"/><Relationship Id="rId2" Type="http://schemas.openxmlformats.org/officeDocument/2006/relationships/slide" Target="slide3.xml"/><Relationship Id="rId16" Type="http://schemas.openxmlformats.org/officeDocument/2006/relationships/oleObject" Target="../embeddings/oleObject153.bin"/><Relationship Id="rId1" Type="http://schemas.openxmlformats.org/officeDocument/2006/relationships/slideLayout" Target="../slideLayouts/slideLayout18.xml"/><Relationship Id="rId6" Type="http://schemas.openxmlformats.org/officeDocument/2006/relationships/image" Target="../media/image155.wmf"/><Relationship Id="rId11" Type="http://schemas.openxmlformats.org/officeDocument/2006/relationships/oleObject" Target="../embeddings/oleObject150.bin"/><Relationship Id="rId5" Type="http://schemas.openxmlformats.org/officeDocument/2006/relationships/oleObject" Target="../embeddings/oleObject147.bin"/><Relationship Id="rId15" Type="http://schemas.openxmlformats.org/officeDocument/2006/relationships/oleObject" Target="../embeddings/oleObject152.bin"/><Relationship Id="rId10" Type="http://schemas.openxmlformats.org/officeDocument/2006/relationships/image" Target="../media/image157.emf"/><Relationship Id="rId4" Type="http://schemas.openxmlformats.org/officeDocument/2006/relationships/slide" Target="slide8.xml"/><Relationship Id="rId9" Type="http://schemas.openxmlformats.org/officeDocument/2006/relationships/oleObject" Target="../embeddings/oleObject149.bin"/><Relationship Id="rId14" Type="http://schemas.openxmlformats.org/officeDocument/2006/relationships/image" Target="../media/image159.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57.bin"/><Relationship Id="rId13" Type="http://schemas.openxmlformats.org/officeDocument/2006/relationships/image" Target="../media/image164.wmf"/><Relationship Id="rId18" Type="http://schemas.openxmlformats.org/officeDocument/2006/relationships/oleObject" Target="../embeddings/oleObject162.bin"/><Relationship Id="rId26" Type="http://schemas.openxmlformats.org/officeDocument/2006/relationships/oleObject" Target="../embeddings/oleObject166.bin"/><Relationship Id="rId3" Type="http://schemas.openxmlformats.org/officeDocument/2006/relationships/image" Target="../media/image161.wmf"/><Relationship Id="rId21" Type="http://schemas.openxmlformats.org/officeDocument/2006/relationships/image" Target="../media/image168.wmf"/><Relationship Id="rId34" Type="http://schemas.openxmlformats.org/officeDocument/2006/relationships/oleObject" Target="../embeddings/oleObject170.bin"/><Relationship Id="rId7" Type="http://schemas.openxmlformats.org/officeDocument/2006/relationships/image" Target="../media/image144.wmf"/><Relationship Id="rId12" Type="http://schemas.openxmlformats.org/officeDocument/2006/relationships/oleObject" Target="../embeddings/oleObject159.bin"/><Relationship Id="rId17" Type="http://schemas.openxmlformats.org/officeDocument/2006/relationships/image" Target="../media/image166.wmf"/><Relationship Id="rId25" Type="http://schemas.openxmlformats.org/officeDocument/2006/relationships/image" Target="../media/image170.wmf"/><Relationship Id="rId33" Type="http://schemas.openxmlformats.org/officeDocument/2006/relationships/image" Target="../media/image174.emf"/><Relationship Id="rId2" Type="http://schemas.openxmlformats.org/officeDocument/2006/relationships/oleObject" Target="../embeddings/oleObject154.bin"/><Relationship Id="rId16" Type="http://schemas.openxmlformats.org/officeDocument/2006/relationships/oleObject" Target="../embeddings/oleObject161.bin"/><Relationship Id="rId20" Type="http://schemas.openxmlformats.org/officeDocument/2006/relationships/oleObject" Target="../embeddings/oleObject163.bin"/><Relationship Id="rId29" Type="http://schemas.openxmlformats.org/officeDocument/2006/relationships/image" Target="../media/image172.emf"/><Relationship Id="rId1" Type="http://schemas.openxmlformats.org/officeDocument/2006/relationships/slideLayout" Target="../slideLayouts/slideLayout18.xml"/><Relationship Id="rId6" Type="http://schemas.openxmlformats.org/officeDocument/2006/relationships/oleObject" Target="../embeddings/oleObject156.bin"/><Relationship Id="rId11" Type="http://schemas.openxmlformats.org/officeDocument/2006/relationships/image" Target="../media/image149.wmf"/><Relationship Id="rId24" Type="http://schemas.openxmlformats.org/officeDocument/2006/relationships/oleObject" Target="../embeddings/oleObject165.bin"/><Relationship Id="rId32" Type="http://schemas.openxmlformats.org/officeDocument/2006/relationships/oleObject" Target="../embeddings/oleObject169.bin"/><Relationship Id="rId37" Type="http://schemas.openxmlformats.org/officeDocument/2006/relationships/image" Target="../media/image176.emf"/><Relationship Id="rId5" Type="http://schemas.openxmlformats.org/officeDocument/2006/relationships/image" Target="../media/image162.wmf"/><Relationship Id="rId15" Type="http://schemas.openxmlformats.org/officeDocument/2006/relationships/image" Target="../media/image165.wmf"/><Relationship Id="rId23" Type="http://schemas.openxmlformats.org/officeDocument/2006/relationships/image" Target="../media/image169.wmf"/><Relationship Id="rId28" Type="http://schemas.openxmlformats.org/officeDocument/2006/relationships/oleObject" Target="../embeddings/oleObject167.bin"/><Relationship Id="rId36" Type="http://schemas.openxmlformats.org/officeDocument/2006/relationships/oleObject" Target="../embeddings/oleObject171.bin"/><Relationship Id="rId10" Type="http://schemas.openxmlformats.org/officeDocument/2006/relationships/oleObject" Target="../embeddings/oleObject158.bin"/><Relationship Id="rId19" Type="http://schemas.openxmlformats.org/officeDocument/2006/relationships/image" Target="../media/image167.wmf"/><Relationship Id="rId31" Type="http://schemas.openxmlformats.org/officeDocument/2006/relationships/image" Target="../media/image173.emf"/><Relationship Id="rId4" Type="http://schemas.openxmlformats.org/officeDocument/2006/relationships/oleObject" Target="../embeddings/oleObject155.bin"/><Relationship Id="rId9" Type="http://schemas.openxmlformats.org/officeDocument/2006/relationships/image" Target="../media/image163.wmf"/><Relationship Id="rId14" Type="http://schemas.openxmlformats.org/officeDocument/2006/relationships/oleObject" Target="../embeddings/oleObject160.bin"/><Relationship Id="rId22" Type="http://schemas.openxmlformats.org/officeDocument/2006/relationships/oleObject" Target="../embeddings/oleObject164.bin"/><Relationship Id="rId27" Type="http://schemas.openxmlformats.org/officeDocument/2006/relationships/image" Target="../media/image171.wmf"/><Relationship Id="rId30" Type="http://schemas.openxmlformats.org/officeDocument/2006/relationships/oleObject" Target="../embeddings/oleObject168.bin"/><Relationship Id="rId35" Type="http://schemas.openxmlformats.org/officeDocument/2006/relationships/image" Target="../media/image175.wmf"/></Relationships>
</file>

<file path=ppt/slides/_rels/slide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8.x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audio" Target="../media/audio1.wav"/></Relationships>
</file>

<file path=ppt/slides/_rels/slide30.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178.bin"/><Relationship Id="rId18" Type="http://schemas.openxmlformats.org/officeDocument/2006/relationships/image" Target="../media/image182.wmf"/><Relationship Id="rId26" Type="http://schemas.openxmlformats.org/officeDocument/2006/relationships/oleObject" Target="../embeddings/oleObject185.bin"/><Relationship Id="rId39" Type="http://schemas.openxmlformats.org/officeDocument/2006/relationships/oleObject" Target="../embeddings/oleObject192.bin"/><Relationship Id="rId3" Type="http://schemas.openxmlformats.org/officeDocument/2006/relationships/image" Target="../media/image177.emf"/><Relationship Id="rId21" Type="http://schemas.openxmlformats.org/officeDocument/2006/relationships/image" Target="../media/image183.wmf"/><Relationship Id="rId34" Type="http://schemas.openxmlformats.org/officeDocument/2006/relationships/image" Target="../media/image188.emf"/><Relationship Id="rId42" Type="http://schemas.openxmlformats.org/officeDocument/2006/relationships/image" Target="../media/image192.emf"/><Relationship Id="rId7" Type="http://schemas.openxmlformats.org/officeDocument/2006/relationships/oleObject" Target="../embeddings/oleObject175.bin"/><Relationship Id="rId12" Type="http://schemas.openxmlformats.org/officeDocument/2006/relationships/image" Target="../media/image165.wmf"/><Relationship Id="rId17" Type="http://schemas.openxmlformats.org/officeDocument/2006/relationships/oleObject" Target="../embeddings/oleObject180.bin"/><Relationship Id="rId25" Type="http://schemas.openxmlformats.org/officeDocument/2006/relationships/image" Target="../media/image169.wmf"/><Relationship Id="rId33" Type="http://schemas.openxmlformats.org/officeDocument/2006/relationships/oleObject" Target="../embeddings/oleObject189.bin"/><Relationship Id="rId38" Type="http://schemas.openxmlformats.org/officeDocument/2006/relationships/image" Target="../media/image190.wmf"/><Relationship Id="rId46" Type="http://schemas.openxmlformats.org/officeDocument/2006/relationships/image" Target="../media/image194.emf"/><Relationship Id="rId2" Type="http://schemas.openxmlformats.org/officeDocument/2006/relationships/oleObject" Target="../embeddings/oleObject172.bin"/><Relationship Id="rId16" Type="http://schemas.openxmlformats.org/officeDocument/2006/relationships/image" Target="../media/image181.wmf"/><Relationship Id="rId20" Type="http://schemas.openxmlformats.org/officeDocument/2006/relationships/oleObject" Target="../embeddings/oleObject182.bin"/><Relationship Id="rId29" Type="http://schemas.openxmlformats.org/officeDocument/2006/relationships/oleObject" Target="../embeddings/oleObject187.bin"/><Relationship Id="rId41" Type="http://schemas.openxmlformats.org/officeDocument/2006/relationships/oleObject" Target="../embeddings/oleObject193.bin"/><Relationship Id="rId1" Type="http://schemas.openxmlformats.org/officeDocument/2006/relationships/slideLayout" Target="../slideLayouts/slideLayout18.xml"/><Relationship Id="rId6" Type="http://schemas.openxmlformats.org/officeDocument/2006/relationships/oleObject" Target="../embeddings/oleObject174.bin"/><Relationship Id="rId11" Type="http://schemas.openxmlformats.org/officeDocument/2006/relationships/oleObject" Target="../embeddings/oleObject177.bin"/><Relationship Id="rId24" Type="http://schemas.openxmlformats.org/officeDocument/2006/relationships/oleObject" Target="../embeddings/oleObject184.bin"/><Relationship Id="rId32" Type="http://schemas.openxmlformats.org/officeDocument/2006/relationships/image" Target="../media/image187.wmf"/><Relationship Id="rId37" Type="http://schemas.openxmlformats.org/officeDocument/2006/relationships/oleObject" Target="../embeddings/oleObject191.bin"/><Relationship Id="rId40" Type="http://schemas.openxmlformats.org/officeDocument/2006/relationships/image" Target="../media/image191.emf"/><Relationship Id="rId45" Type="http://schemas.openxmlformats.org/officeDocument/2006/relationships/oleObject" Target="../embeddings/oleObject195.bin"/><Relationship Id="rId5" Type="http://schemas.openxmlformats.org/officeDocument/2006/relationships/image" Target="../media/image178.wmf"/><Relationship Id="rId15" Type="http://schemas.openxmlformats.org/officeDocument/2006/relationships/oleObject" Target="../embeddings/oleObject179.bin"/><Relationship Id="rId23" Type="http://schemas.openxmlformats.org/officeDocument/2006/relationships/image" Target="../media/image184.wmf"/><Relationship Id="rId28" Type="http://schemas.openxmlformats.org/officeDocument/2006/relationships/oleObject" Target="../embeddings/oleObject186.bin"/><Relationship Id="rId36" Type="http://schemas.openxmlformats.org/officeDocument/2006/relationships/image" Target="../media/image189.wmf"/><Relationship Id="rId10" Type="http://schemas.openxmlformats.org/officeDocument/2006/relationships/image" Target="../media/image180.wmf"/><Relationship Id="rId19" Type="http://schemas.openxmlformats.org/officeDocument/2006/relationships/oleObject" Target="../embeddings/oleObject181.bin"/><Relationship Id="rId31" Type="http://schemas.openxmlformats.org/officeDocument/2006/relationships/oleObject" Target="../embeddings/oleObject188.bin"/><Relationship Id="rId44" Type="http://schemas.openxmlformats.org/officeDocument/2006/relationships/image" Target="../media/image193.emf"/><Relationship Id="rId4" Type="http://schemas.openxmlformats.org/officeDocument/2006/relationships/oleObject" Target="../embeddings/oleObject173.bin"/><Relationship Id="rId9" Type="http://schemas.openxmlformats.org/officeDocument/2006/relationships/oleObject" Target="../embeddings/oleObject176.bin"/><Relationship Id="rId14" Type="http://schemas.openxmlformats.org/officeDocument/2006/relationships/image" Target="../media/image149.wmf"/><Relationship Id="rId22" Type="http://schemas.openxmlformats.org/officeDocument/2006/relationships/oleObject" Target="../embeddings/oleObject183.bin"/><Relationship Id="rId27" Type="http://schemas.openxmlformats.org/officeDocument/2006/relationships/image" Target="../media/image185.wmf"/><Relationship Id="rId30" Type="http://schemas.openxmlformats.org/officeDocument/2006/relationships/image" Target="../media/image186.emf"/><Relationship Id="rId35" Type="http://schemas.openxmlformats.org/officeDocument/2006/relationships/oleObject" Target="../embeddings/oleObject190.bin"/><Relationship Id="rId43" Type="http://schemas.openxmlformats.org/officeDocument/2006/relationships/oleObject" Target="../embeddings/oleObject194.bin"/></Relationships>
</file>

<file path=ppt/slides/_rels/slide31.xml.rels><?xml version="1.0" encoding="UTF-8" standalone="yes"?>
<Relationships xmlns="http://schemas.openxmlformats.org/package/2006/relationships"><Relationship Id="rId3" Type="http://schemas.openxmlformats.org/officeDocument/2006/relationships/image" Target="../media/image195.emf"/><Relationship Id="rId7" Type="http://schemas.openxmlformats.org/officeDocument/2006/relationships/image" Target="../media/image197.emf"/><Relationship Id="rId2" Type="http://schemas.openxmlformats.org/officeDocument/2006/relationships/oleObject" Target="../embeddings/oleObject196.bin"/><Relationship Id="rId1" Type="http://schemas.openxmlformats.org/officeDocument/2006/relationships/slideLayout" Target="../slideLayouts/slideLayout18.xml"/><Relationship Id="rId6" Type="http://schemas.openxmlformats.org/officeDocument/2006/relationships/oleObject" Target="../embeddings/oleObject198.bin"/><Relationship Id="rId5" Type="http://schemas.openxmlformats.org/officeDocument/2006/relationships/image" Target="../media/image196.emf"/><Relationship Id="rId4" Type="http://schemas.openxmlformats.org/officeDocument/2006/relationships/oleObject" Target="../embeddings/oleObject197.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02.bin"/><Relationship Id="rId13" Type="http://schemas.openxmlformats.org/officeDocument/2006/relationships/image" Target="../media/image203.wmf"/><Relationship Id="rId18" Type="http://schemas.openxmlformats.org/officeDocument/2006/relationships/oleObject" Target="../embeddings/oleObject207.bin"/><Relationship Id="rId3" Type="http://schemas.openxmlformats.org/officeDocument/2006/relationships/image" Target="../media/image198.wmf"/><Relationship Id="rId21" Type="http://schemas.openxmlformats.org/officeDocument/2006/relationships/image" Target="../media/image207.emf"/><Relationship Id="rId7" Type="http://schemas.openxmlformats.org/officeDocument/2006/relationships/image" Target="../media/image200.wmf"/><Relationship Id="rId12" Type="http://schemas.openxmlformats.org/officeDocument/2006/relationships/oleObject" Target="../embeddings/oleObject204.bin"/><Relationship Id="rId17" Type="http://schemas.openxmlformats.org/officeDocument/2006/relationships/image" Target="../media/image205.emf"/><Relationship Id="rId2" Type="http://schemas.openxmlformats.org/officeDocument/2006/relationships/oleObject" Target="../embeddings/oleObject199.bin"/><Relationship Id="rId16" Type="http://schemas.openxmlformats.org/officeDocument/2006/relationships/oleObject" Target="../embeddings/oleObject206.bin"/><Relationship Id="rId20" Type="http://schemas.openxmlformats.org/officeDocument/2006/relationships/oleObject" Target="../embeddings/oleObject208.bin"/><Relationship Id="rId1" Type="http://schemas.openxmlformats.org/officeDocument/2006/relationships/slideLayout" Target="../slideLayouts/slideLayout18.xml"/><Relationship Id="rId6" Type="http://schemas.openxmlformats.org/officeDocument/2006/relationships/oleObject" Target="../embeddings/oleObject201.bin"/><Relationship Id="rId11" Type="http://schemas.openxmlformats.org/officeDocument/2006/relationships/image" Target="../media/image202.emf"/><Relationship Id="rId5" Type="http://schemas.openxmlformats.org/officeDocument/2006/relationships/image" Target="../media/image199.wmf"/><Relationship Id="rId15" Type="http://schemas.openxmlformats.org/officeDocument/2006/relationships/image" Target="../media/image204.wmf"/><Relationship Id="rId23" Type="http://schemas.openxmlformats.org/officeDocument/2006/relationships/image" Target="../media/image208.wmf"/><Relationship Id="rId10" Type="http://schemas.openxmlformats.org/officeDocument/2006/relationships/oleObject" Target="../embeddings/oleObject203.bin"/><Relationship Id="rId19" Type="http://schemas.openxmlformats.org/officeDocument/2006/relationships/image" Target="../media/image206.emf"/><Relationship Id="rId4" Type="http://schemas.openxmlformats.org/officeDocument/2006/relationships/oleObject" Target="../embeddings/oleObject200.bin"/><Relationship Id="rId9" Type="http://schemas.openxmlformats.org/officeDocument/2006/relationships/image" Target="../media/image201.emf"/><Relationship Id="rId14" Type="http://schemas.openxmlformats.org/officeDocument/2006/relationships/oleObject" Target="../embeddings/oleObject205.bin"/><Relationship Id="rId22" Type="http://schemas.openxmlformats.org/officeDocument/2006/relationships/oleObject" Target="../embeddings/oleObject209.bin"/></Relationships>
</file>

<file path=ppt/slides/_rels/slide33.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213.emf"/><Relationship Id="rId18" Type="http://schemas.openxmlformats.org/officeDocument/2006/relationships/oleObject" Target="../embeddings/oleObject217.bin"/><Relationship Id="rId3" Type="http://schemas.openxmlformats.org/officeDocument/2006/relationships/image" Target="../media/image209.wmf"/><Relationship Id="rId21" Type="http://schemas.openxmlformats.org/officeDocument/2006/relationships/image" Target="../media/image217.emf"/><Relationship Id="rId7" Type="http://schemas.openxmlformats.org/officeDocument/2006/relationships/image" Target="../media/image211.wmf"/><Relationship Id="rId12" Type="http://schemas.openxmlformats.org/officeDocument/2006/relationships/oleObject" Target="../embeddings/oleObject214.bin"/><Relationship Id="rId17" Type="http://schemas.openxmlformats.org/officeDocument/2006/relationships/image" Target="../media/image215.emf"/><Relationship Id="rId25" Type="http://schemas.openxmlformats.org/officeDocument/2006/relationships/image" Target="../media/image219.wmf"/><Relationship Id="rId2" Type="http://schemas.openxmlformats.org/officeDocument/2006/relationships/oleObject" Target="../embeddings/oleObject210.bin"/><Relationship Id="rId16" Type="http://schemas.openxmlformats.org/officeDocument/2006/relationships/oleObject" Target="../embeddings/oleObject216.bin"/><Relationship Id="rId20" Type="http://schemas.openxmlformats.org/officeDocument/2006/relationships/oleObject" Target="../embeddings/oleObject218.bin"/><Relationship Id="rId1" Type="http://schemas.openxmlformats.org/officeDocument/2006/relationships/slideLayout" Target="../slideLayouts/slideLayout18.xml"/><Relationship Id="rId6" Type="http://schemas.openxmlformats.org/officeDocument/2006/relationships/oleObject" Target="../embeddings/oleObject212.bin"/><Relationship Id="rId11" Type="http://schemas.openxmlformats.org/officeDocument/2006/relationships/image" Target="../media/image212.emf"/><Relationship Id="rId24" Type="http://schemas.openxmlformats.org/officeDocument/2006/relationships/oleObject" Target="../embeddings/oleObject220.bin"/><Relationship Id="rId5" Type="http://schemas.openxmlformats.org/officeDocument/2006/relationships/image" Target="../media/image210.wmf"/><Relationship Id="rId15" Type="http://schemas.openxmlformats.org/officeDocument/2006/relationships/image" Target="../media/image214.emf"/><Relationship Id="rId23" Type="http://schemas.openxmlformats.org/officeDocument/2006/relationships/image" Target="../media/image218.wmf"/><Relationship Id="rId10" Type="http://schemas.openxmlformats.org/officeDocument/2006/relationships/oleObject" Target="../embeddings/oleObject213.bin"/><Relationship Id="rId19" Type="http://schemas.openxmlformats.org/officeDocument/2006/relationships/image" Target="../media/image216.emf"/><Relationship Id="rId4" Type="http://schemas.openxmlformats.org/officeDocument/2006/relationships/oleObject" Target="../embeddings/oleObject211.bin"/><Relationship Id="rId9" Type="http://schemas.openxmlformats.org/officeDocument/2006/relationships/audio" Target="../media/audio2.wav"/><Relationship Id="rId14" Type="http://schemas.openxmlformats.org/officeDocument/2006/relationships/oleObject" Target="../embeddings/oleObject215.bin"/><Relationship Id="rId22" Type="http://schemas.openxmlformats.org/officeDocument/2006/relationships/oleObject" Target="../embeddings/oleObject219.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224.bin"/><Relationship Id="rId13" Type="http://schemas.openxmlformats.org/officeDocument/2006/relationships/image" Target="../media/image225.wmf"/><Relationship Id="rId18" Type="http://schemas.openxmlformats.org/officeDocument/2006/relationships/oleObject" Target="../embeddings/oleObject229.bin"/><Relationship Id="rId26" Type="http://schemas.openxmlformats.org/officeDocument/2006/relationships/oleObject" Target="../embeddings/oleObject233.bin"/><Relationship Id="rId3" Type="http://schemas.openxmlformats.org/officeDocument/2006/relationships/image" Target="../media/image220.wmf"/><Relationship Id="rId21" Type="http://schemas.openxmlformats.org/officeDocument/2006/relationships/image" Target="../media/image229.wmf"/><Relationship Id="rId7" Type="http://schemas.openxmlformats.org/officeDocument/2006/relationships/image" Target="../media/image222.emf"/><Relationship Id="rId12" Type="http://schemas.openxmlformats.org/officeDocument/2006/relationships/oleObject" Target="../embeddings/oleObject226.bin"/><Relationship Id="rId17" Type="http://schemas.openxmlformats.org/officeDocument/2006/relationships/image" Target="../media/image227.wmf"/><Relationship Id="rId25" Type="http://schemas.openxmlformats.org/officeDocument/2006/relationships/image" Target="../media/image231.wmf"/><Relationship Id="rId2" Type="http://schemas.openxmlformats.org/officeDocument/2006/relationships/oleObject" Target="../embeddings/oleObject221.bin"/><Relationship Id="rId16" Type="http://schemas.openxmlformats.org/officeDocument/2006/relationships/oleObject" Target="../embeddings/oleObject228.bin"/><Relationship Id="rId20" Type="http://schemas.openxmlformats.org/officeDocument/2006/relationships/oleObject" Target="../embeddings/oleObject230.bin"/><Relationship Id="rId29" Type="http://schemas.openxmlformats.org/officeDocument/2006/relationships/image" Target="../media/image210.wmf"/><Relationship Id="rId1" Type="http://schemas.openxmlformats.org/officeDocument/2006/relationships/slideLayout" Target="../slideLayouts/slideLayout7.xml"/><Relationship Id="rId6" Type="http://schemas.openxmlformats.org/officeDocument/2006/relationships/oleObject" Target="../embeddings/oleObject223.bin"/><Relationship Id="rId11" Type="http://schemas.openxmlformats.org/officeDocument/2006/relationships/image" Target="../media/image224.wmf"/><Relationship Id="rId24" Type="http://schemas.openxmlformats.org/officeDocument/2006/relationships/oleObject" Target="../embeddings/oleObject232.bin"/><Relationship Id="rId5" Type="http://schemas.openxmlformats.org/officeDocument/2006/relationships/image" Target="../media/image221.emf"/><Relationship Id="rId15" Type="http://schemas.openxmlformats.org/officeDocument/2006/relationships/image" Target="../media/image226.wmf"/><Relationship Id="rId23" Type="http://schemas.openxmlformats.org/officeDocument/2006/relationships/image" Target="../media/image230.wmf"/><Relationship Id="rId28" Type="http://schemas.openxmlformats.org/officeDocument/2006/relationships/oleObject" Target="../embeddings/oleObject234.bin"/><Relationship Id="rId10" Type="http://schemas.openxmlformats.org/officeDocument/2006/relationships/oleObject" Target="../embeddings/oleObject225.bin"/><Relationship Id="rId19" Type="http://schemas.openxmlformats.org/officeDocument/2006/relationships/image" Target="../media/image228.wmf"/><Relationship Id="rId4" Type="http://schemas.openxmlformats.org/officeDocument/2006/relationships/oleObject" Target="../embeddings/oleObject222.bin"/><Relationship Id="rId9" Type="http://schemas.openxmlformats.org/officeDocument/2006/relationships/image" Target="../media/image223.wmf"/><Relationship Id="rId14" Type="http://schemas.openxmlformats.org/officeDocument/2006/relationships/oleObject" Target="../embeddings/oleObject227.bin"/><Relationship Id="rId22" Type="http://schemas.openxmlformats.org/officeDocument/2006/relationships/oleObject" Target="../embeddings/oleObject231.bin"/><Relationship Id="rId27" Type="http://schemas.openxmlformats.org/officeDocument/2006/relationships/image" Target="../media/image232.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38.bin"/><Relationship Id="rId13" Type="http://schemas.openxmlformats.org/officeDocument/2006/relationships/image" Target="../media/image237.wmf"/><Relationship Id="rId18" Type="http://schemas.openxmlformats.org/officeDocument/2006/relationships/image" Target="../media/image240.png"/><Relationship Id="rId3" Type="http://schemas.openxmlformats.org/officeDocument/2006/relationships/image" Target="../media/image233.emf"/><Relationship Id="rId21" Type="http://schemas.openxmlformats.org/officeDocument/2006/relationships/image" Target="../media/image241.emf"/><Relationship Id="rId7" Type="http://schemas.openxmlformats.org/officeDocument/2006/relationships/image" Target="../media/image235.wmf"/><Relationship Id="rId12" Type="http://schemas.openxmlformats.org/officeDocument/2006/relationships/oleObject" Target="../embeddings/oleObject240.bin"/><Relationship Id="rId17" Type="http://schemas.openxmlformats.org/officeDocument/2006/relationships/image" Target="../media/image239.wmf"/><Relationship Id="rId25" Type="http://schemas.openxmlformats.org/officeDocument/2006/relationships/image" Target="../media/image243.wmf"/><Relationship Id="rId2" Type="http://schemas.openxmlformats.org/officeDocument/2006/relationships/oleObject" Target="../embeddings/oleObject235.bin"/><Relationship Id="rId16" Type="http://schemas.openxmlformats.org/officeDocument/2006/relationships/oleObject" Target="../embeddings/oleObject242.bin"/><Relationship Id="rId20" Type="http://schemas.openxmlformats.org/officeDocument/2006/relationships/oleObject" Target="../embeddings/oleObject244.bin"/><Relationship Id="rId1" Type="http://schemas.openxmlformats.org/officeDocument/2006/relationships/slideLayout" Target="../slideLayouts/slideLayout7.xml"/><Relationship Id="rId6" Type="http://schemas.openxmlformats.org/officeDocument/2006/relationships/oleObject" Target="../embeddings/oleObject237.bin"/><Relationship Id="rId11" Type="http://schemas.openxmlformats.org/officeDocument/2006/relationships/image" Target="../media/image163.wmf"/><Relationship Id="rId24" Type="http://schemas.openxmlformats.org/officeDocument/2006/relationships/oleObject" Target="../embeddings/oleObject246.bin"/><Relationship Id="rId5" Type="http://schemas.openxmlformats.org/officeDocument/2006/relationships/image" Target="../media/image234.wmf"/><Relationship Id="rId15" Type="http://schemas.openxmlformats.org/officeDocument/2006/relationships/image" Target="../media/image238.emf"/><Relationship Id="rId23" Type="http://schemas.openxmlformats.org/officeDocument/2006/relationships/image" Target="../media/image242.emf"/><Relationship Id="rId10" Type="http://schemas.openxmlformats.org/officeDocument/2006/relationships/oleObject" Target="../embeddings/oleObject239.bin"/><Relationship Id="rId19" Type="http://schemas.openxmlformats.org/officeDocument/2006/relationships/oleObject" Target="../embeddings/oleObject243.bin"/><Relationship Id="rId4" Type="http://schemas.openxmlformats.org/officeDocument/2006/relationships/oleObject" Target="../embeddings/oleObject236.bin"/><Relationship Id="rId9" Type="http://schemas.openxmlformats.org/officeDocument/2006/relationships/image" Target="../media/image236.emf"/><Relationship Id="rId14" Type="http://schemas.openxmlformats.org/officeDocument/2006/relationships/oleObject" Target="../embeddings/oleObject241.bin"/><Relationship Id="rId22" Type="http://schemas.openxmlformats.org/officeDocument/2006/relationships/oleObject" Target="../embeddings/oleObject245.bin"/></Relationships>
</file>

<file path=ppt/slides/_rels/slide36.xml.rels><?xml version="1.0" encoding="UTF-8" standalone="yes"?>
<Relationships xmlns="http://schemas.openxmlformats.org/package/2006/relationships"><Relationship Id="rId13" Type="http://schemas.openxmlformats.org/officeDocument/2006/relationships/image" Target="../media/image249.emf"/><Relationship Id="rId18" Type="http://schemas.openxmlformats.org/officeDocument/2006/relationships/oleObject" Target="../embeddings/oleObject256.bin"/><Relationship Id="rId26" Type="http://schemas.openxmlformats.org/officeDocument/2006/relationships/oleObject" Target="../embeddings/oleObject264.bin"/><Relationship Id="rId39" Type="http://schemas.openxmlformats.org/officeDocument/2006/relationships/oleObject" Target="../embeddings/oleObject273.bin"/><Relationship Id="rId3" Type="http://schemas.openxmlformats.org/officeDocument/2006/relationships/image" Target="../media/image244.wmf"/><Relationship Id="rId21" Type="http://schemas.openxmlformats.org/officeDocument/2006/relationships/oleObject" Target="../embeddings/oleObject259.bin"/><Relationship Id="rId34" Type="http://schemas.openxmlformats.org/officeDocument/2006/relationships/image" Target="../media/image252.emf"/><Relationship Id="rId42" Type="http://schemas.openxmlformats.org/officeDocument/2006/relationships/image" Target="../media/image256.wmf"/><Relationship Id="rId47" Type="http://schemas.openxmlformats.org/officeDocument/2006/relationships/oleObject" Target="../embeddings/oleObject277.bin"/><Relationship Id="rId50" Type="http://schemas.openxmlformats.org/officeDocument/2006/relationships/image" Target="../media/image260.emf"/><Relationship Id="rId7" Type="http://schemas.openxmlformats.org/officeDocument/2006/relationships/image" Target="../media/image246.wmf"/><Relationship Id="rId12" Type="http://schemas.openxmlformats.org/officeDocument/2006/relationships/oleObject" Target="../embeddings/oleObject252.bin"/><Relationship Id="rId17" Type="http://schemas.openxmlformats.org/officeDocument/2006/relationships/oleObject" Target="../embeddings/oleObject255.bin"/><Relationship Id="rId25" Type="http://schemas.openxmlformats.org/officeDocument/2006/relationships/oleObject" Target="../embeddings/oleObject263.bin"/><Relationship Id="rId33" Type="http://schemas.openxmlformats.org/officeDocument/2006/relationships/oleObject" Target="../embeddings/oleObject270.bin"/><Relationship Id="rId38" Type="http://schemas.openxmlformats.org/officeDocument/2006/relationships/image" Target="../media/image254.wmf"/><Relationship Id="rId46" Type="http://schemas.openxmlformats.org/officeDocument/2006/relationships/image" Target="../media/image258.wmf"/><Relationship Id="rId2" Type="http://schemas.openxmlformats.org/officeDocument/2006/relationships/oleObject" Target="../embeddings/oleObject247.bin"/><Relationship Id="rId16" Type="http://schemas.openxmlformats.org/officeDocument/2006/relationships/oleObject" Target="../embeddings/oleObject254.bin"/><Relationship Id="rId20" Type="http://schemas.openxmlformats.org/officeDocument/2006/relationships/oleObject" Target="../embeddings/oleObject258.bin"/><Relationship Id="rId29" Type="http://schemas.openxmlformats.org/officeDocument/2006/relationships/oleObject" Target="../embeddings/oleObject267.bin"/><Relationship Id="rId41" Type="http://schemas.openxmlformats.org/officeDocument/2006/relationships/oleObject" Target="../embeddings/oleObject274.bin"/><Relationship Id="rId1" Type="http://schemas.openxmlformats.org/officeDocument/2006/relationships/slideLayout" Target="../slideLayouts/slideLayout18.xml"/><Relationship Id="rId6" Type="http://schemas.openxmlformats.org/officeDocument/2006/relationships/oleObject" Target="../embeddings/oleObject249.bin"/><Relationship Id="rId11" Type="http://schemas.openxmlformats.org/officeDocument/2006/relationships/image" Target="../media/image248.emf"/><Relationship Id="rId24" Type="http://schemas.openxmlformats.org/officeDocument/2006/relationships/oleObject" Target="../embeddings/oleObject262.bin"/><Relationship Id="rId32" Type="http://schemas.openxmlformats.org/officeDocument/2006/relationships/image" Target="../media/image251.emf"/><Relationship Id="rId37" Type="http://schemas.openxmlformats.org/officeDocument/2006/relationships/oleObject" Target="../embeddings/oleObject272.bin"/><Relationship Id="rId40" Type="http://schemas.openxmlformats.org/officeDocument/2006/relationships/image" Target="../media/image255.wmf"/><Relationship Id="rId45" Type="http://schemas.openxmlformats.org/officeDocument/2006/relationships/oleObject" Target="../embeddings/oleObject276.bin"/><Relationship Id="rId5" Type="http://schemas.openxmlformats.org/officeDocument/2006/relationships/image" Target="../media/image245.wmf"/><Relationship Id="rId15" Type="http://schemas.openxmlformats.org/officeDocument/2006/relationships/image" Target="../media/image250.wmf"/><Relationship Id="rId23" Type="http://schemas.openxmlformats.org/officeDocument/2006/relationships/oleObject" Target="../embeddings/oleObject261.bin"/><Relationship Id="rId28" Type="http://schemas.openxmlformats.org/officeDocument/2006/relationships/oleObject" Target="../embeddings/oleObject266.bin"/><Relationship Id="rId36" Type="http://schemas.openxmlformats.org/officeDocument/2006/relationships/image" Target="../media/image253.wmf"/><Relationship Id="rId49" Type="http://schemas.openxmlformats.org/officeDocument/2006/relationships/oleObject" Target="../embeddings/oleObject278.bin"/><Relationship Id="rId10" Type="http://schemas.openxmlformats.org/officeDocument/2006/relationships/oleObject" Target="../embeddings/oleObject251.bin"/><Relationship Id="rId19" Type="http://schemas.openxmlformats.org/officeDocument/2006/relationships/oleObject" Target="../embeddings/oleObject257.bin"/><Relationship Id="rId31" Type="http://schemas.openxmlformats.org/officeDocument/2006/relationships/oleObject" Target="../embeddings/oleObject269.bin"/><Relationship Id="rId44" Type="http://schemas.openxmlformats.org/officeDocument/2006/relationships/image" Target="../media/image257.wmf"/><Relationship Id="rId52" Type="http://schemas.openxmlformats.org/officeDocument/2006/relationships/image" Target="../media/image261.wmf"/><Relationship Id="rId4" Type="http://schemas.openxmlformats.org/officeDocument/2006/relationships/oleObject" Target="../embeddings/oleObject248.bin"/><Relationship Id="rId9" Type="http://schemas.openxmlformats.org/officeDocument/2006/relationships/image" Target="../media/image247.emf"/><Relationship Id="rId14" Type="http://schemas.openxmlformats.org/officeDocument/2006/relationships/oleObject" Target="../embeddings/oleObject253.bin"/><Relationship Id="rId22" Type="http://schemas.openxmlformats.org/officeDocument/2006/relationships/oleObject" Target="../embeddings/oleObject260.bin"/><Relationship Id="rId27" Type="http://schemas.openxmlformats.org/officeDocument/2006/relationships/oleObject" Target="../embeddings/oleObject265.bin"/><Relationship Id="rId30" Type="http://schemas.openxmlformats.org/officeDocument/2006/relationships/oleObject" Target="../embeddings/oleObject268.bin"/><Relationship Id="rId35" Type="http://schemas.openxmlformats.org/officeDocument/2006/relationships/oleObject" Target="../embeddings/oleObject271.bin"/><Relationship Id="rId43" Type="http://schemas.openxmlformats.org/officeDocument/2006/relationships/oleObject" Target="../embeddings/oleObject275.bin"/><Relationship Id="rId48" Type="http://schemas.openxmlformats.org/officeDocument/2006/relationships/image" Target="../media/image259.wmf"/><Relationship Id="rId8" Type="http://schemas.openxmlformats.org/officeDocument/2006/relationships/oleObject" Target="../embeddings/oleObject250.bin"/><Relationship Id="rId51" Type="http://schemas.openxmlformats.org/officeDocument/2006/relationships/oleObject" Target="../embeddings/oleObject279.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83.bin"/><Relationship Id="rId13" Type="http://schemas.openxmlformats.org/officeDocument/2006/relationships/image" Target="../media/image267.wmf"/><Relationship Id="rId18" Type="http://schemas.openxmlformats.org/officeDocument/2006/relationships/oleObject" Target="../embeddings/oleObject288.bin"/><Relationship Id="rId3" Type="http://schemas.openxmlformats.org/officeDocument/2006/relationships/image" Target="../media/image262.wmf"/><Relationship Id="rId7" Type="http://schemas.openxmlformats.org/officeDocument/2006/relationships/image" Target="../media/image264.wmf"/><Relationship Id="rId12" Type="http://schemas.openxmlformats.org/officeDocument/2006/relationships/oleObject" Target="../embeddings/oleObject285.bin"/><Relationship Id="rId17" Type="http://schemas.openxmlformats.org/officeDocument/2006/relationships/image" Target="../media/image269.wmf"/><Relationship Id="rId2" Type="http://schemas.openxmlformats.org/officeDocument/2006/relationships/oleObject" Target="../embeddings/oleObject280.bin"/><Relationship Id="rId16" Type="http://schemas.openxmlformats.org/officeDocument/2006/relationships/oleObject" Target="../embeddings/oleObject287.bin"/><Relationship Id="rId1" Type="http://schemas.openxmlformats.org/officeDocument/2006/relationships/slideLayout" Target="../slideLayouts/slideLayout18.xml"/><Relationship Id="rId6" Type="http://schemas.openxmlformats.org/officeDocument/2006/relationships/oleObject" Target="../embeddings/oleObject282.bin"/><Relationship Id="rId11" Type="http://schemas.openxmlformats.org/officeDocument/2006/relationships/image" Target="../media/image266.wmf"/><Relationship Id="rId5" Type="http://schemas.openxmlformats.org/officeDocument/2006/relationships/image" Target="../media/image263.wmf"/><Relationship Id="rId15" Type="http://schemas.openxmlformats.org/officeDocument/2006/relationships/image" Target="../media/image268.wmf"/><Relationship Id="rId10" Type="http://schemas.openxmlformats.org/officeDocument/2006/relationships/oleObject" Target="../embeddings/oleObject284.bin"/><Relationship Id="rId19" Type="http://schemas.openxmlformats.org/officeDocument/2006/relationships/image" Target="../media/image270.wmf"/><Relationship Id="rId4" Type="http://schemas.openxmlformats.org/officeDocument/2006/relationships/oleObject" Target="../embeddings/oleObject281.bin"/><Relationship Id="rId9" Type="http://schemas.openxmlformats.org/officeDocument/2006/relationships/image" Target="../media/image265.wmf"/><Relationship Id="rId14" Type="http://schemas.openxmlformats.org/officeDocument/2006/relationships/oleObject" Target="../embeddings/oleObject286.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92.bin"/><Relationship Id="rId13" Type="http://schemas.openxmlformats.org/officeDocument/2006/relationships/image" Target="../media/image264.wmf"/><Relationship Id="rId3" Type="http://schemas.openxmlformats.org/officeDocument/2006/relationships/image" Target="../media/image271.wmf"/><Relationship Id="rId7" Type="http://schemas.openxmlformats.org/officeDocument/2006/relationships/image" Target="../media/image273.wmf"/><Relationship Id="rId12" Type="http://schemas.openxmlformats.org/officeDocument/2006/relationships/oleObject" Target="../embeddings/oleObject294.bin"/><Relationship Id="rId17" Type="http://schemas.openxmlformats.org/officeDocument/2006/relationships/image" Target="../media/image277.wmf"/><Relationship Id="rId2" Type="http://schemas.openxmlformats.org/officeDocument/2006/relationships/oleObject" Target="../embeddings/oleObject289.bin"/><Relationship Id="rId16" Type="http://schemas.openxmlformats.org/officeDocument/2006/relationships/oleObject" Target="../embeddings/oleObject296.bin"/><Relationship Id="rId1" Type="http://schemas.openxmlformats.org/officeDocument/2006/relationships/slideLayout" Target="../slideLayouts/slideLayout18.xml"/><Relationship Id="rId6" Type="http://schemas.openxmlformats.org/officeDocument/2006/relationships/oleObject" Target="../embeddings/oleObject291.bin"/><Relationship Id="rId11" Type="http://schemas.openxmlformats.org/officeDocument/2006/relationships/image" Target="../media/image275.wmf"/><Relationship Id="rId5" Type="http://schemas.openxmlformats.org/officeDocument/2006/relationships/image" Target="../media/image272.wmf"/><Relationship Id="rId15" Type="http://schemas.openxmlformats.org/officeDocument/2006/relationships/image" Target="../media/image276.wmf"/><Relationship Id="rId10" Type="http://schemas.openxmlformats.org/officeDocument/2006/relationships/oleObject" Target="../embeddings/oleObject293.bin"/><Relationship Id="rId4" Type="http://schemas.openxmlformats.org/officeDocument/2006/relationships/oleObject" Target="../embeddings/oleObject290.bin"/><Relationship Id="rId9" Type="http://schemas.openxmlformats.org/officeDocument/2006/relationships/image" Target="../media/image274.wmf"/><Relationship Id="rId14" Type="http://schemas.openxmlformats.org/officeDocument/2006/relationships/oleObject" Target="../embeddings/oleObject295.bin"/></Relationships>
</file>

<file path=ppt/slides/_rels/slide39.xml.rels><?xml version="1.0" encoding="UTF-8" standalone="yes"?>
<Relationships xmlns="http://schemas.openxmlformats.org/package/2006/relationships"><Relationship Id="rId3" Type="http://schemas.openxmlformats.org/officeDocument/2006/relationships/image" Target="../media/image279.png"/><Relationship Id="rId2" Type="http://schemas.openxmlformats.org/officeDocument/2006/relationships/image" Target="../media/image278.png"/><Relationship Id="rId1" Type="http://schemas.openxmlformats.org/officeDocument/2006/relationships/slideLayout" Target="../slideLayouts/slideLayout18.xml"/><Relationship Id="rId6" Type="http://schemas.openxmlformats.org/officeDocument/2006/relationships/image" Target="../media/image282.png"/><Relationship Id="rId5" Type="http://schemas.openxmlformats.org/officeDocument/2006/relationships/image" Target="../media/image281.png"/><Relationship Id="rId4" Type="http://schemas.openxmlformats.org/officeDocument/2006/relationships/image" Target="../media/image280.pn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18.xml"/><Relationship Id="rId6" Type="http://schemas.openxmlformats.org/officeDocument/2006/relationships/oleObject" Target="../embeddings/oleObject5.bin"/><Relationship Id="rId5" Type="http://schemas.openxmlformats.org/officeDocument/2006/relationships/image" Target="../media/image8.wmf"/><Relationship Id="rId4" Type="http://schemas.openxmlformats.org/officeDocument/2006/relationships/oleObject" Target="../embeddings/oleObject4.bin"/><Relationship Id="rId9" Type="http://schemas.openxmlformats.org/officeDocument/2006/relationships/image" Target="../media/image10.w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97.bin"/><Relationship Id="rId2" Type="http://schemas.openxmlformats.org/officeDocument/2006/relationships/audio" Target="../media/audio3.wav"/><Relationship Id="rId1" Type="http://schemas.openxmlformats.org/officeDocument/2006/relationships/slideLayout" Target="../slideLayouts/slideLayout18.xml"/><Relationship Id="rId6" Type="http://schemas.openxmlformats.org/officeDocument/2006/relationships/image" Target="../media/image284.wmf"/><Relationship Id="rId5" Type="http://schemas.openxmlformats.org/officeDocument/2006/relationships/oleObject" Target="../embeddings/oleObject298.bin"/><Relationship Id="rId4" Type="http://schemas.openxmlformats.org/officeDocument/2006/relationships/image" Target="../media/image283.emf"/></Relationships>
</file>

<file path=ppt/slides/_rels/slide41.xml.rels><?xml version="1.0" encoding="UTF-8" standalone="yes"?>
<Relationships xmlns="http://schemas.openxmlformats.org/package/2006/relationships"><Relationship Id="rId8" Type="http://schemas.openxmlformats.org/officeDocument/2006/relationships/image" Target="../media/image287.emf"/><Relationship Id="rId13" Type="http://schemas.openxmlformats.org/officeDocument/2006/relationships/oleObject" Target="../embeddings/oleObject304.bin"/><Relationship Id="rId18" Type="http://schemas.openxmlformats.org/officeDocument/2006/relationships/image" Target="../media/image292.wmf"/><Relationship Id="rId26" Type="http://schemas.openxmlformats.org/officeDocument/2006/relationships/oleObject" Target="../embeddings/oleObject311.bin"/><Relationship Id="rId3" Type="http://schemas.openxmlformats.org/officeDocument/2006/relationships/image" Target="../media/image285.wmf"/><Relationship Id="rId21" Type="http://schemas.openxmlformats.org/officeDocument/2006/relationships/oleObject" Target="../embeddings/oleObject308.bin"/><Relationship Id="rId7" Type="http://schemas.openxmlformats.org/officeDocument/2006/relationships/oleObject" Target="../embeddings/oleObject301.bin"/><Relationship Id="rId12" Type="http://schemas.openxmlformats.org/officeDocument/2006/relationships/image" Target="../media/image289.emf"/><Relationship Id="rId17" Type="http://schemas.openxmlformats.org/officeDocument/2006/relationships/oleObject" Target="../embeddings/oleObject306.bin"/><Relationship Id="rId25" Type="http://schemas.openxmlformats.org/officeDocument/2006/relationships/oleObject" Target="../embeddings/oleObject310.bin"/><Relationship Id="rId2" Type="http://schemas.openxmlformats.org/officeDocument/2006/relationships/oleObject" Target="../embeddings/oleObject299.bin"/><Relationship Id="rId16" Type="http://schemas.openxmlformats.org/officeDocument/2006/relationships/image" Target="../media/image291.wmf"/><Relationship Id="rId20" Type="http://schemas.openxmlformats.org/officeDocument/2006/relationships/image" Target="../media/image293.wmf"/><Relationship Id="rId29" Type="http://schemas.openxmlformats.org/officeDocument/2006/relationships/oleObject" Target="../embeddings/oleObject313.bin"/><Relationship Id="rId1" Type="http://schemas.openxmlformats.org/officeDocument/2006/relationships/slideLayout" Target="../slideLayouts/slideLayout18.xml"/><Relationship Id="rId6" Type="http://schemas.openxmlformats.org/officeDocument/2006/relationships/audio" Target="../media/audio3.wav"/><Relationship Id="rId11" Type="http://schemas.openxmlformats.org/officeDocument/2006/relationships/oleObject" Target="../embeddings/oleObject303.bin"/><Relationship Id="rId24" Type="http://schemas.openxmlformats.org/officeDocument/2006/relationships/image" Target="../media/image295.wmf"/><Relationship Id="rId32" Type="http://schemas.openxmlformats.org/officeDocument/2006/relationships/image" Target="../media/image298.wmf"/><Relationship Id="rId5" Type="http://schemas.openxmlformats.org/officeDocument/2006/relationships/image" Target="../media/image286.wmf"/><Relationship Id="rId15" Type="http://schemas.openxmlformats.org/officeDocument/2006/relationships/oleObject" Target="../embeddings/oleObject305.bin"/><Relationship Id="rId23" Type="http://schemas.openxmlformats.org/officeDocument/2006/relationships/oleObject" Target="../embeddings/oleObject309.bin"/><Relationship Id="rId28" Type="http://schemas.openxmlformats.org/officeDocument/2006/relationships/image" Target="../media/image296.wmf"/><Relationship Id="rId10" Type="http://schemas.openxmlformats.org/officeDocument/2006/relationships/image" Target="../media/image288.wmf"/><Relationship Id="rId19" Type="http://schemas.openxmlformats.org/officeDocument/2006/relationships/oleObject" Target="../embeddings/oleObject307.bin"/><Relationship Id="rId31" Type="http://schemas.openxmlformats.org/officeDocument/2006/relationships/oleObject" Target="../embeddings/oleObject314.bin"/><Relationship Id="rId4" Type="http://schemas.openxmlformats.org/officeDocument/2006/relationships/oleObject" Target="../embeddings/oleObject300.bin"/><Relationship Id="rId9" Type="http://schemas.openxmlformats.org/officeDocument/2006/relationships/oleObject" Target="../embeddings/oleObject302.bin"/><Relationship Id="rId14" Type="http://schemas.openxmlformats.org/officeDocument/2006/relationships/image" Target="../media/image290.wmf"/><Relationship Id="rId22" Type="http://schemas.openxmlformats.org/officeDocument/2006/relationships/image" Target="../media/image294.wmf"/><Relationship Id="rId27" Type="http://schemas.openxmlformats.org/officeDocument/2006/relationships/oleObject" Target="../embeddings/oleObject312.bin"/><Relationship Id="rId30" Type="http://schemas.openxmlformats.org/officeDocument/2006/relationships/image" Target="../media/image297.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18.bin"/><Relationship Id="rId3" Type="http://schemas.openxmlformats.org/officeDocument/2006/relationships/image" Target="../media/image299.wmf"/><Relationship Id="rId7" Type="http://schemas.openxmlformats.org/officeDocument/2006/relationships/image" Target="../media/image301.emf"/><Relationship Id="rId2" Type="http://schemas.openxmlformats.org/officeDocument/2006/relationships/oleObject" Target="../embeddings/oleObject315.bin"/><Relationship Id="rId1" Type="http://schemas.openxmlformats.org/officeDocument/2006/relationships/slideLayout" Target="../slideLayouts/slideLayout18.xml"/><Relationship Id="rId6" Type="http://schemas.openxmlformats.org/officeDocument/2006/relationships/oleObject" Target="../embeddings/oleObject317.bin"/><Relationship Id="rId5" Type="http://schemas.openxmlformats.org/officeDocument/2006/relationships/image" Target="../media/image300.wmf"/><Relationship Id="rId4" Type="http://schemas.openxmlformats.org/officeDocument/2006/relationships/oleObject" Target="../embeddings/oleObject316.bin"/><Relationship Id="rId9" Type="http://schemas.openxmlformats.org/officeDocument/2006/relationships/image" Target="../media/image302.e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22.bin"/><Relationship Id="rId13" Type="http://schemas.openxmlformats.org/officeDocument/2006/relationships/image" Target="../media/image308.wmf"/><Relationship Id="rId3" Type="http://schemas.openxmlformats.org/officeDocument/2006/relationships/image" Target="../media/image303.wmf"/><Relationship Id="rId7" Type="http://schemas.openxmlformats.org/officeDocument/2006/relationships/image" Target="../media/image305.wmf"/><Relationship Id="rId12" Type="http://schemas.openxmlformats.org/officeDocument/2006/relationships/oleObject" Target="../embeddings/oleObject324.bin"/><Relationship Id="rId2" Type="http://schemas.openxmlformats.org/officeDocument/2006/relationships/oleObject" Target="../embeddings/oleObject319.bin"/><Relationship Id="rId1" Type="http://schemas.openxmlformats.org/officeDocument/2006/relationships/slideLayout" Target="../slideLayouts/slideLayout18.xml"/><Relationship Id="rId6" Type="http://schemas.openxmlformats.org/officeDocument/2006/relationships/oleObject" Target="../embeddings/oleObject321.bin"/><Relationship Id="rId11" Type="http://schemas.openxmlformats.org/officeDocument/2006/relationships/image" Target="../media/image307.wmf"/><Relationship Id="rId5" Type="http://schemas.openxmlformats.org/officeDocument/2006/relationships/image" Target="../media/image304.wmf"/><Relationship Id="rId10" Type="http://schemas.openxmlformats.org/officeDocument/2006/relationships/oleObject" Target="../embeddings/oleObject323.bin"/><Relationship Id="rId4" Type="http://schemas.openxmlformats.org/officeDocument/2006/relationships/oleObject" Target="../embeddings/oleObject320.bin"/><Relationship Id="rId9" Type="http://schemas.openxmlformats.org/officeDocument/2006/relationships/image" Target="../media/image306.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328.bin"/><Relationship Id="rId13" Type="http://schemas.openxmlformats.org/officeDocument/2006/relationships/image" Target="../media/image314.wmf"/><Relationship Id="rId3" Type="http://schemas.openxmlformats.org/officeDocument/2006/relationships/image" Target="../media/image309.wmf"/><Relationship Id="rId7" Type="http://schemas.openxmlformats.org/officeDocument/2006/relationships/image" Target="../media/image311.wmf"/><Relationship Id="rId12" Type="http://schemas.openxmlformats.org/officeDocument/2006/relationships/oleObject" Target="../embeddings/oleObject330.bin"/><Relationship Id="rId2" Type="http://schemas.openxmlformats.org/officeDocument/2006/relationships/oleObject" Target="../embeddings/oleObject325.bin"/><Relationship Id="rId1" Type="http://schemas.openxmlformats.org/officeDocument/2006/relationships/slideLayout" Target="../slideLayouts/slideLayout18.xml"/><Relationship Id="rId6" Type="http://schemas.openxmlformats.org/officeDocument/2006/relationships/oleObject" Target="../embeddings/oleObject327.bin"/><Relationship Id="rId11" Type="http://schemas.openxmlformats.org/officeDocument/2006/relationships/image" Target="../media/image313.wmf"/><Relationship Id="rId5" Type="http://schemas.openxmlformats.org/officeDocument/2006/relationships/image" Target="../media/image310.wmf"/><Relationship Id="rId10" Type="http://schemas.openxmlformats.org/officeDocument/2006/relationships/oleObject" Target="../embeddings/oleObject329.bin"/><Relationship Id="rId4" Type="http://schemas.openxmlformats.org/officeDocument/2006/relationships/oleObject" Target="../embeddings/oleObject326.bin"/><Relationship Id="rId9" Type="http://schemas.openxmlformats.org/officeDocument/2006/relationships/image" Target="../media/image312.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oleObject" Target="../embeddings/oleObject13.bin"/><Relationship Id="rId18" Type="http://schemas.openxmlformats.org/officeDocument/2006/relationships/oleObject" Target="../embeddings/oleObject16.bin"/><Relationship Id="rId3" Type="http://schemas.openxmlformats.org/officeDocument/2006/relationships/image" Target="../media/image11.wmf"/><Relationship Id="rId21" Type="http://schemas.openxmlformats.org/officeDocument/2006/relationships/oleObject" Target="../embeddings/oleObject18.bin"/><Relationship Id="rId7" Type="http://schemas.openxmlformats.org/officeDocument/2006/relationships/image" Target="../media/image13.wmf"/><Relationship Id="rId12" Type="http://schemas.openxmlformats.org/officeDocument/2006/relationships/oleObject" Target="../embeddings/oleObject12.bin"/><Relationship Id="rId17" Type="http://schemas.openxmlformats.org/officeDocument/2006/relationships/oleObject" Target="../embeddings/oleObject15.bin"/><Relationship Id="rId2" Type="http://schemas.openxmlformats.org/officeDocument/2006/relationships/oleObject" Target="../embeddings/oleObject7.bin"/><Relationship Id="rId16" Type="http://schemas.openxmlformats.org/officeDocument/2006/relationships/image" Target="../media/image17.emf"/><Relationship Id="rId20" Type="http://schemas.openxmlformats.org/officeDocument/2006/relationships/image" Target="../media/image18.wmf"/><Relationship Id="rId1" Type="http://schemas.openxmlformats.org/officeDocument/2006/relationships/slideLayout" Target="../slideLayouts/slideLayout18.xml"/><Relationship Id="rId6" Type="http://schemas.openxmlformats.org/officeDocument/2006/relationships/oleObject" Target="../embeddings/oleObject9.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oleObject" Target="../embeddings/oleObject14.bin"/><Relationship Id="rId10" Type="http://schemas.openxmlformats.org/officeDocument/2006/relationships/oleObject" Target="../embeddings/oleObject11.bin"/><Relationship Id="rId19" Type="http://schemas.openxmlformats.org/officeDocument/2006/relationships/oleObject" Target="../embeddings/oleObject17.bin"/><Relationship Id="rId4" Type="http://schemas.openxmlformats.org/officeDocument/2006/relationships/oleObject" Target="../embeddings/oleObject8.bin"/><Relationship Id="rId9" Type="http://schemas.openxmlformats.org/officeDocument/2006/relationships/image" Target="../media/image14.wmf"/><Relationship Id="rId14" Type="http://schemas.openxmlformats.org/officeDocument/2006/relationships/image" Target="../media/image16.wmf"/><Relationship Id="rId22" Type="http://schemas.openxmlformats.org/officeDocument/2006/relationships/image" Target="../media/image19.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25.emf"/><Relationship Id="rId18" Type="http://schemas.openxmlformats.org/officeDocument/2006/relationships/oleObject" Target="../embeddings/oleObject27.bin"/><Relationship Id="rId3" Type="http://schemas.openxmlformats.org/officeDocument/2006/relationships/image" Target="../media/image20.wmf"/><Relationship Id="rId21" Type="http://schemas.openxmlformats.org/officeDocument/2006/relationships/image" Target="../media/image29.wmf"/><Relationship Id="rId7" Type="http://schemas.openxmlformats.org/officeDocument/2006/relationships/image" Target="../media/image22.wmf"/><Relationship Id="rId12" Type="http://schemas.openxmlformats.org/officeDocument/2006/relationships/oleObject" Target="../embeddings/oleObject24.bin"/><Relationship Id="rId17" Type="http://schemas.openxmlformats.org/officeDocument/2006/relationships/image" Target="../media/image27.wmf"/><Relationship Id="rId2" Type="http://schemas.openxmlformats.org/officeDocument/2006/relationships/oleObject" Target="../embeddings/oleObject19.bin"/><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slideLayout" Target="../slideLayouts/slideLayout18.xml"/><Relationship Id="rId6" Type="http://schemas.openxmlformats.org/officeDocument/2006/relationships/oleObject" Target="../embeddings/oleObject21.bin"/><Relationship Id="rId11" Type="http://schemas.openxmlformats.org/officeDocument/2006/relationships/image" Target="../media/image24.emf"/><Relationship Id="rId5" Type="http://schemas.openxmlformats.org/officeDocument/2006/relationships/image" Target="../media/image21.wmf"/><Relationship Id="rId15" Type="http://schemas.openxmlformats.org/officeDocument/2006/relationships/image" Target="../media/image26.emf"/><Relationship Id="rId10" Type="http://schemas.openxmlformats.org/officeDocument/2006/relationships/oleObject" Target="../embeddings/oleObject23.bin"/><Relationship Id="rId19" Type="http://schemas.openxmlformats.org/officeDocument/2006/relationships/image" Target="../media/image28.wmf"/><Relationship Id="rId4" Type="http://schemas.openxmlformats.org/officeDocument/2006/relationships/oleObject" Target="../embeddings/oleObject20.bin"/><Relationship Id="rId9" Type="http://schemas.openxmlformats.org/officeDocument/2006/relationships/image" Target="../media/image23.wmf"/><Relationship Id="rId14"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2.wmf"/><Relationship Id="rId12" Type="http://schemas.openxmlformats.org/officeDocument/2006/relationships/oleObject" Target="../embeddings/oleObject34.bin"/><Relationship Id="rId2" Type="http://schemas.openxmlformats.org/officeDocument/2006/relationships/oleObject" Target="../embeddings/oleObject29.bin"/><Relationship Id="rId1" Type="http://schemas.openxmlformats.org/officeDocument/2006/relationships/slideLayout" Target="../slideLayouts/slideLayout18.xml"/><Relationship Id="rId6" Type="http://schemas.openxmlformats.org/officeDocument/2006/relationships/oleObject" Target="../embeddings/oleObject31.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33.wmf"/><Relationship Id="rId14"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6.bin"/><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37.bin"/><Relationship Id="rId1" Type="http://schemas.openxmlformats.org/officeDocument/2006/relationships/slideLayout" Target="../slideLayouts/slideLayout18.xml"/><Relationship Id="rId6" Type="http://schemas.openxmlformats.org/officeDocument/2006/relationships/oleObject" Target="../embeddings/oleObject39.bin"/><Relationship Id="rId5" Type="http://schemas.openxmlformats.org/officeDocument/2006/relationships/image" Target="../media/image40.wmf"/><Relationship Id="rId4" Type="http://schemas.openxmlformats.org/officeDocument/2006/relationships/oleObject" Target="../embeddings/oleObject38.bin"/><Relationship Id="rId9" Type="http://schemas.openxmlformats.org/officeDocument/2006/relationships/image" Target="../media/image4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Text Box 24">
            <a:extLst>
              <a:ext uri="{FF2B5EF4-FFF2-40B4-BE49-F238E27FC236}">
                <a16:creationId xmlns:a16="http://schemas.microsoft.com/office/drawing/2014/main" id="{0A95A140-1AC5-488E-A174-CCFB35977A1D}"/>
              </a:ext>
            </a:extLst>
          </p:cNvPr>
          <p:cNvSpPr txBox="1">
            <a:spLocks noChangeArrowheads="1"/>
          </p:cNvSpPr>
          <p:nvPr/>
        </p:nvSpPr>
        <p:spPr bwMode="auto">
          <a:xfrm>
            <a:off x="925513" y="682625"/>
            <a:ext cx="7550150" cy="92333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defRPr/>
            </a:pPr>
            <a:r>
              <a:rPr lang="zh-CN" altLang="en-US" sz="5400" dirty="0">
                <a:solidFill>
                  <a:srgbClr val="FFFF00"/>
                </a:solidFill>
                <a:effectLst>
                  <a:outerShdw blurRad="38100" dist="38100" dir="2700000" algn="tl">
                    <a:srgbClr val="000000"/>
                  </a:outerShdw>
                </a:effectLst>
                <a:latin typeface="华文隶书" panose="02010800040101010101" pitchFamily="2" charset="-122"/>
                <a:ea typeface="华文隶书" panose="02010800040101010101" pitchFamily="2" charset="-122"/>
              </a:rPr>
              <a:t>大学物理 </a:t>
            </a:r>
            <a:r>
              <a:rPr lang="en-US" altLang="zh-CN" sz="5400">
                <a:solidFill>
                  <a:srgbClr val="FFFF00"/>
                </a:solidFill>
                <a:effectLst>
                  <a:outerShdw blurRad="38100" dist="38100" dir="2700000" algn="tl">
                    <a:srgbClr val="000000"/>
                  </a:outerShdw>
                </a:effectLst>
                <a:latin typeface="华文隶书" panose="02010800040101010101" pitchFamily="2" charset="-122"/>
                <a:ea typeface="华文隶书" panose="02010800040101010101" pitchFamily="2" charset="-122"/>
              </a:rPr>
              <a:t>3-2</a:t>
            </a:r>
            <a:r>
              <a:rPr lang="zh-CN" altLang="en-US" sz="5400">
                <a:solidFill>
                  <a:srgbClr val="FFFF00"/>
                </a:solidFill>
                <a:effectLst>
                  <a:outerShdw blurRad="38100" dist="38100" dir="2700000" algn="tl">
                    <a:srgbClr val="000000"/>
                  </a:outerShdw>
                </a:effectLst>
                <a:latin typeface="华文隶书" panose="02010800040101010101" pitchFamily="2" charset="-122"/>
                <a:ea typeface="华文隶书" panose="02010800040101010101" pitchFamily="2" charset="-122"/>
              </a:rPr>
              <a:t>复习</a:t>
            </a:r>
            <a:endParaRPr lang="zh-CN" altLang="en-US" sz="5400" dirty="0">
              <a:solidFill>
                <a:srgbClr val="FFFF00"/>
              </a:solidFill>
              <a:effectLst>
                <a:outerShdw blurRad="38100" dist="38100" dir="2700000" algn="tl">
                  <a:srgbClr val="000000"/>
                </a:outerShdw>
              </a:effectLst>
              <a:latin typeface="华文隶书" panose="02010800040101010101" pitchFamily="2" charset="-122"/>
              <a:ea typeface="华文隶书" panose="02010800040101010101" pitchFamily="2" charset="-122"/>
            </a:endParaRPr>
          </a:p>
        </p:txBody>
      </p:sp>
      <p:pic>
        <p:nvPicPr>
          <p:cNvPr id="4099" name="Picture 2" descr="http://www.gosc8.com/uploadfile/2013/0902/20130902045142154.jpg">
            <a:extLst>
              <a:ext uri="{FF2B5EF4-FFF2-40B4-BE49-F238E27FC236}">
                <a16:creationId xmlns:a16="http://schemas.microsoft.com/office/drawing/2014/main" id="{F4028156-1145-46DF-99D7-B4927F713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 y="2371725"/>
            <a:ext cx="4460875"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http://f.hiphotos.bdimg.com/album/s%3D1400%3Bq%3D90/sign=3f8b61afbe096b6385195a543c03bc35/cc11728b4710b912fd31507ec3fdfc03934522b9.jpg">
            <a:extLst>
              <a:ext uri="{FF2B5EF4-FFF2-40B4-BE49-F238E27FC236}">
                <a16:creationId xmlns:a16="http://schemas.microsoft.com/office/drawing/2014/main" id="{1F3A4639-B6E6-401E-815E-36D22DEE59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888" y="2371725"/>
            <a:ext cx="4465637"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66314736-8CF9-4875-9586-EB24ED2B34E4}"/>
              </a:ext>
            </a:extLst>
          </p:cNvPr>
          <p:cNvSpPr txBox="1">
            <a:spLocks noGrp="1"/>
          </p:cNvSpPr>
          <p:nvPr/>
        </p:nvSpPr>
        <p:spPr bwMode="auto">
          <a:xfrm>
            <a:off x="6553200" y="63976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37659DCB-9073-41E7-80AC-31689B885456}" type="slidenum">
              <a:rPr lang="en-US" altLang="zh-CN" sz="1400">
                <a:solidFill>
                  <a:srgbClr val="000000"/>
                </a:solidFill>
              </a:rPr>
              <a:pPr algn="r" eaLnBrk="1" hangingPunct="1">
                <a:spcBef>
                  <a:spcPct val="0"/>
                </a:spcBef>
                <a:buClrTx/>
                <a:buSzTx/>
                <a:buFont typeface="Arial" panose="020B0604020202020204" pitchFamily="34" charset="0"/>
                <a:buNone/>
              </a:pPr>
              <a:t>10</a:t>
            </a:fld>
            <a:endParaRPr lang="en-US" altLang="zh-CN" sz="1400">
              <a:solidFill>
                <a:srgbClr val="000000"/>
              </a:solidFill>
            </a:endParaRPr>
          </a:p>
        </p:txBody>
      </p:sp>
      <p:sp>
        <p:nvSpPr>
          <p:cNvPr id="13315" name="Text Box 2">
            <a:extLst>
              <a:ext uri="{FF2B5EF4-FFF2-40B4-BE49-F238E27FC236}">
                <a16:creationId xmlns:a16="http://schemas.microsoft.com/office/drawing/2014/main" id="{1F495270-4FE8-4CEA-976A-E07290A4DC08}"/>
              </a:ext>
            </a:extLst>
          </p:cNvPr>
          <p:cNvSpPr txBox="1">
            <a:spLocks noChangeArrowheads="1"/>
          </p:cNvSpPr>
          <p:nvPr/>
        </p:nvSpPr>
        <p:spPr bwMode="auto">
          <a:xfrm>
            <a:off x="1211263" y="485775"/>
            <a:ext cx="2466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latin typeface="Times New Roman" panose="02020603050405020304" pitchFamily="18" charset="0"/>
                <a:ea typeface="楷体_GB2312" pitchFamily="49" charset="-122"/>
              </a:rPr>
              <a:t>5. </a:t>
            </a:r>
            <a:r>
              <a:rPr lang="zh-CN" altLang="en-US" sz="2800" b="1">
                <a:solidFill>
                  <a:srgbClr val="FFFFFF"/>
                </a:solidFill>
                <a:latin typeface="Times New Roman" panose="02020603050405020304" pitchFamily="18" charset="0"/>
                <a:ea typeface="楷体_GB2312" pitchFamily="49" charset="-122"/>
              </a:rPr>
              <a:t>电势</a:t>
            </a:r>
            <a:r>
              <a:rPr lang="zh-CN" altLang="en-US" sz="2800" b="1">
                <a:solidFill>
                  <a:srgbClr val="FFFFFF"/>
                </a:solidFill>
                <a:ea typeface="楷体_GB2312" pitchFamily="49" charset="-122"/>
              </a:rPr>
              <a:t>的计算</a:t>
            </a:r>
            <a:r>
              <a:rPr lang="en-US" altLang="zh-CN" sz="2800" b="1">
                <a:solidFill>
                  <a:srgbClr val="FFFFFF"/>
                </a:solidFill>
                <a:ea typeface="楷体_GB2312" pitchFamily="49" charset="-122"/>
              </a:rPr>
              <a:t>:</a:t>
            </a:r>
          </a:p>
        </p:txBody>
      </p:sp>
      <p:sp>
        <p:nvSpPr>
          <p:cNvPr id="13316" name="Text Box 3">
            <a:extLst>
              <a:ext uri="{FF2B5EF4-FFF2-40B4-BE49-F238E27FC236}">
                <a16:creationId xmlns:a16="http://schemas.microsoft.com/office/drawing/2014/main" id="{7C88AEF1-160D-4AF6-85C4-803DF9399C0E}"/>
              </a:ext>
            </a:extLst>
          </p:cNvPr>
          <p:cNvSpPr txBox="1">
            <a:spLocks noChangeArrowheads="1"/>
          </p:cNvSpPr>
          <p:nvPr/>
        </p:nvSpPr>
        <p:spPr bwMode="auto">
          <a:xfrm>
            <a:off x="1106488" y="2359025"/>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楷体_GB2312" pitchFamily="49" charset="-122"/>
                <a:ea typeface="楷体_GB2312" pitchFamily="49" charset="-122"/>
              </a:rPr>
              <a:t>(2)</a:t>
            </a:r>
            <a:r>
              <a:rPr lang="zh-CN" altLang="en-US" sz="2800" b="1">
                <a:solidFill>
                  <a:srgbClr val="FFFFFF"/>
                </a:solidFill>
                <a:latin typeface="楷体_GB2312" pitchFamily="49" charset="-122"/>
                <a:ea typeface="楷体_GB2312" pitchFamily="49" charset="-122"/>
              </a:rPr>
              <a:t>点电荷的电势</a:t>
            </a:r>
          </a:p>
        </p:txBody>
      </p:sp>
      <p:graphicFrame>
        <p:nvGraphicFramePr>
          <p:cNvPr id="13317" name="Object 2">
            <a:extLst>
              <a:ext uri="{FF2B5EF4-FFF2-40B4-BE49-F238E27FC236}">
                <a16:creationId xmlns:a16="http://schemas.microsoft.com/office/drawing/2014/main" id="{5D6489A5-6326-4F48-BCC2-B977EFF6C314}"/>
              </a:ext>
            </a:extLst>
          </p:cNvPr>
          <p:cNvGraphicFramePr>
            <a:graphicFrameLocks noChangeAspect="1"/>
          </p:cNvGraphicFramePr>
          <p:nvPr/>
        </p:nvGraphicFramePr>
        <p:xfrm>
          <a:off x="4267200" y="2206625"/>
          <a:ext cx="1946275" cy="1044575"/>
        </p:xfrm>
        <a:graphic>
          <a:graphicData uri="http://schemas.openxmlformats.org/presentationml/2006/ole">
            <mc:AlternateContent xmlns:mc="http://schemas.openxmlformats.org/markup-compatibility/2006">
              <mc:Choice xmlns:v="urn:schemas-microsoft-com:vml" Requires="v">
                <p:oleObj name="Equation" r:id="rId2" imgW="761669" imgH="444307" progId="Equation.3">
                  <p:embed/>
                </p:oleObj>
              </mc:Choice>
              <mc:Fallback>
                <p:oleObj name="Equation" r:id="rId2" imgW="761669" imgH="444307" progId="Equation.3">
                  <p:embed/>
                  <p:pic>
                    <p:nvPicPr>
                      <p:cNvPr id="0" name="Object 2"/>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4267200" y="2206625"/>
                        <a:ext cx="1946275" cy="1044575"/>
                      </a:xfrm>
                      <a:prstGeom prst="rect">
                        <a:avLst/>
                      </a:prstGeom>
                      <a:noFill/>
                      <a:ln>
                        <a:noFill/>
                      </a:ln>
                      <a:effectLst/>
                      <a:extLst>
                        <a:ext uri="{909E8E84-426E-40DD-AFC4-6F175D3DCCD1}">
                          <a14:hiddenFill xmlns:a14="http://schemas.microsoft.com/office/drawing/2010/main">
                            <a:solidFill>
                              <a:srgbClr val="F9F0FE"/>
                            </a:solidFill>
                          </a14:hiddenFill>
                        </a:ext>
                        <a:ext uri="{91240B29-F687-4F45-9708-019B960494DF}">
                          <a14:hiddenLine xmlns:a14="http://schemas.microsoft.com/office/drawing/2010/main" w="19050">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3">
            <a:extLst>
              <a:ext uri="{FF2B5EF4-FFF2-40B4-BE49-F238E27FC236}">
                <a16:creationId xmlns:a16="http://schemas.microsoft.com/office/drawing/2014/main" id="{068CB072-7971-4816-9116-4F4E9E4731B0}"/>
              </a:ext>
            </a:extLst>
          </p:cNvPr>
          <p:cNvGraphicFramePr>
            <a:graphicFrameLocks noChangeAspect="1"/>
          </p:cNvGraphicFramePr>
          <p:nvPr/>
        </p:nvGraphicFramePr>
        <p:xfrm>
          <a:off x="6858000" y="2192338"/>
          <a:ext cx="1676400" cy="1069975"/>
        </p:xfrm>
        <a:graphic>
          <a:graphicData uri="http://schemas.openxmlformats.org/presentationml/2006/ole">
            <mc:AlternateContent xmlns:mc="http://schemas.openxmlformats.org/markup-compatibility/2006">
              <mc:Choice xmlns:v="urn:schemas-microsoft-com:vml" Requires="v">
                <p:oleObj name="Equation" r:id="rId4" imgW="774364" imgH="431613" progId="Equation.3">
                  <p:embed/>
                </p:oleObj>
              </mc:Choice>
              <mc:Fallback>
                <p:oleObj name="Equation" r:id="rId4" imgW="774364" imgH="431613" progId="Equation.3">
                  <p:embed/>
                  <p:pic>
                    <p:nvPicPr>
                      <p:cNvPr id="0" name="Object 3"/>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6858000" y="2192338"/>
                        <a:ext cx="1676400"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4">
            <a:extLst>
              <a:ext uri="{FF2B5EF4-FFF2-40B4-BE49-F238E27FC236}">
                <a16:creationId xmlns:a16="http://schemas.microsoft.com/office/drawing/2014/main" id="{D4CEB617-D778-49F8-B374-D56931C2630B}"/>
              </a:ext>
            </a:extLst>
          </p:cNvPr>
          <p:cNvGraphicFramePr>
            <a:graphicFrameLocks noChangeAspect="1"/>
          </p:cNvGraphicFramePr>
          <p:nvPr/>
        </p:nvGraphicFramePr>
        <p:xfrm>
          <a:off x="6400800" y="2435225"/>
          <a:ext cx="381000" cy="685800"/>
        </p:xfrm>
        <a:graphic>
          <a:graphicData uri="http://schemas.openxmlformats.org/presentationml/2006/ole">
            <mc:AlternateContent xmlns:mc="http://schemas.openxmlformats.org/markup-compatibility/2006">
              <mc:Choice xmlns:v="urn:schemas-microsoft-com:vml" Requires="v">
                <p:oleObj name="Equation" r:id="rId6" imgW="123956" imgH="180922" progId="Equation.3">
                  <p:embed/>
                </p:oleObj>
              </mc:Choice>
              <mc:Fallback>
                <p:oleObj name="Equation" r:id="rId6" imgW="123956" imgH="180922" progId="Equation.3">
                  <p:embed/>
                  <p:pic>
                    <p:nvPicPr>
                      <p:cNvPr id="0" name="Object 4"/>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6400800" y="2435225"/>
                        <a:ext cx="3810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Text Box 7">
            <a:extLst>
              <a:ext uri="{FF2B5EF4-FFF2-40B4-BE49-F238E27FC236}">
                <a16:creationId xmlns:a16="http://schemas.microsoft.com/office/drawing/2014/main" id="{44421CD3-8381-4B3B-99B3-DEABA4E103F3}"/>
              </a:ext>
            </a:extLst>
          </p:cNvPr>
          <p:cNvSpPr txBox="1">
            <a:spLocks noChangeArrowheads="1"/>
          </p:cNvSpPr>
          <p:nvPr/>
        </p:nvSpPr>
        <p:spPr bwMode="auto">
          <a:xfrm>
            <a:off x="1069975" y="3419475"/>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楷体_GB2312" pitchFamily="49" charset="-122"/>
                <a:ea typeface="楷体_GB2312" pitchFamily="49" charset="-122"/>
              </a:rPr>
              <a:t>点电荷系的电势</a:t>
            </a:r>
            <a:r>
              <a:rPr lang="en-US" altLang="zh-CN" sz="2800" b="1">
                <a:solidFill>
                  <a:srgbClr val="FFFFFF"/>
                </a:solidFill>
                <a:latin typeface="楷体_GB2312" pitchFamily="49" charset="-122"/>
                <a:ea typeface="楷体_GB2312" pitchFamily="49" charset="-122"/>
              </a:rPr>
              <a:t>:</a:t>
            </a:r>
          </a:p>
        </p:txBody>
      </p:sp>
      <p:graphicFrame>
        <p:nvGraphicFramePr>
          <p:cNvPr id="13321" name="Object 5">
            <a:extLst>
              <a:ext uri="{FF2B5EF4-FFF2-40B4-BE49-F238E27FC236}">
                <a16:creationId xmlns:a16="http://schemas.microsoft.com/office/drawing/2014/main" id="{E1192D65-81CD-475D-8403-D76F84557A33}"/>
              </a:ext>
            </a:extLst>
          </p:cNvPr>
          <p:cNvGraphicFramePr>
            <a:graphicFrameLocks noChangeAspect="1"/>
          </p:cNvGraphicFramePr>
          <p:nvPr/>
        </p:nvGraphicFramePr>
        <p:xfrm>
          <a:off x="4419600" y="3094038"/>
          <a:ext cx="3584575" cy="1147762"/>
        </p:xfrm>
        <a:graphic>
          <a:graphicData uri="http://schemas.openxmlformats.org/presentationml/2006/ole">
            <mc:AlternateContent xmlns:mc="http://schemas.openxmlformats.org/markup-compatibility/2006">
              <mc:Choice xmlns:v="urn:schemas-microsoft-com:vml" Requires="v">
                <p:oleObj name="Equation" r:id="rId8" imgW="1663700" imgH="444500" progId="Equation.3">
                  <p:embed/>
                </p:oleObj>
              </mc:Choice>
              <mc:Fallback>
                <p:oleObj name="Equation" r:id="rId8" imgW="1663700" imgH="444500" progId="Equation.3">
                  <p:embed/>
                  <p:pic>
                    <p:nvPicPr>
                      <p:cNvPr id="0" name="Object 5"/>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4419600" y="3094038"/>
                        <a:ext cx="3584575" cy="1147762"/>
                      </a:xfrm>
                      <a:prstGeom prst="rect">
                        <a:avLst/>
                      </a:prstGeom>
                      <a:noFill/>
                      <a:ln>
                        <a:noFill/>
                      </a:ln>
                      <a:effectLst/>
                      <a:extLst>
                        <a:ext uri="{909E8E84-426E-40DD-AFC4-6F175D3DCCD1}">
                          <a14:hiddenFill xmlns:a14="http://schemas.microsoft.com/office/drawing/2010/main">
                            <a:solidFill>
                              <a:srgbClr val="F9F0FE"/>
                            </a:solidFill>
                          </a14:hiddenFill>
                        </a:ext>
                        <a:ext uri="{91240B29-F687-4F45-9708-019B960494DF}">
                          <a14:hiddenLine xmlns:a14="http://schemas.microsoft.com/office/drawing/2010/main" w="19050">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Text Box 9">
            <a:extLst>
              <a:ext uri="{FF2B5EF4-FFF2-40B4-BE49-F238E27FC236}">
                <a16:creationId xmlns:a16="http://schemas.microsoft.com/office/drawing/2014/main" id="{213C4DFA-9B1B-4EE5-B150-EA8EDA623C0B}"/>
              </a:ext>
            </a:extLst>
          </p:cNvPr>
          <p:cNvSpPr txBox="1">
            <a:spLocks noChangeArrowheads="1"/>
          </p:cNvSpPr>
          <p:nvPr/>
        </p:nvSpPr>
        <p:spPr bwMode="auto">
          <a:xfrm>
            <a:off x="1068388" y="4187825"/>
            <a:ext cx="31988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楷体_GB2312" pitchFamily="49" charset="-122"/>
                <a:ea typeface="楷体_GB2312" pitchFamily="49" charset="-122"/>
              </a:rPr>
              <a:t>电荷连续分布带电体系的电势</a:t>
            </a:r>
            <a:r>
              <a:rPr lang="en-US" altLang="zh-CN" sz="2800" b="1">
                <a:solidFill>
                  <a:srgbClr val="FFFFFF"/>
                </a:solidFill>
                <a:latin typeface="楷体_GB2312" pitchFamily="49" charset="-122"/>
                <a:ea typeface="楷体_GB2312" pitchFamily="49" charset="-122"/>
              </a:rPr>
              <a:t>:</a:t>
            </a:r>
          </a:p>
        </p:txBody>
      </p:sp>
      <p:graphicFrame>
        <p:nvGraphicFramePr>
          <p:cNvPr id="13323" name="Object 6">
            <a:extLst>
              <a:ext uri="{FF2B5EF4-FFF2-40B4-BE49-F238E27FC236}">
                <a16:creationId xmlns:a16="http://schemas.microsoft.com/office/drawing/2014/main" id="{D0B3D5DE-3AF9-4EA7-A387-4602DB14D743}"/>
              </a:ext>
            </a:extLst>
          </p:cNvPr>
          <p:cNvGraphicFramePr>
            <a:graphicFrameLocks noChangeAspect="1"/>
          </p:cNvGraphicFramePr>
          <p:nvPr/>
        </p:nvGraphicFramePr>
        <p:xfrm>
          <a:off x="1271588" y="5143500"/>
          <a:ext cx="2508250" cy="1309688"/>
        </p:xfrm>
        <a:graphic>
          <a:graphicData uri="http://schemas.openxmlformats.org/presentationml/2006/ole">
            <mc:AlternateContent xmlns:mc="http://schemas.openxmlformats.org/markup-compatibility/2006">
              <mc:Choice xmlns:v="urn:schemas-microsoft-com:vml" Requires="v">
                <p:oleObj name="Equation" r:id="rId10" imgW="901309" imgH="469696" progId="Equation.3">
                  <p:embed/>
                </p:oleObj>
              </mc:Choice>
              <mc:Fallback>
                <p:oleObj name="Equation" r:id="rId10" imgW="901309" imgH="469696" progId="Equation.3">
                  <p:embed/>
                  <p:pic>
                    <p:nvPicPr>
                      <p:cNvPr id="0" name="Object 6"/>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1271588" y="5143500"/>
                        <a:ext cx="2508250" cy="1309688"/>
                      </a:xfrm>
                      <a:prstGeom prst="rect">
                        <a:avLst/>
                      </a:prstGeom>
                      <a:noFill/>
                      <a:ln>
                        <a:noFill/>
                      </a:ln>
                      <a:effectLst/>
                      <a:extLst>
                        <a:ext uri="{909E8E84-426E-40DD-AFC4-6F175D3DCCD1}">
                          <a14:hiddenFill xmlns:a14="http://schemas.microsoft.com/office/drawing/2010/main">
                            <a:solidFill>
                              <a:srgbClr val="F9F0FE"/>
                            </a:solidFill>
                          </a14:hiddenFill>
                        </a:ext>
                        <a:ext uri="{91240B29-F687-4F45-9708-019B960494DF}">
                          <a14:hiddenLine xmlns:a14="http://schemas.microsoft.com/office/drawing/2010/main" w="19050">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4" name="Group 11">
            <a:extLst>
              <a:ext uri="{FF2B5EF4-FFF2-40B4-BE49-F238E27FC236}">
                <a16:creationId xmlns:a16="http://schemas.microsoft.com/office/drawing/2014/main" id="{D5FAF76B-56C1-4A7B-A6BA-AE8AA2134E2D}"/>
              </a:ext>
            </a:extLst>
          </p:cNvPr>
          <p:cNvGrpSpPr>
            <a:grpSpLocks/>
          </p:cNvGrpSpPr>
          <p:nvPr/>
        </p:nvGrpSpPr>
        <p:grpSpPr bwMode="auto">
          <a:xfrm>
            <a:off x="4264025" y="4168775"/>
            <a:ext cx="4267200" cy="2590800"/>
            <a:chOff x="2976" y="2352"/>
            <a:chExt cx="2688" cy="1728"/>
          </a:xfrm>
        </p:grpSpPr>
        <p:sp>
          <p:nvSpPr>
            <p:cNvPr id="13341" name="Rectangle 12">
              <a:extLst>
                <a:ext uri="{FF2B5EF4-FFF2-40B4-BE49-F238E27FC236}">
                  <a16:creationId xmlns:a16="http://schemas.microsoft.com/office/drawing/2014/main" id="{CFB4DB56-5219-475A-A274-F302F783CBA2}"/>
                </a:ext>
              </a:extLst>
            </p:cNvPr>
            <p:cNvSpPr>
              <a:spLocks noChangeArrowheads="1"/>
            </p:cNvSpPr>
            <p:nvPr/>
          </p:nvSpPr>
          <p:spPr bwMode="auto">
            <a:xfrm>
              <a:off x="2976" y="2352"/>
              <a:ext cx="2688" cy="1728"/>
            </a:xfrm>
            <a:prstGeom prst="rect">
              <a:avLst/>
            </a:prstGeom>
            <a:solidFill>
              <a:srgbClr val="FFFFFF"/>
            </a:solidFill>
            <a:ln w="9525">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13342" name="Group 13">
              <a:extLst>
                <a:ext uri="{FF2B5EF4-FFF2-40B4-BE49-F238E27FC236}">
                  <a16:creationId xmlns:a16="http://schemas.microsoft.com/office/drawing/2014/main" id="{53F586B0-573C-48BE-BCAD-F84E0045A5E5}"/>
                </a:ext>
              </a:extLst>
            </p:cNvPr>
            <p:cNvGrpSpPr>
              <a:grpSpLocks/>
            </p:cNvGrpSpPr>
            <p:nvPr/>
          </p:nvGrpSpPr>
          <p:grpSpPr bwMode="auto">
            <a:xfrm>
              <a:off x="3120" y="2640"/>
              <a:ext cx="960" cy="1260"/>
              <a:chOff x="4896" y="2640"/>
              <a:chExt cx="960" cy="1260"/>
            </a:xfrm>
          </p:grpSpPr>
          <p:sp>
            <p:nvSpPr>
              <p:cNvPr id="13344" name="Freeform 14">
                <a:extLst>
                  <a:ext uri="{FF2B5EF4-FFF2-40B4-BE49-F238E27FC236}">
                    <a16:creationId xmlns:a16="http://schemas.microsoft.com/office/drawing/2014/main" id="{D126E45B-559B-400C-970E-73656415754D}"/>
                  </a:ext>
                </a:extLst>
              </p:cNvPr>
              <p:cNvSpPr>
                <a:spLocks/>
              </p:cNvSpPr>
              <p:nvPr/>
            </p:nvSpPr>
            <p:spPr bwMode="auto">
              <a:xfrm>
                <a:off x="4896" y="2640"/>
                <a:ext cx="960" cy="1260"/>
              </a:xfrm>
              <a:custGeom>
                <a:avLst/>
                <a:gdLst>
                  <a:gd name="T0" fmla="*/ 790 w 767"/>
                  <a:gd name="T1" fmla="*/ 134 h 1260"/>
                  <a:gd name="T2" fmla="*/ 125 w 767"/>
                  <a:gd name="T3" fmla="*/ 403 h 1260"/>
                  <a:gd name="T4" fmla="*/ 39 w 767"/>
                  <a:gd name="T5" fmla="*/ 845 h 1260"/>
                  <a:gd name="T6" fmla="*/ 272 w 767"/>
                  <a:gd name="T7" fmla="*/ 1076 h 1260"/>
                  <a:gd name="T8" fmla="*/ 1333 w 767"/>
                  <a:gd name="T9" fmla="*/ 1241 h 1260"/>
                  <a:gd name="T10" fmla="*/ 2110 w 767"/>
                  <a:gd name="T11" fmla="*/ 1189 h 1260"/>
                  <a:gd name="T12" fmla="*/ 2428 w 767"/>
                  <a:gd name="T13" fmla="*/ 1039 h 1260"/>
                  <a:gd name="T14" fmla="*/ 2197 w 767"/>
                  <a:gd name="T15" fmla="*/ 770 h 1260"/>
                  <a:gd name="T16" fmla="*/ 2252 w 767"/>
                  <a:gd name="T17" fmla="*/ 523 h 1260"/>
                  <a:gd name="T18" fmla="*/ 2771 w 767"/>
                  <a:gd name="T19" fmla="*/ 306 h 1260"/>
                  <a:gd name="T20" fmla="*/ 2771 w 767"/>
                  <a:gd name="T21" fmla="*/ 89 h 1260"/>
                  <a:gd name="T22" fmla="*/ 1707 w 767"/>
                  <a:gd name="T23" fmla="*/ 7 h 1260"/>
                  <a:gd name="T24" fmla="*/ 790 w 767"/>
                  <a:gd name="T25" fmla="*/ 134 h 126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7"/>
                  <a:gd name="T40" fmla="*/ 0 h 1260"/>
                  <a:gd name="T41" fmla="*/ 767 w 767"/>
                  <a:gd name="T42" fmla="*/ 1260 h 126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7" h="1260">
                    <a:moveTo>
                      <a:pt x="205" y="134"/>
                    </a:moveTo>
                    <a:cubicBezTo>
                      <a:pt x="137" y="200"/>
                      <a:pt x="66" y="284"/>
                      <a:pt x="33" y="403"/>
                    </a:cubicBezTo>
                    <a:cubicBezTo>
                      <a:pt x="0" y="522"/>
                      <a:pt x="4" y="733"/>
                      <a:pt x="10" y="845"/>
                    </a:cubicBezTo>
                    <a:cubicBezTo>
                      <a:pt x="16" y="957"/>
                      <a:pt x="14" y="1010"/>
                      <a:pt x="70" y="1076"/>
                    </a:cubicBezTo>
                    <a:cubicBezTo>
                      <a:pt x="126" y="1142"/>
                      <a:pt x="267" y="1222"/>
                      <a:pt x="347" y="1241"/>
                    </a:cubicBezTo>
                    <a:cubicBezTo>
                      <a:pt x="427" y="1260"/>
                      <a:pt x="502" y="1223"/>
                      <a:pt x="549" y="1189"/>
                    </a:cubicBezTo>
                    <a:cubicBezTo>
                      <a:pt x="596" y="1155"/>
                      <a:pt x="627" y="1109"/>
                      <a:pt x="631" y="1039"/>
                    </a:cubicBezTo>
                    <a:cubicBezTo>
                      <a:pt x="635" y="969"/>
                      <a:pt x="578" y="856"/>
                      <a:pt x="571" y="770"/>
                    </a:cubicBezTo>
                    <a:cubicBezTo>
                      <a:pt x="564" y="684"/>
                      <a:pt x="561" y="600"/>
                      <a:pt x="586" y="523"/>
                    </a:cubicBezTo>
                    <a:cubicBezTo>
                      <a:pt x="611" y="446"/>
                      <a:pt x="699" y="378"/>
                      <a:pt x="721" y="306"/>
                    </a:cubicBezTo>
                    <a:cubicBezTo>
                      <a:pt x="743" y="234"/>
                      <a:pt x="767" y="139"/>
                      <a:pt x="721" y="89"/>
                    </a:cubicBezTo>
                    <a:cubicBezTo>
                      <a:pt x="675" y="39"/>
                      <a:pt x="530" y="0"/>
                      <a:pt x="444" y="7"/>
                    </a:cubicBezTo>
                    <a:cubicBezTo>
                      <a:pt x="358" y="14"/>
                      <a:pt x="273" y="68"/>
                      <a:pt x="205" y="134"/>
                    </a:cubicBezTo>
                    <a:close/>
                  </a:path>
                </a:pathLst>
              </a:custGeom>
              <a:gradFill rotWithShape="0">
                <a:gsLst>
                  <a:gs pos="0">
                    <a:srgbClr val="FFFFFF"/>
                  </a:gs>
                  <a:gs pos="100000">
                    <a:srgbClr val="CCECFF"/>
                  </a:gs>
                </a:gsLst>
                <a:path path="rect">
                  <a:fillToRect l="50000" t="50000" r="50000" b="50000"/>
                </a:path>
              </a:gradFill>
              <a:ln w="19050">
                <a:solidFill>
                  <a:srgbClr val="3366FF"/>
                </a:solidFill>
                <a:round/>
                <a:headEnd/>
                <a:tailEnd/>
              </a:ln>
            </p:spPr>
            <p:txBody>
              <a:bodyPr wrap="none"/>
              <a:lstStyle/>
              <a:p>
                <a:endParaRPr lang="zh-CN" altLang="en-US"/>
              </a:p>
            </p:txBody>
          </p:sp>
          <p:grpSp>
            <p:nvGrpSpPr>
              <p:cNvPr id="13345" name="Group 15">
                <a:extLst>
                  <a:ext uri="{FF2B5EF4-FFF2-40B4-BE49-F238E27FC236}">
                    <a16:creationId xmlns:a16="http://schemas.microsoft.com/office/drawing/2014/main" id="{F2CD609A-E0B5-4BFB-A64E-6E1D9515D57D}"/>
                  </a:ext>
                </a:extLst>
              </p:cNvPr>
              <p:cNvGrpSpPr>
                <a:grpSpLocks/>
              </p:cNvGrpSpPr>
              <p:nvPr/>
            </p:nvGrpSpPr>
            <p:grpSpPr bwMode="auto">
              <a:xfrm>
                <a:off x="4896" y="2640"/>
                <a:ext cx="912" cy="1248"/>
                <a:chOff x="4896" y="2640"/>
                <a:chExt cx="912" cy="1248"/>
              </a:xfrm>
            </p:grpSpPr>
            <p:graphicFrame>
              <p:nvGraphicFramePr>
                <p:cNvPr id="13346" name="Object 16">
                  <a:extLst>
                    <a:ext uri="{FF2B5EF4-FFF2-40B4-BE49-F238E27FC236}">
                      <a16:creationId xmlns:a16="http://schemas.microsoft.com/office/drawing/2014/main" id="{9053F551-FB3B-41D2-8B40-20A81DE6F7CC}"/>
                    </a:ext>
                  </a:extLst>
                </p:cNvPr>
                <p:cNvGraphicFramePr>
                  <a:graphicFrameLocks noChangeAspect="1"/>
                </p:cNvGraphicFramePr>
                <p:nvPr/>
              </p:nvGraphicFramePr>
              <p:xfrm>
                <a:off x="5088" y="2736"/>
                <a:ext cx="288" cy="288"/>
              </p:xfrm>
              <a:graphic>
                <a:graphicData uri="http://schemas.openxmlformats.org/presentationml/2006/ole">
                  <mc:AlternateContent xmlns:mc="http://schemas.openxmlformats.org/markup-compatibility/2006">
                    <mc:Choice xmlns:v="urn:schemas-microsoft-com:vml" Requires="v">
                      <p:oleObj name="Equation" r:id="rId12" imgW="104913" imgH="104668" progId="Equation.3">
                        <p:embed/>
                      </p:oleObj>
                    </mc:Choice>
                    <mc:Fallback>
                      <p:oleObj name="Equation" r:id="rId12" imgW="104913" imgH="104668"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88" y="2736"/>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7" name="Object 17">
                  <a:extLst>
                    <a:ext uri="{FF2B5EF4-FFF2-40B4-BE49-F238E27FC236}">
                      <a16:creationId xmlns:a16="http://schemas.microsoft.com/office/drawing/2014/main" id="{06BF1365-1087-4174-8EC5-43EB2DE97095}"/>
                    </a:ext>
                  </a:extLst>
                </p:cNvPr>
                <p:cNvGraphicFramePr>
                  <a:graphicFrameLocks noChangeAspect="1"/>
                </p:cNvGraphicFramePr>
                <p:nvPr/>
              </p:nvGraphicFramePr>
              <p:xfrm>
                <a:off x="4992" y="2928"/>
                <a:ext cx="288" cy="288"/>
              </p:xfrm>
              <a:graphic>
                <a:graphicData uri="http://schemas.openxmlformats.org/presentationml/2006/ole">
                  <mc:AlternateContent xmlns:mc="http://schemas.openxmlformats.org/markup-compatibility/2006">
                    <mc:Choice xmlns:v="urn:schemas-microsoft-com:vml" Requires="v">
                      <p:oleObj name="Equation" r:id="rId14" imgW="104913" imgH="104668" progId="Equation.3">
                        <p:embed/>
                      </p:oleObj>
                    </mc:Choice>
                    <mc:Fallback>
                      <p:oleObj name="Equation" r:id="rId14" imgW="104913" imgH="104668" progId="Equation.3">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92" y="292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8" name="Object 18">
                  <a:extLst>
                    <a:ext uri="{FF2B5EF4-FFF2-40B4-BE49-F238E27FC236}">
                      <a16:creationId xmlns:a16="http://schemas.microsoft.com/office/drawing/2014/main" id="{9A4A9490-9FBA-4C95-908E-87E739771391}"/>
                    </a:ext>
                  </a:extLst>
                </p:cNvPr>
                <p:cNvGraphicFramePr>
                  <a:graphicFrameLocks noChangeAspect="1"/>
                </p:cNvGraphicFramePr>
                <p:nvPr/>
              </p:nvGraphicFramePr>
              <p:xfrm>
                <a:off x="5376" y="3216"/>
                <a:ext cx="288" cy="288"/>
              </p:xfrm>
              <a:graphic>
                <a:graphicData uri="http://schemas.openxmlformats.org/presentationml/2006/ole">
                  <mc:AlternateContent xmlns:mc="http://schemas.openxmlformats.org/markup-compatibility/2006">
                    <mc:Choice xmlns:v="urn:schemas-microsoft-com:vml" Requires="v">
                      <p:oleObj name="Equation" r:id="rId16" imgW="104913" imgH="104668" progId="Equation.3">
                        <p:embed/>
                      </p:oleObj>
                    </mc:Choice>
                    <mc:Fallback>
                      <p:oleObj name="Equation" r:id="rId16" imgW="104913" imgH="104668" progId="Equation.3">
                        <p:embed/>
                        <p:pic>
                          <p:nvPicPr>
                            <p:cNvPr id="0" name="Object 1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76" y="3216"/>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49" name="Object 19">
                  <a:extLst>
                    <a:ext uri="{FF2B5EF4-FFF2-40B4-BE49-F238E27FC236}">
                      <a16:creationId xmlns:a16="http://schemas.microsoft.com/office/drawing/2014/main" id="{69280466-F297-4A9C-9215-4F70BCCE46EA}"/>
                    </a:ext>
                  </a:extLst>
                </p:cNvPr>
                <p:cNvGraphicFramePr>
                  <a:graphicFrameLocks noChangeAspect="1"/>
                </p:cNvGraphicFramePr>
                <p:nvPr/>
              </p:nvGraphicFramePr>
              <p:xfrm>
                <a:off x="5136" y="3168"/>
                <a:ext cx="288" cy="288"/>
              </p:xfrm>
              <a:graphic>
                <a:graphicData uri="http://schemas.openxmlformats.org/presentationml/2006/ole">
                  <mc:AlternateContent xmlns:mc="http://schemas.openxmlformats.org/markup-compatibility/2006">
                    <mc:Choice xmlns:v="urn:schemas-microsoft-com:vml" Requires="v">
                      <p:oleObj name="Equation" r:id="rId18" imgW="104913" imgH="104668" progId="Equation.3">
                        <p:embed/>
                      </p:oleObj>
                    </mc:Choice>
                    <mc:Fallback>
                      <p:oleObj name="Equation" r:id="rId18" imgW="104913" imgH="104668" progId="Equation.3">
                        <p:embed/>
                        <p:pic>
                          <p:nvPicPr>
                            <p:cNvPr id="0" name="Object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36" y="316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0" name="Object 20">
                  <a:extLst>
                    <a:ext uri="{FF2B5EF4-FFF2-40B4-BE49-F238E27FC236}">
                      <a16:creationId xmlns:a16="http://schemas.microsoft.com/office/drawing/2014/main" id="{EF1DDE84-8F8B-4EE9-8448-7AEADC2422C8}"/>
                    </a:ext>
                  </a:extLst>
                </p:cNvPr>
                <p:cNvGraphicFramePr>
                  <a:graphicFrameLocks noChangeAspect="1"/>
                </p:cNvGraphicFramePr>
                <p:nvPr/>
              </p:nvGraphicFramePr>
              <p:xfrm>
                <a:off x="5184" y="3360"/>
                <a:ext cx="288" cy="288"/>
              </p:xfrm>
              <a:graphic>
                <a:graphicData uri="http://schemas.openxmlformats.org/presentationml/2006/ole">
                  <mc:AlternateContent xmlns:mc="http://schemas.openxmlformats.org/markup-compatibility/2006">
                    <mc:Choice xmlns:v="urn:schemas-microsoft-com:vml" Requires="v">
                      <p:oleObj name="Equation" r:id="rId20" imgW="104913" imgH="104668" progId="Equation.3">
                        <p:embed/>
                      </p:oleObj>
                    </mc:Choice>
                    <mc:Fallback>
                      <p:oleObj name="Equation" r:id="rId20" imgW="104913" imgH="104668" progId="Equation.3">
                        <p:embed/>
                        <p:pic>
                          <p:nvPicPr>
                            <p:cNvPr id="0" name="Object 2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84" y="3360"/>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1" name="Object 21">
                  <a:extLst>
                    <a:ext uri="{FF2B5EF4-FFF2-40B4-BE49-F238E27FC236}">
                      <a16:creationId xmlns:a16="http://schemas.microsoft.com/office/drawing/2014/main" id="{07686F6D-B760-487A-AE6E-8E4CE9F0B9FA}"/>
                    </a:ext>
                  </a:extLst>
                </p:cNvPr>
                <p:cNvGraphicFramePr>
                  <a:graphicFrameLocks noChangeAspect="1"/>
                </p:cNvGraphicFramePr>
                <p:nvPr/>
              </p:nvGraphicFramePr>
              <p:xfrm>
                <a:off x="5376" y="3408"/>
                <a:ext cx="288" cy="288"/>
              </p:xfrm>
              <a:graphic>
                <a:graphicData uri="http://schemas.openxmlformats.org/presentationml/2006/ole">
                  <mc:AlternateContent xmlns:mc="http://schemas.openxmlformats.org/markup-compatibility/2006">
                    <mc:Choice xmlns:v="urn:schemas-microsoft-com:vml" Requires="v">
                      <p:oleObj name="Equation" r:id="rId22" imgW="104913" imgH="104668" progId="Equation.3">
                        <p:embed/>
                      </p:oleObj>
                    </mc:Choice>
                    <mc:Fallback>
                      <p:oleObj name="Equation" r:id="rId22" imgW="104913" imgH="104668" progId="Equation.3">
                        <p:embed/>
                        <p:pic>
                          <p:nvPicPr>
                            <p:cNvPr id="0"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76" y="340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2" name="Object 22">
                  <a:extLst>
                    <a:ext uri="{FF2B5EF4-FFF2-40B4-BE49-F238E27FC236}">
                      <a16:creationId xmlns:a16="http://schemas.microsoft.com/office/drawing/2014/main" id="{07FBEF19-4284-4D4C-81EC-0E5BAB921BCE}"/>
                    </a:ext>
                  </a:extLst>
                </p:cNvPr>
                <p:cNvGraphicFramePr>
                  <a:graphicFrameLocks noChangeAspect="1"/>
                </p:cNvGraphicFramePr>
                <p:nvPr/>
              </p:nvGraphicFramePr>
              <p:xfrm>
                <a:off x="5520" y="2832"/>
                <a:ext cx="288" cy="288"/>
              </p:xfrm>
              <a:graphic>
                <a:graphicData uri="http://schemas.openxmlformats.org/presentationml/2006/ole">
                  <mc:AlternateContent xmlns:mc="http://schemas.openxmlformats.org/markup-compatibility/2006">
                    <mc:Choice xmlns:v="urn:schemas-microsoft-com:vml" Requires="v">
                      <p:oleObj name="Equation" r:id="rId24" imgW="104913" imgH="104668" progId="Equation.3">
                        <p:embed/>
                      </p:oleObj>
                    </mc:Choice>
                    <mc:Fallback>
                      <p:oleObj name="Equation" r:id="rId24" imgW="104913" imgH="104668" progId="Equation.3">
                        <p:embed/>
                        <p:pic>
                          <p:nvPicPr>
                            <p:cNvPr id="0" name="Object 2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20" y="2832"/>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3" name="Object 23">
                  <a:extLst>
                    <a:ext uri="{FF2B5EF4-FFF2-40B4-BE49-F238E27FC236}">
                      <a16:creationId xmlns:a16="http://schemas.microsoft.com/office/drawing/2014/main" id="{14093720-CE58-44E6-A597-8A8405325143}"/>
                    </a:ext>
                  </a:extLst>
                </p:cNvPr>
                <p:cNvGraphicFramePr>
                  <a:graphicFrameLocks noChangeAspect="1"/>
                </p:cNvGraphicFramePr>
                <p:nvPr/>
              </p:nvGraphicFramePr>
              <p:xfrm>
                <a:off x="4896" y="3168"/>
                <a:ext cx="288" cy="288"/>
              </p:xfrm>
              <a:graphic>
                <a:graphicData uri="http://schemas.openxmlformats.org/presentationml/2006/ole">
                  <mc:AlternateContent xmlns:mc="http://schemas.openxmlformats.org/markup-compatibility/2006">
                    <mc:Choice xmlns:v="urn:schemas-microsoft-com:vml" Requires="v">
                      <p:oleObj name="Equation" r:id="rId26" imgW="104913" imgH="104668" progId="Equation.3">
                        <p:embed/>
                      </p:oleObj>
                    </mc:Choice>
                    <mc:Fallback>
                      <p:oleObj name="Equation" r:id="rId26" imgW="104913" imgH="104668" progId="Equation.3">
                        <p:embed/>
                        <p:pic>
                          <p:nvPicPr>
                            <p:cNvPr id="0" name="Object 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96" y="316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4" name="Object 24">
                  <a:extLst>
                    <a:ext uri="{FF2B5EF4-FFF2-40B4-BE49-F238E27FC236}">
                      <a16:creationId xmlns:a16="http://schemas.microsoft.com/office/drawing/2014/main" id="{AC8F4E1A-97B7-41DC-B0D6-D6499D20FD3B}"/>
                    </a:ext>
                  </a:extLst>
                </p:cNvPr>
                <p:cNvGraphicFramePr>
                  <a:graphicFrameLocks noChangeAspect="1"/>
                </p:cNvGraphicFramePr>
                <p:nvPr/>
              </p:nvGraphicFramePr>
              <p:xfrm>
                <a:off x="5472" y="2640"/>
                <a:ext cx="288" cy="288"/>
              </p:xfrm>
              <a:graphic>
                <a:graphicData uri="http://schemas.openxmlformats.org/presentationml/2006/ole">
                  <mc:AlternateContent xmlns:mc="http://schemas.openxmlformats.org/markup-compatibility/2006">
                    <mc:Choice xmlns:v="urn:schemas-microsoft-com:vml" Requires="v">
                      <p:oleObj name="Equation" r:id="rId28" imgW="104913" imgH="104668" progId="Equation.3">
                        <p:embed/>
                      </p:oleObj>
                    </mc:Choice>
                    <mc:Fallback>
                      <p:oleObj name="Equation" r:id="rId28" imgW="104913" imgH="104668" progId="Equation.3">
                        <p:embed/>
                        <p:pic>
                          <p:nvPicPr>
                            <p:cNvPr id="0" name="Object 2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472" y="2640"/>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5" name="Object 25">
                  <a:extLst>
                    <a:ext uri="{FF2B5EF4-FFF2-40B4-BE49-F238E27FC236}">
                      <a16:creationId xmlns:a16="http://schemas.microsoft.com/office/drawing/2014/main" id="{9B946B80-6BCF-4A7A-9E85-BA93492F3432}"/>
                    </a:ext>
                  </a:extLst>
                </p:cNvPr>
                <p:cNvGraphicFramePr>
                  <a:graphicFrameLocks noChangeAspect="1"/>
                </p:cNvGraphicFramePr>
                <p:nvPr/>
              </p:nvGraphicFramePr>
              <p:xfrm>
                <a:off x="5280" y="2832"/>
                <a:ext cx="288" cy="288"/>
              </p:xfrm>
              <a:graphic>
                <a:graphicData uri="http://schemas.openxmlformats.org/presentationml/2006/ole">
                  <mc:AlternateContent xmlns:mc="http://schemas.openxmlformats.org/markup-compatibility/2006">
                    <mc:Choice xmlns:v="urn:schemas-microsoft-com:vml" Requires="v">
                      <p:oleObj name="Equation" r:id="rId30" imgW="104913" imgH="104668" progId="Equation.3">
                        <p:embed/>
                      </p:oleObj>
                    </mc:Choice>
                    <mc:Fallback>
                      <p:oleObj name="Equation" r:id="rId30" imgW="104913" imgH="104668" progId="Equation.3">
                        <p:embed/>
                        <p:pic>
                          <p:nvPicPr>
                            <p:cNvPr id="0" name="Object 2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280" y="2832"/>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6" name="Object 26">
                  <a:extLst>
                    <a:ext uri="{FF2B5EF4-FFF2-40B4-BE49-F238E27FC236}">
                      <a16:creationId xmlns:a16="http://schemas.microsoft.com/office/drawing/2014/main" id="{9A81E912-7514-4337-9EFC-5B5A9FAEA328}"/>
                    </a:ext>
                  </a:extLst>
                </p:cNvPr>
                <p:cNvGraphicFramePr>
                  <a:graphicFrameLocks noChangeAspect="1"/>
                </p:cNvGraphicFramePr>
                <p:nvPr/>
              </p:nvGraphicFramePr>
              <p:xfrm>
                <a:off x="5328" y="3600"/>
                <a:ext cx="288" cy="288"/>
              </p:xfrm>
              <a:graphic>
                <a:graphicData uri="http://schemas.openxmlformats.org/presentationml/2006/ole">
                  <mc:AlternateContent xmlns:mc="http://schemas.openxmlformats.org/markup-compatibility/2006">
                    <mc:Choice xmlns:v="urn:schemas-microsoft-com:vml" Requires="v">
                      <p:oleObj name="Equation" r:id="rId32" imgW="104913" imgH="104668" progId="Equation.3">
                        <p:embed/>
                      </p:oleObj>
                    </mc:Choice>
                    <mc:Fallback>
                      <p:oleObj name="Equation" r:id="rId32" imgW="104913" imgH="104668" progId="Equation.3">
                        <p:embed/>
                        <p:pic>
                          <p:nvPicPr>
                            <p:cNvPr id="0" name="Object 2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328" y="3600"/>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7" name="Object 27">
                  <a:extLst>
                    <a:ext uri="{FF2B5EF4-FFF2-40B4-BE49-F238E27FC236}">
                      <a16:creationId xmlns:a16="http://schemas.microsoft.com/office/drawing/2014/main" id="{E6B56FAF-E120-4DAF-97E3-7127D41398AD}"/>
                    </a:ext>
                  </a:extLst>
                </p:cNvPr>
                <p:cNvGraphicFramePr>
                  <a:graphicFrameLocks noChangeAspect="1"/>
                </p:cNvGraphicFramePr>
                <p:nvPr/>
              </p:nvGraphicFramePr>
              <p:xfrm>
                <a:off x="5136" y="3552"/>
                <a:ext cx="288" cy="288"/>
              </p:xfrm>
              <a:graphic>
                <a:graphicData uri="http://schemas.openxmlformats.org/presentationml/2006/ole">
                  <mc:AlternateContent xmlns:mc="http://schemas.openxmlformats.org/markup-compatibility/2006">
                    <mc:Choice xmlns:v="urn:schemas-microsoft-com:vml" Requires="v">
                      <p:oleObj name="Equation" r:id="rId34" imgW="104913" imgH="104668" progId="Equation.3">
                        <p:embed/>
                      </p:oleObj>
                    </mc:Choice>
                    <mc:Fallback>
                      <p:oleObj name="Equation" r:id="rId34" imgW="104913" imgH="104668" progId="Equation.3">
                        <p:embed/>
                        <p:pic>
                          <p:nvPicPr>
                            <p:cNvPr id="0" name="Object 2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136" y="3552"/>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8" name="Object 28">
                  <a:extLst>
                    <a:ext uri="{FF2B5EF4-FFF2-40B4-BE49-F238E27FC236}">
                      <a16:creationId xmlns:a16="http://schemas.microsoft.com/office/drawing/2014/main" id="{C0B966C5-A8CC-43DA-8E6A-5344E2BD016C}"/>
                    </a:ext>
                  </a:extLst>
                </p:cNvPr>
                <p:cNvGraphicFramePr>
                  <a:graphicFrameLocks noChangeAspect="1"/>
                </p:cNvGraphicFramePr>
                <p:nvPr/>
              </p:nvGraphicFramePr>
              <p:xfrm>
                <a:off x="4992" y="3408"/>
                <a:ext cx="288" cy="288"/>
              </p:xfrm>
              <a:graphic>
                <a:graphicData uri="http://schemas.openxmlformats.org/presentationml/2006/ole">
                  <mc:AlternateContent xmlns:mc="http://schemas.openxmlformats.org/markup-compatibility/2006">
                    <mc:Choice xmlns:v="urn:schemas-microsoft-com:vml" Requires="v">
                      <p:oleObj name="Equation" r:id="rId36" imgW="104913" imgH="104668" progId="Equation.3">
                        <p:embed/>
                      </p:oleObj>
                    </mc:Choice>
                    <mc:Fallback>
                      <p:oleObj name="Equation" r:id="rId36" imgW="104913" imgH="104668" progId="Equation.3">
                        <p:embed/>
                        <p:pic>
                          <p:nvPicPr>
                            <p:cNvPr id="0" name="Object 2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992" y="3408"/>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9" name="Object 29">
                  <a:extLst>
                    <a:ext uri="{FF2B5EF4-FFF2-40B4-BE49-F238E27FC236}">
                      <a16:creationId xmlns:a16="http://schemas.microsoft.com/office/drawing/2014/main" id="{DD7AD151-A3A3-4ECB-94DF-CF0F36D9F4B3}"/>
                    </a:ext>
                  </a:extLst>
                </p:cNvPr>
                <p:cNvGraphicFramePr>
                  <a:graphicFrameLocks noChangeAspect="1"/>
                </p:cNvGraphicFramePr>
                <p:nvPr/>
              </p:nvGraphicFramePr>
              <p:xfrm>
                <a:off x="5184" y="2976"/>
                <a:ext cx="288" cy="288"/>
              </p:xfrm>
              <a:graphic>
                <a:graphicData uri="http://schemas.openxmlformats.org/presentationml/2006/ole">
                  <mc:AlternateContent xmlns:mc="http://schemas.openxmlformats.org/markup-compatibility/2006">
                    <mc:Choice xmlns:v="urn:schemas-microsoft-com:vml" Requires="v">
                      <p:oleObj name="Equation" r:id="rId38" imgW="104913" imgH="104668" progId="Equation.3">
                        <p:embed/>
                      </p:oleObj>
                    </mc:Choice>
                    <mc:Fallback>
                      <p:oleObj name="Equation" r:id="rId38" imgW="104913" imgH="104668" progId="Equation.3">
                        <p:embed/>
                        <p:pic>
                          <p:nvPicPr>
                            <p:cNvPr id="0" name="Object 2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184" y="2976"/>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60" name="Object 30">
                  <a:extLst>
                    <a:ext uri="{FF2B5EF4-FFF2-40B4-BE49-F238E27FC236}">
                      <a16:creationId xmlns:a16="http://schemas.microsoft.com/office/drawing/2014/main" id="{77502200-829B-440D-B032-D83765EE316A}"/>
                    </a:ext>
                  </a:extLst>
                </p:cNvPr>
                <p:cNvGraphicFramePr>
                  <a:graphicFrameLocks noChangeAspect="1"/>
                </p:cNvGraphicFramePr>
                <p:nvPr/>
              </p:nvGraphicFramePr>
              <p:xfrm>
                <a:off x="5376" y="2976"/>
                <a:ext cx="288" cy="288"/>
              </p:xfrm>
              <a:graphic>
                <a:graphicData uri="http://schemas.openxmlformats.org/presentationml/2006/ole">
                  <mc:AlternateContent xmlns:mc="http://schemas.openxmlformats.org/markup-compatibility/2006">
                    <mc:Choice xmlns:v="urn:schemas-microsoft-com:vml" Requires="v">
                      <p:oleObj name="Equation" r:id="rId40" imgW="104913" imgH="104668" progId="Equation.3">
                        <p:embed/>
                      </p:oleObj>
                    </mc:Choice>
                    <mc:Fallback>
                      <p:oleObj name="Equation" r:id="rId40" imgW="104913" imgH="104668" progId="Equation.3">
                        <p:embed/>
                        <p:pic>
                          <p:nvPicPr>
                            <p:cNvPr id="0" name="Object 30"/>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376" y="2976"/>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61" name="Object 31">
                  <a:extLst>
                    <a:ext uri="{FF2B5EF4-FFF2-40B4-BE49-F238E27FC236}">
                      <a16:creationId xmlns:a16="http://schemas.microsoft.com/office/drawing/2014/main" id="{BB958820-2B48-4A09-84B2-487E31C9D073}"/>
                    </a:ext>
                  </a:extLst>
                </p:cNvPr>
                <p:cNvGraphicFramePr>
                  <a:graphicFrameLocks noChangeAspect="1"/>
                </p:cNvGraphicFramePr>
                <p:nvPr/>
              </p:nvGraphicFramePr>
              <p:xfrm>
                <a:off x="5232" y="2640"/>
                <a:ext cx="288" cy="288"/>
              </p:xfrm>
              <a:graphic>
                <a:graphicData uri="http://schemas.openxmlformats.org/presentationml/2006/ole">
                  <mc:AlternateContent xmlns:mc="http://schemas.openxmlformats.org/markup-compatibility/2006">
                    <mc:Choice xmlns:v="urn:schemas-microsoft-com:vml" Requires="v">
                      <p:oleObj name="Equation" r:id="rId42" imgW="104913" imgH="104668" progId="Equation.3">
                        <p:embed/>
                      </p:oleObj>
                    </mc:Choice>
                    <mc:Fallback>
                      <p:oleObj name="Equation" r:id="rId42" imgW="104913" imgH="104668" progId="Equation.3">
                        <p:embed/>
                        <p:pic>
                          <p:nvPicPr>
                            <p:cNvPr id="0" name="Object 3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232" y="2640"/>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13343" name="Object 15">
              <a:extLst>
                <a:ext uri="{FF2B5EF4-FFF2-40B4-BE49-F238E27FC236}">
                  <a16:creationId xmlns:a16="http://schemas.microsoft.com/office/drawing/2014/main" id="{2E1DAEE3-7A28-4632-928F-53A8BE926E3B}"/>
                </a:ext>
              </a:extLst>
            </p:cNvPr>
            <p:cNvGraphicFramePr>
              <a:graphicFrameLocks noChangeAspect="1"/>
            </p:cNvGraphicFramePr>
            <p:nvPr/>
          </p:nvGraphicFramePr>
          <p:xfrm>
            <a:off x="3936" y="3600"/>
            <a:ext cx="332" cy="432"/>
          </p:xfrm>
          <a:graphic>
            <a:graphicData uri="http://schemas.openxmlformats.org/presentationml/2006/ole">
              <mc:AlternateContent xmlns:mc="http://schemas.openxmlformats.org/markup-compatibility/2006">
                <mc:Choice xmlns:v="urn:schemas-microsoft-com:vml" Requires="v">
                  <p:oleObj name="公式" r:id="rId44" imgW="126780" imgH="164814" progId="Equation.3">
                    <p:embed/>
                  </p:oleObj>
                </mc:Choice>
                <mc:Fallback>
                  <p:oleObj name="公式" r:id="rId44" imgW="126780" imgH="164814" progId="Equation.3">
                    <p:embed/>
                    <p:pic>
                      <p:nvPicPr>
                        <p:cNvPr id="0" name="Object 15"/>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936" y="3600"/>
                          <a:ext cx="332"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325" name="Object 7">
            <a:extLst>
              <a:ext uri="{FF2B5EF4-FFF2-40B4-BE49-F238E27FC236}">
                <a16:creationId xmlns:a16="http://schemas.microsoft.com/office/drawing/2014/main" id="{9D90666A-4757-48BD-81DF-B6697AEC1543}"/>
              </a:ext>
            </a:extLst>
          </p:cNvPr>
          <p:cNvGraphicFramePr>
            <a:graphicFrameLocks noChangeAspect="1"/>
          </p:cNvGraphicFramePr>
          <p:nvPr/>
        </p:nvGraphicFramePr>
        <p:xfrm>
          <a:off x="6781800" y="4308475"/>
          <a:ext cx="1552575" cy="407988"/>
        </p:xfrm>
        <a:graphic>
          <a:graphicData uri="http://schemas.openxmlformats.org/presentationml/2006/ole">
            <mc:AlternateContent xmlns:mc="http://schemas.openxmlformats.org/markup-compatibility/2006">
              <mc:Choice xmlns:v="urn:schemas-microsoft-com:vml" Requires="v">
                <p:oleObj name="Equation" r:id="rId46" imgW="634725" imgH="203112" progId="Equation.3">
                  <p:embed/>
                </p:oleObj>
              </mc:Choice>
              <mc:Fallback>
                <p:oleObj name="Equation" r:id="rId46" imgW="634725" imgH="203112" progId="Equation.3">
                  <p:embed/>
                  <p:pic>
                    <p:nvPicPr>
                      <p:cNvPr id="0" name="Object 7"/>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6781800" y="4308475"/>
                        <a:ext cx="1552575"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6" name="Group 34">
            <a:extLst>
              <a:ext uri="{FF2B5EF4-FFF2-40B4-BE49-F238E27FC236}">
                <a16:creationId xmlns:a16="http://schemas.microsoft.com/office/drawing/2014/main" id="{9D316B2B-07F9-4D4B-B80C-60B00C919889}"/>
              </a:ext>
            </a:extLst>
          </p:cNvPr>
          <p:cNvGrpSpPr>
            <a:grpSpLocks/>
          </p:cNvGrpSpPr>
          <p:nvPr/>
        </p:nvGrpSpPr>
        <p:grpSpPr bwMode="auto">
          <a:xfrm>
            <a:off x="5553075" y="4513263"/>
            <a:ext cx="685800" cy="1066800"/>
            <a:chOff x="3408" y="2688"/>
            <a:chExt cx="432" cy="672"/>
          </a:xfrm>
        </p:grpSpPr>
        <p:graphicFrame>
          <p:nvGraphicFramePr>
            <p:cNvPr id="13337" name="Object 13">
              <a:extLst>
                <a:ext uri="{FF2B5EF4-FFF2-40B4-BE49-F238E27FC236}">
                  <a16:creationId xmlns:a16="http://schemas.microsoft.com/office/drawing/2014/main" id="{9A0490A6-066E-48A6-9BEA-9576066BEC7D}"/>
                </a:ext>
              </a:extLst>
            </p:cNvPr>
            <p:cNvGraphicFramePr>
              <a:graphicFrameLocks noChangeAspect="1"/>
            </p:cNvGraphicFramePr>
            <p:nvPr/>
          </p:nvGraphicFramePr>
          <p:xfrm>
            <a:off x="3408" y="2688"/>
            <a:ext cx="432" cy="432"/>
          </p:xfrm>
          <a:graphic>
            <a:graphicData uri="http://schemas.openxmlformats.org/presentationml/2006/ole">
              <mc:AlternateContent xmlns:mc="http://schemas.openxmlformats.org/markup-compatibility/2006">
                <mc:Choice xmlns:v="urn:schemas-microsoft-com:vml" Requires="v">
                  <p:oleObj name="Equation" r:id="rId48" imgW="266595" imgH="266527" progId="Equation.3">
                    <p:embed/>
                  </p:oleObj>
                </mc:Choice>
                <mc:Fallback>
                  <p:oleObj name="Equation" r:id="rId48" imgW="266595" imgH="266527" progId="Equation.3">
                    <p:embed/>
                    <p:pic>
                      <p:nvPicPr>
                        <p:cNvPr id="0" name="Object 13"/>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408" y="2688"/>
                          <a:ext cx="432"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38" name="Group 36">
              <a:extLst>
                <a:ext uri="{FF2B5EF4-FFF2-40B4-BE49-F238E27FC236}">
                  <a16:creationId xmlns:a16="http://schemas.microsoft.com/office/drawing/2014/main" id="{D73D5D2E-B4F5-4D34-81E2-6E1250872678}"/>
                </a:ext>
              </a:extLst>
            </p:cNvPr>
            <p:cNvGrpSpPr>
              <a:grpSpLocks/>
            </p:cNvGrpSpPr>
            <p:nvPr/>
          </p:nvGrpSpPr>
          <p:grpSpPr bwMode="auto">
            <a:xfrm>
              <a:off x="3408" y="3072"/>
              <a:ext cx="288" cy="288"/>
              <a:chOff x="3581" y="1551"/>
              <a:chExt cx="288" cy="288"/>
            </a:xfrm>
          </p:grpSpPr>
          <p:sp>
            <p:nvSpPr>
              <p:cNvPr id="13339" name="Oval 37">
                <a:extLst>
                  <a:ext uri="{FF2B5EF4-FFF2-40B4-BE49-F238E27FC236}">
                    <a16:creationId xmlns:a16="http://schemas.microsoft.com/office/drawing/2014/main" id="{B6115CC8-1B9B-4938-8533-08CF02E8526F}"/>
                  </a:ext>
                </a:extLst>
              </p:cNvPr>
              <p:cNvSpPr>
                <a:spLocks noChangeArrowheads="1"/>
              </p:cNvSpPr>
              <p:nvPr/>
            </p:nvSpPr>
            <p:spPr bwMode="auto">
              <a:xfrm>
                <a:off x="3582" y="1576"/>
                <a:ext cx="240" cy="240"/>
              </a:xfrm>
              <a:prstGeom prst="ellipse">
                <a:avLst/>
              </a:prstGeom>
              <a:solidFill>
                <a:srgbClr val="FFFFFF"/>
              </a:solidFill>
              <a:ln w="38100">
                <a:solidFill>
                  <a:srgbClr val="0000FF"/>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3340" name="Object 14">
                <a:extLst>
                  <a:ext uri="{FF2B5EF4-FFF2-40B4-BE49-F238E27FC236}">
                    <a16:creationId xmlns:a16="http://schemas.microsoft.com/office/drawing/2014/main" id="{DC54A69F-3F2A-4B3E-B486-63700E5B071E}"/>
                  </a:ext>
                </a:extLst>
              </p:cNvPr>
              <p:cNvGraphicFramePr>
                <a:graphicFrameLocks noChangeAspect="1"/>
              </p:cNvGraphicFramePr>
              <p:nvPr/>
            </p:nvGraphicFramePr>
            <p:xfrm>
              <a:off x="3581" y="1551"/>
              <a:ext cx="288" cy="288"/>
            </p:xfrm>
            <a:graphic>
              <a:graphicData uri="http://schemas.openxmlformats.org/presentationml/2006/ole">
                <mc:AlternateContent xmlns:mc="http://schemas.openxmlformats.org/markup-compatibility/2006">
                  <mc:Choice xmlns:v="urn:schemas-microsoft-com:vml" Requires="v">
                    <p:oleObj name="Equation" r:id="rId50" imgW="104913" imgH="104668" progId="Equation.3">
                      <p:embed/>
                    </p:oleObj>
                  </mc:Choice>
                  <mc:Fallback>
                    <p:oleObj name="Equation" r:id="rId50" imgW="104913" imgH="104668" progId="Equation.3">
                      <p:embed/>
                      <p:pic>
                        <p:nvPicPr>
                          <p:cNvPr id="0" name="Object 14"/>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3581" y="1551"/>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3327" name="Group 39">
            <a:extLst>
              <a:ext uri="{FF2B5EF4-FFF2-40B4-BE49-F238E27FC236}">
                <a16:creationId xmlns:a16="http://schemas.microsoft.com/office/drawing/2014/main" id="{B57E616D-C445-4220-A94D-469ADFEC3DE9}"/>
              </a:ext>
            </a:extLst>
          </p:cNvPr>
          <p:cNvGrpSpPr>
            <a:grpSpLocks/>
          </p:cNvGrpSpPr>
          <p:nvPr/>
        </p:nvGrpSpPr>
        <p:grpSpPr bwMode="auto">
          <a:xfrm>
            <a:off x="7000875" y="5646738"/>
            <a:ext cx="598488" cy="622300"/>
            <a:chOff x="4512" y="1845"/>
            <a:chExt cx="377" cy="392"/>
          </a:xfrm>
        </p:grpSpPr>
        <p:sp>
          <p:nvSpPr>
            <p:cNvPr id="13335" name="Oval 40">
              <a:extLst>
                <a:ext uri="{FF2B5EF4-FFF2-40B4-BE49-F238E27FC236}">
                  <a16:creationId xmlns:a16="http://schemas.microsoft.com/office/drawing/2014/main" id="{3F95E98B-5ACD-40FC-8660-E06D38AE267B}"/>
                </a:ext>
              </a:extLst>
            </p:cNvPr>
            <p:cNvSpPr>
              <a:spLocks noChangeArrowheads="1"/>
            </p:cNvSpPr>
            <p:nvPr/>
          </p:nvSpPr>
          <p:spPr bwMode="auto">
            <a:xfrm>
              <a:off x="4800" y="1845"/>
              <a:ext cx="89" cy="104"/>
            </a:xfrm>
            <a:prstGeom prst="ellipse">
              <a:avLst/>
            </a:prstGeom>
            <a:solidFill>
              <a:srgbClr val="ED3921"/>
            </a:solidFill>
            <a:ln w="952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13336" name="Object 12">
              <a:extLst>
                <a:ext uri="{FF2B5EF4-FFF2-40B4-BE49-F238E27FC236}">
                  <a16:creationId xmlns:a16="http://schemas.microsoft.com/office/drawing/2014/main" id="{033E3CFE-0601-4FA3-A941-7F71EAD8C389}"/>
                </a:ext>
              </a:extLst>
            </p:cNvPr>
            <p:cNvGraphicFramePr>
              <a:graphicFrameLocks noChangeAspect="1"/>
            </p:cNvGraphicFramePr>
            <p:nvPr/>
          </p:nvGraphicFramePr>
          <p:xfrm>
            <a:off x="4512" y="1853"/>
            <a:ext cx="355" cy="384"/>
          </p:xfrm>
          <a:graphic>
            <a:graphicData uri="http://schemas.openxmlformats.org/presentationml/2006/ole">
              <mc:AlternateContent xmlns:mc="http://schemas.openxmlformats.org/markup-compatibility/2006">
                <mc:Choice xmlns:v="urn:schemas-microsoft-com:vml" Requires="v">
                  <p:oleObj name="Equation" r:id="rId52" imgW="114255" imgH="123732" progId="Equation.3">
                    <p:embed/>
                  </p:oleObj>
                </mc:Choice>
                <mc:Fallback>
                  <p:oleObj name="Equation" r:id="rId52" imgW="114255" imgH="123732" progId="Equation.3">
                    <p:embed/>
                    <p:pic>
                      <p:nvPicPr>
                        <p:cNvPr id="0" name="Object 12"/>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512" y="1853"/>
                          <a:ext cx="355"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328" name="Group 42">
            <a:extLst>
              <a:ext uri="{FF2B5EF4-FFF2-40B4-BE49-F238E27FC236}">
                <a16:creationId xmlns:a16="http://schemas.microsoft.com/office/drawing/2014/main" id="{68043A9B-3D7B-4963-A9E4-0305393986E3}"/>
              </a:ext>
            </a:extLst>
          </p:cNvPr>
          <p:cNvGrpSpPr>
            <a:grpSpLocks/>
          </p:cNvGrpSpPr>
          <p:nvPr/>
        </p:nvGrpSpPr>
        <p:grpSpPr bwMode="auto">
          <a:xfrm>
            <a:off x="5857875" y="4970463"/>
            <a:ext cx="2597150" cy="887412"/>
            <a:chOff x="3600" y="2976"/>
            <a:chExt cx="1636" cy="559"/>
          </a:xfrm>
        </p:grpSpPr>
        <p:graphicFrame>
          <p:nvGraphicFramePr>
            <p:cNvPr id="13332" name="Object 10">
              <a:extLst>
                <a:ext uri="{FF2B5EF4-FFF2-40B4-BE49-F238E27FC236}">
                  <a16:creationId xmlns:a16="http://schemas.microsoft.com/office/drawing/2014/main" id="{8E91586A-D497-4BAB-9ECA-CB6A2F6F05E4}"/>
                </a:ext>
              </a:extLst>
            </p:cNvPr>
            <p:cNvGraphicFramePr>
              <a:graphicFrameLocks noChangeAspect="1"/>
            </p:cNvGraphicFramePr>
            <p:nvPr/>
          </p:nvGraphicFramePr>
          <p:xfrm>
            <a:off x="4714" y="3152"/>
            <a:ext cx="522" cy="383"/>
          </p:xfrm>
          <a:graphic>
            <a:graphicData uri="http://schemas.openxmlformats.org/presentationml/2006/ole">
              <mc:AlternateContent xmlns:mc="http://schemas.openxmlformats.org/markup-compatibility/2006">
                <mc:Choice xmlns:v="urn:schemas-microsoft-com:vml" Requires="v">
                  <p:oleObj name="Equation" r:id="rId54" imgW="571635" imgH="419033" progId="Equation.3">
                    <p:embed/>
                  </p:oleObj>
                </mc:Choice>
                <mc:Fallback>
                  <p:oleObj name="Equation" r:id="rId54" imgW="571635" imgH="419033" progId="Equation.3">
                    <p:embed/>
                    <p:pic>
                      <p:nvPicPr>
                        <p:cNvPr id="0" name="Object 10"/>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4714" y="3152"/>
                          <a:ext cx="522" cy="3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3" name="Line 44">
              <a:extLst>
                <a:ext uri="{FF2B5EF4-FFF2-40B4-BE49-F238E27FC236}">
                  <a16:creationId xmlns:a16="http://schemas.microsoft.com/office/drawing/2014/main" id="{4ABCBC40-839B-4AF5-B58D-64C526973F61}"/>
                </a:ext>
              </a:extLst>
            </p:cNvPr>
            <p:cNvSpPr>
              <a:spLocks noChangeShapeType="1"/>
            </p:cNvSpPr>
            <p:nvPr/>
          </p:nvSpPr>
          <p:spPr bwMode="auto">
            <a:xfrm>
              <a:off x="3600" y="3249"/>
              <a:ext cx="1056" cy="206"/>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3334" name="Object 11">
              <a:extLst>
                <a:ext uri="{FF2B5EF4-FFF2-40B4-BE49-F238E27FC236}">
                  <a16:creationId xmlns:a16="http://schemas.microsoft.com/office/drawing/2014/main" id="{6984D207-6887-4FC8-9643-9EBDAE657BBF}"/>
                </a:ext>
              </a:extLst>
            </p:cNvPr>
            <p:cNvGraphicFramePr>
              <a:graphicFrameLocks noChangeAspect="1"/>
            </p:cNvGraphicFramePr>
            <p:nvPr/>
          </p:nvGraphicFramePr>
          <p:xfrm>
            <a:off x="4128" y="2976"/>
            <a:ext cx="358" cy="431"/>
          </p:xfrm>
          <a:graphic>
            <a:graphicData uri="http://schemas.openxmlformats.org/presentationml/2006/ole">
              <mc:AlternateContent xmlns:mc="http://schemas.openxmlformats.org/markup-compatibility/2006">
                <mc:Choice xmlns:v="urn:schemas-microsoft-com:vml" Requires="v">
                  <p:oleObj name="公式" r:id="rId56" imgW="126835" imgH="152202" progId="Equation.3">
                    <p:embed/>
                  </p:oleObj>
                </mc:Choice>
                <mc:Fallback>
                  <p:oleObj name="公式" r:id="rId56" imgW="126835" imgH="152202" progId="Equation.3">
                    <p:embed/>
                    <p:pic>
                      <p:nvPicPr>
                        <p:cNvPr id="0" name="Object 11"/>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4128" y="2976"/>
                          <a:ext cx="358" cy="4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29" name="Text Box 46">
            <a:extLst>
              <a:ext uri="{FF2B5EF4-FFF2-40B4-BE49-F238E27FC236}">
                <a16:creationId xmlns:a16="http://schemas.microsoft.com/office/drawing/2014/main" id="{3DC47754-ADD9-41B7-9FC5-DF1AEE432A5C}"/>
              </a:ext>
            </a:extLst>
          </p:cNvPr>
          <p:cNvSpPr txBox="1">
            <a:spLocks noChangeArrowheads="1"/>
          </p:cNvSpPr>
          <p:nvPr/>
        </p:nvSpPr>
        <p:spPr bwMode="auto">
          <a:xfrm>
            <a:off x="1219200" y="990600"/>
            <a:ext cx="6584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latin typeface="Times New Roman" panose="02020603050405020304" pitchFamily="18" charset="0"/>
                <a:ea typeface="楷体_GB2312" pitchFamily="49" charset="-122"/>
              </a:rPr>
              <a:t>(1) </a:t>
            </a:r>
            <a:r>
              <a:rPr lang="zh-CN" altLang="en-US" sz="2800" b="1">
                <a:solidFill>
                  <a:srgbClr val="FFFFFF"/>
                </a:solidFill>
                <a:latin typeface="Times New Roman" panose="02020603050405020304" pitchFamily="18" charset="0"/>
                <a:ea typeface="楷体_GB2312" pitchFamily="49" charset="-122"/>
              </a:rPr>
              <a:t>已知电场分布或可由高斯定理求电场</a:t>
            </a:r>
            <a:r>
              <a:rPr lang="en-US" altLang="zh-CN" sz="2800" b="1">
                <a:solidFill>
                  <a:srgbClr val="FFFFFF"/>
                </a:solidFill>
                <a:latin typeface="Times New Roman" panose="02020603050405020304" pitchFamily="18" charset="0"/>
                <a:ea typeface="楷体_GB2312" pitchFamily="49" charset="-122"/>
              </a:rPr>
              <a:t>:</a:t>
            </a:r>
          </a:p>
        </p:txBody>
      </p:sp>
      <p:graphicFrame>
        <p:nvGraphicFramePr>
          <p:cNvPr id="13330" name="Object 8">
            <a:extLst>
              <a:ext uri="{FF2B5EF4-FFF2-40B4-BE49-F238E27FC236}">
                <a16:creationId xmlns:a16="http://schemas.microsoft.com/office/drawing/2014/main" id="{F50C46C9-23C9-47BB-831A-DC576360BEE6}"/>
              </a:ext>
            </a:extLst>
          </p:cNvPr>
          <p:cNvGraphicFramePr>
            <a:graphicFrameLocks noChangeAspect="1"/>
          </p:cNvGraphicFramePr>
          <p:nvPr/>
        </p:nvGraphicFramePr>
        <p:xfrm>
          <a:off x="2054225" y="1520825"/>
          <a:ext cx="3733800" cy="838200"/>
        </p:xfrm>
        <a:graphic>
          <a:graphicData uri="http://schemas.openxmlformats.org/presentationml/2006/ole">
            <mc:AlternateContent xmlns:mc="http://schemas.openxmlformats.org/markup-compatibility/2006">
              <mc:Choice xmlns:v="urn:schemas-microsoft-com:vml" Requires="v">
                <p:oleObj name="Equation" r:id="rId58" imgW="2730500" imgH="749300" progId="Equation.3">
                  <p:embed/>
                </p:oleObj>
              </mc:Choice>
              <mc:Fallback>
                <p:oleObj name="Equation" r:id="rId58" imgW="2730500" imgH="749300" progId="Equation.3">
                  <p:embed/>
                  <p:pic>
                    <p:nvPicPr>
                      <p:cNvPr id="0" name="Object 8"/>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2054225" y="1520825"/>
                        <a:ext cx="3733800" cy="8382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1" name="Object 9">
            <a:extLst>
              <a:ext uri="{FF2B5EF4-FFF2-40B4-BE49-F238E27FC236}">
                <a16:creationId xmlns:a16="http://schemas.microsoft.com/office/drawing/2014/main" id="{A9B50B97-5C26-40FB-9AC9-33F90BD9240F}"/>
              </a:ext>
            </a:extLst>
          </p:cNvPr>
          <p:cNvGraphicFramePr>
            <a:graphicFrameLocks noChangeAspect="1"/>
          </p:cNvGraphicFramePr>
          <p:nvPr/>
        </p:nvGraphicFramePr>
        <p:xfrm>
          <a:off x="2446338" y="2911475"/>
          <a:ext cx="1231900" cy="419100"/>
        </p:xfrm>
        <a:graphic>
          <a:graphicData uri="http://schemas.openxmlformats.org/presentationml/2006/ole">
            <mc:AlternateContent xmlns:mc="http://schemas.openxmlformats.org/markup-compatibility/2006">
              <mc:Choice xmlns:v="urn:schemas-microsoft-com:vml" Requires="v">
                <p:oleObj name="Equation" r:id="rId60" imgW="1231366" imgH="418918" progId="Equation.3">
                  <p:embed/>
                </p:oleObj>
              </mc:Choice>
              <mc:Fallback>
                <p:oleObj name="Equation" r:id="rId60" imgW="1231366" imgH="418918" progId="Equation.3">
                  <p:embed/>
                  <p:pic>
                    <p:nvPicPr>
                      <p:cNvPr id="0" name="Object 9"/>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2446338" y="2911475"/>
                        <a:ext cx="1231900" cy="419100"/>
                      </a:xfrm>
                      <a:prstGeom prst="rect">
                        <a:avLst/>
                      </a:prstGeom>
                      <a:solidFill>
                        <a:srgbClr val="FF00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a:extLst>
              <a:ext uri="{FF2B5EF4-FFF2-40B4-BE49-F238E27FC236}">
                <a16:creationId xmlns:a16="http://schemas.microsoft.com/office/drawing/2014/main" id="{5C2D9186-F370-4818-8009-0E158B56DAE6}"/>
              </a:ext>
            </a:extLst>
          </p:cNvPr>
          <p:cNvGraphicFramePr>
            <a:graphicFrameLocks noChangeAspect="1"/>
          </p:cNvGraphicFramePr>
          <p:nvPr/>
        </p:nvGraphicFramePr>
        <p:xfrm>
          <a:off x="2357438" y="2571750"/>
          <a:ext cx="6070600" cy="1076325"/>
        </p:xfrm>
        <a:graphic>
          <a:graphicData uri="http://schemas.openxmlformats.org/presentationml/2006/ole">
            <mc:AlternateContent xmlns:mc="http://schemas.openxmlformats.org/markup-compatibility/2006">
              <mc:Choice xmlns:v="urn:schemas-microsoft-com:vml" Requires="v">
                <p:oleObj name="Equation" r:id="rId2" imgW="2413000" imgH="431800" progId="Equation.DSMT4">
                  <p:embed/>
                </p:oleObj>
              </mc:Choice>
              <mc:Fallback>
                <p:oleObj name="Equation" r:id="rId2" imgW="2413000" imgH="431800" progId="Equation.DSMT4">
                  <p:embed/>
                  <p:pic>
                    <p:nvPicPr>
                      <p:cNvPr id="0" name="Object 2"/>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2357438" y="2571750"/>
                        <a:ext cx="60706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339" name="Group 3">
            <a:extLst>
              <a:ext uri="{FF2B5EF4-FFF2-40B4-BE49-F238E27FC236}">
                <a16:creationId xmlns:a16="http://schemas.microsoft.com/office/drawing/2014/main" id="{8C4022CE-CC60-4EB7-9990-81730B77049E}"/>
              </a:ext>
            </a:extLst>
          </p:cNvPr>
          <p:cNvGrpSpPr>
            <a:grpSpLocks/>
          </p:cNvGrpSpPr>
          <p:nvPr/>
        </p:nvGrpSpPr>
        <p:grpSpPr bwMode="auto">
          <a:xfrm>
            <a:off x="1857375" y="3567113"/>
            <a:ext cx="6864350" cy="615950"/>
            <a:chOff x="1584" y="2400"/>
            <a:chExt cx="4324" cy="388"/>
          </a:xfrm>
        </p:grpSpPr>
        <p:sp>
          <p:nvSpPr>
            <p:cNvPr id="14361" name="Rectangle 4">
              <a:extLst>
                <a:ext uri="{FF2B5EF4-FFF2-40B4-BE49-F238E27FC236}">
                  <a16:creationId xmlns:a16="http://schemas.microsoft.com/office/drawing/2014/main" id="{1037BFA5-D756-416A-914C-D3266F570DFC}"/>
                </a:ext>
              </a:extLst>
            </p:cNvPr>
            <p:cNvSpPr>
              <a:spLocks noChangeArrowheads="1"/>
            </p:cNvSpPr>
            <p:nvPr/>
          </p:nvSpPr>
          <p:spPr bwMode="auto">
            <a:xfrm>
              <a:off x="1584" y="2400"/>
              <a:ext cx="264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graphicFrame>
          <p:nvGraphicFramePr>
            <p:cNvPr id="14362" name="Object 6">
              <a:extLst>
                <a:ext uri="{FF2B5EF4-FFF2-40B4-BE49-F238E27FC236}">
                  <a16:creationId xmlns:a16="http://schemas.microsoft.com/office/drawing/2014/main" id="{A3B9935D-9708-428B-99AA-354FE84BED59}"/>
                </a:ext>
              </a:extLst>
            </p:cNvPr>
            <p:cNvGraphicFramePr>
              <a:graphicFrameLocks noChangeAspect="1"/>
            </p:cNvGraphicFramePr>
            <p:nvPr/>
          </p:nvGraphicFramePr>
          <p:xfrm>
            <a:off x="1898" y="2428"/>
            <a:ext cx="1106" cy="360"/>
          </p:xfrm>
          <a:graphic>
            <a:graphicData uri="http://schemas.openxmlformats.org/presentationml/2006/ole">
              <mc:AlternateContent xmlns:mc="http://schemas.openxmlformats.org/markup-compatibility/2006">
                <mc:Choice xmlns:v="urn:schemas-microsoft-com:vml" Requires="v">
                  <p:oleObj name="Equation" r:id="rId4" imgW="634725" imgH="228501" progId="Equation.DSMT4">
                    <p:embed/>
                  </p:oleObj>
                </mc:Choice>
                <mc:Fallback>
                  <p:oleObj name="Equation" r:id="rId4" imgW="634725" imgH="228501" progId="Equation.DSMT4">
                    <p:embed/>
                    <p:pic>
                      <p:nvPicPr>
                        <p:cNvPr id="0" name="Object 6"/>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1898" y="2428"/>
                          <a:ext cx="1106" cy="360"/>
                        </a:xfrm>
                        <a:prstGeom prst="rect">
                          <a:avLst/>
                        </a:prstGeom>
                        <a:noFill/>
                        <a:ln>
                          <a:noFill/>
                        </a:ln>
                        <a:extLst>
                          <a:ext uri="{909E8E84-426E-40DD-AFC4-6F175D3DCCD1}">
                            <a14:hiddenFill xmlns:a14="http://schemas.microsoft.com/office/drawing/2010/main">
                              <a:solidFill>
                                <a:srgbClr val="EFC1EE"/>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14363" name="Text Box 6">
              <a:extLst>
                <a:ext uri="{FF2B5EF4-FFF2-40B4-BE49-F238E27FC236}">
                  <a16:creationId xmlns:a16="http://schemas.microsoft.com/office/drawing/2014/main" id="{36E11347-E8C5-4613-9D25-522472A5324A}"/>
                </a:ext>
              </a:extLst>
            </p:cNvPr>
            <p:cNvSpPr txBox="1">
              <a:spLocks noChangeArrowheads="1"/>
            </p:cNvSpPr>
            <p:nvPr/>
          </p:nvSpPr>
          <p:spPr bwMode="auto">
            <a:xfrm>
              <a:off x="2857" y="2443"/>
              <a:ext cx="305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b="1">
                  <a:solidFill>
                    <a:srgbClr val="FF0000"/>
                  </a:solidFill>
                  <a:latin typeface="Times New Roman" panose="02020603050405020304" pitchFamily="18" charset="0"/>
                  <a:ea typeface="华文中宋" panose="02010600040101010101" pitchFamily="2" charset="-122"/>
                </a:rPr>
                <a:t>    电势梯度</a:t>
              </a:r>
              <a:r>
                <a:rPr kumimoji="1" lang="zh-CN" altLang="en-US" sz="2800" b="1">
                  <a:solidFill>
                    <a:srgbClr val="FFFFFF"/>
                  </a:solidFill>
                  <a:latin typeface="Times New Roman" panose="02020603050405020304" pitchFamily="18" charset="0"/>
                  <a:ea typeface="华文中宋" panose="02010600040101010101" pitchFamily="2" charset="-122"/>
                </a:rPr>
                <a:t>（单位：</a:t>
              </a:r>
              <a:r>
                <a:rPr kumimoji="1" lang="en-US" altLang="zh-CN" sz="2800" b="1">
                  <a:solidFill>
                    <a:srgbClr val="FFFFFF"/>
                  </a:solidFill>
                  <a:latin typeface="Times New Roman" panose="02020603050405020304" pitchFamily="18" charset="0"/>
                  <a:ea typeface="华文中宋" panose="02010600040101010101" pitchFamily="2" charset="-122"/>
                </a:rPr>
                <a:t>V/m)</a:t>
              </a:r>
              <a:endParaRPr kumimoji="1" lang="zh-CN" altLang="en-US" sz="2800">
                <a:solidFill>
                  <a:srgbClr val="FFFFFF"/>
                </a:solidFill>
                <a:latin typeface="Times New Roman" panose="02020603050405020304" pitchFamily="18" charset="0"/>
                <a:ea typeface="华文中宋" panose="02010600040101010101" pitchFamily="2" charset="-122"/>
              </a:endParaRPr>
            </a:p>
          </p:txBody>
        </p:sp>
      </p:grpSp>
      <p:sp>
        <p:nvSpPr>
          <p:cNvPr id="14340" name="Text Box 7">
            <a:extLst>
              <a:ext uri="{FF2B5EF4-FFF2-40B4-BE49-F238E27FC236}">
                <a16:creationId xmlns:a16="http://schemas.microsoft.com/office/drawing/2014/main" id="{D37E6CBB-7099-4644-B433-CF47933EE253}"/>
              </a:ext>
            </a:extLst>
          </p:cNvPr>
          <p:cNvSpPr txBox="1">
            <a:spLocks noChangeArrowheads="1"/>
          </p:cNvSpPr>
          <p:nvPr/>
        </p:nvSpPr>
        <p:spPr bwMode="auto">
          <a:xfrm>
            <a:off x="1357313" y="21336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C000"/>
                </a:solidFill>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800">
                <a:solidFill>
                  <a:srgbClr val="0070C0"/>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直角坐标系中</a:t>
            </a:r>
          </a:p>
        </p:txBody>
      </p:sp>
      <p:sp>
        <p:nvSpPr>
          <p:cNvPr id="14341" name="Text Box 9">
            <a:extLst>
              <a:ext uri="{FF2B5EF4-FFF2-40B4-BE49-F238E27FC236}">
                <a16:creationId xmlns:a16="http://schemas.microsoft.com/office/drawing/2014/main" id="{3D6CBBA5-0C35-4BE9-8734-F08180BC2D5A}"/>
              </a:ext>
            </a:extLst>
          </p:cNvPr>
          <p:cNvSpPr txBox="1">
            <a:spLocks noChangeArrowheads="1"/>
          </p:cNvSpPr>
          <p:nvPr/>
        </p:nvSpPr>
        <p:spPr bwMode="auto">
          <a:xfrm>
            <a:off x="1357313" y="4176713"/>
            <a:ext cx="7162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a:solidFill>
                  <a:srgbClr val="FFC000"/>
                </a:solidFill>
                <a:latin typeface="Times New Roman" panose="02020603050405020304" pitchFamily="18" charset="0"/>
                <a:ea typeface="华文中宋" panose="02010600040101010101" pitchFamily="2" charset="-122"/>
                <a:cs typeface="Times New Roman" panose="02020603050405020304" pitchFamily="18" charset="0"/>
              </a:rPr>
              <a:t>♦ </a:t>
            </a:r>
            <a:r>
              <a:rPr kumimoji="1" lang="zh-CN" altLang="en-US" sz="2800">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为求电场强度 提供了一种</a:t>
            </a:r>
            <a:r>
              <a:rPr kumimoji="1" lang="zh-CN" altLang="en-US" sz="2800" b="1">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新</a:t>
            </a:r>
            <a:r>
              <a:rPr kumimoji="1" lang="zh-CN" altLang="en-US" sz="2800">
                <a:solidFill>
                  <a:srgbClr val="FFFFFF"/>
                </a:solidFill>
                <a:latin typeface="Times New Roman" panose="02020603050405020304" pitchFamily="18" charset="0"/>
                <a:ea typeface="华文中宋" panose="02010600040101010101" pitchFamily="2" charset="-122"/>
                <a:cs typeface="Times New Roman" panose="02020603050405020304" pitchFamily="18" charset="0"/>
              </a:rPr>
              <a:t>的途径</a:t>
            </a:r>
          </a:p>
        </p:txBody>
      </p:sp>
      <p:grpSp>
        <p:nvGrpSpPr>
          <p:cNvPr id="14342" name="Group 11">
            <a:extLst>
              <a:ext uri="{FF2B5EF4-FFF2-40B4-BE49-F238E27FC236}">
                <a16:creationId xmlns:a16="http://schemas.microsoft.com/office/drawing/2014/main" id="{846DCE7E-0BB6-4BC5-84D1-AD3B815E166D}"/>
              </a:ext>
            </a:extLst>
          </p:cNvPr>
          <p:cNvGrpSpPr>
            <a:grpSpLocks/>
          </p:cNvGrpSpPr>
          <p:nvPr/>
        </p:nvGrpSpPr>
        <p:grpSpPr bwMode="auto">
          <a:xfrm>
            <a:off x="714375" y="5072063"/>
            <a:ext cx="3019425" cy="1066800"/>
            <a:chOff x="850" y="3321"/>
            <a:chExt cx="1902" cy="672"/>
          </a:xfrm>
        </p:grpSpPr>
        <p:grpSp>
          <p:nvGrpSpPr>
            <p:cNvPr id="14357" name="Group 12">
              <a:extLst>
                <a:ext uri="{FF2B5EF4-FFF2-40B4-BE49-F238E27FC236}">
                  <a16:creationId xmlns:a16="http://schemas.microsoft.com/office/drawing/2014/main" id="{678D4742-691F-4B04-83AF-116AD63F5E51}"/>
                </a:ext>
              </a:extLst>
            </p:cNvPr>
            <p:cNvGrpSpPr>
              <a:grpSpLocks/>
            </p:cNvGrpSpPr>
            <p:nvPr/>
          </p:nvGrpSpPr>
          <p:grpSpPr bwMode="auto">
            <a:xfrm>
              <a:off x="850" y="3474"/>
              <a:ext cx="1845" cy="327"/>
              <a:chOff x="342" y="3321"/>
              <a:chExt cx="1845" cy="327"/>
            </a:xfrm>
          </p:grpSpPr>
          <p:sp>
            <p:nvSpPr>
              <p:cNvPr id="14359" name="Text Box 13">
                <a:extLst>
                  <a:ext uri="{FF2B5EF4-FFF2-40B4-BE49-F238E27FC236}">
                    <a16:creationId xmlns:a16="http://schemas.microsoft.com/office/drawing/2014/main" id="{57E645B4-DECD-469A-9020-B6B1A2102B1A}"/>
                  </a:ext>
                </a:extLst>
              </p:cNvPr>
              <p:cNvSpPr txBox="1">
                <a:spLocks noChangeArrowheads="1"/>
              </p:cNvSpPr>
              <p:nvPr/>
            </p:nvSpPr>
            <p:spPr bwMode="auto">
              <a:xfrm>
                <a:off x="342" y="3321"/>
                <a:ext cx="184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求    的三种方法</a:t>
                </a:r>
              </a:p>
            </p:txBody>
          </p:sp>
          <p:graphicFrame>
            <p:nvGraphicFramePr>
              <p:cNvPr id="14360" name="Object 4">
                <a:extLst>
                  <a:ext uri="{FF2B5EF4-FFF2-40B4-BE49-F238E27FC236}">
                    <a16:creationId xmlns:a16="http://schemas.microsoft.com/office/drawing/2014/main" id="{1BD3C974-42C8-45A8-A58C-230BF7F1C3A9}"/>
                  </a:ext>
                </a:extLst>
              </p:cNvPr>
              <p:cNvGraphicFramePr>
                <a:graphicFrameLocks noChangeAspect="1"/>
              </p:cNvGraphicFramePr>
              <p:nvPr/>
            </p:nvGraphicFramePr>
            <p:xfrm>
              <a:off x="603" y="3344"/>
              <a:ext cx="258" cy="298"/>
            </p:xfrm>
            <a:graphic>
              <a:graphicData uri="http://schemas.openxmlformats.org/presentationml/2006/ole">
                <mc:AlternateContent xmlns:mc="http://schemas.openxmlformats.org/markup-compatibility/2006">
                  <mc:Choice xmlns:v="urn:schemas-microsoft-com:vml" Requires="v">
                    <p:oleObj name="Equation" r:id="rId6" imgW="164957" imgH="190335" progId="Equation.DSMT4">
                      <p:embed/>
                    </p:oleObj>
                  </mc:Choice>
                  <mc:Fallback>
                    <p:oleObj name="Equation" r:id="rId6" imgW="164957" imgH="190335" progId="Equation.DSMT4">
                      <p:embed/>
                      <p:pic>
                        <p:nvPicPr>
                          <p:cNvPr id="0" name="Object 4"/>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603" y="3344"/>
                            <a:ext cx="258"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358" name="AutoShape 15">
              <a:extLst>
                <a:ext uri="{FF2B5EF4-FFF2-40B4-BE49-F238E27FC236}">
                  <a16:creationId xmlns:a16="http://schemas.microsoft.com/office/drawing/2014/main" id="{54564266-44A3-46FB-8739-5D1EF22F9F1F}"/>
                </a:ext>
              </a:extLst>
            </p:cNvPr>
            <p:cNvSpPr>
              <a:spLocks/>
            </p:cNvSpPr>
            <p:nvPr/>
          </p:nvSpPr>
          <p:spPr bwMode="auto">
            <a:xfrm>
              <a:off x="2560" y="3321"/>
              <a:ext cx="192" cy="672"/>
            </a:xfrm>
            <a:prstGeom prst="leftBrace">
              <a:avLst>
                <a:gd name="adj1" fmla="val 29167"/>
                <a:gd name="adj2" fmla="val 50000"/>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grpSp>
      <p:sp>
        <p:nvSpPr>
          <p:cNvPr id="14343" name="Text Box 16">
            <a:extLst>
              <a:ext uri="{FF2B5EF4-FFF2-40B4-BE49-F238E27FC236}">
                <a16:creationId xmlns:a16="http://schemas.microsoft.com/office/drawing/2014/main" id="{75980C6E-AA3B-458F-98F2-9CC923313273}"/>
              </a:ext>
            </a:extLst>
          </p:cNvPr>
          <p:cNvSpPr txBox="1">
            <a:spLocks noChangeArrowheads="1"/>
          </p:cNvSpPr>
          <p:nvPr/>
        </p:nvSpPr>
        <p:spPr bwMode="auto">
          <a:xfrm>
            <a:off x="3819525" y="4833938"/>
            <a:ext cx="441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利用电场强度</a:t>
            </a:r>
            <a:r>
              <a:rPr kumimoji="1" lang="zh-CN" altLang="en-US" sz="2800" b="1">
                <a:solidFill>
                  <a:srgbClr val="FFC000"/>
                </a:solidFill>
                <a:latin typeface="Times New Roman" panose="02020603050405020304" pitchFamily="18" charset="0"/>
                <a:ea typeface="华文中宋" panose="02010600040101010101" pitchFamily="2" charset="-122"/>
              </a:rPr>
              <a:t>叠加原理</a:t>
            </a:r>
          </a:p>
        </p:txBody>
      </p:sp>
      <p:sp>
        <p:nvSpPr>
          <p:cNvPr id="14344" name="Text Box 17">
            <a:extLst>
              <a:ext uri="{FF2B5EF4-FFF2-40B4-BE49-F238E27FC236}">
                <a16:creationId xmlns:a16="http://schemas.microsoft.com/office/drawing/2014/main" id="{2B01A90A-847D-47E6-A952-3B61703B7C03}"/>
              </a:ext>
            </a:extLst>
          </p:cNvPr>
          <p:cNvSpPr txBox="1">
            <a:spLocks noChangeArrowheads="1"/>
          </p:cNvSpPr>
          <p:nvPr/>
        </p:nvSpPr>
        <p:spPr bwMode="auto">
          <a:xfrm>
            <a:off x="3819525" y="5367338"/>
            <a:ext cx="4022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利用</a:t>
            </a:r>
            <a:r>
              <a:rPr kumimoji="1" lang="zh-CN" altLang="en-US" sz="2800" b="1">
                <a:solidFill>
                  <a:srgbClr val="FFC000"/>
                </a:solidFill>
                <a:latin typeface="Times New Roman" panose="02020603050405020304" pitchFamily="18" charset="0"/>
                <a:ea typeface="华文中宋" panose="02010600040101010101" pitchFamily="2" charset="-122"/>
              </a:rPr>
              <a:t>高斯定理</a:t>
            </a:r>
          </a:p>
        </p:txBody>
      </p:sp>
      <p:sp>
        <p:nvSpPr>
          <p:cNvPr id="14345" name="Text Box 18">
            <a:extLst>
              <a:ext uri="{FF2B5EF4-FFF2-40B4-BE49-F238E27FC236}">
                <a16:creationId xmlns:a16="http://schemas.microsoft.com/office/drawing/2014/main" id="{DC4189FB-ADA3-46A8-BBDC-78BC382C855D}"/>
              </a:ext>
            </a:extLst>
          </p:cNvPr>
          <p:cNvSpPr txBox="1">
            <a:spLocks noChangeArrowheads="1"/>
          </p:cNvSpPr>
          <p:nvPr/>
        </p:nvSpPr>
        <p:spPr bwMode="auto">
          <a:xfrm>
            <a:off x="3819525" y="5892800"/>
            <a:ext cx="518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利用</a:t>
            </a:r>
            <a:r>
              <a:rPr kumimoji="1" lang="zh-CN" altLang="en-US" sz="2800" b="1">
                <a:solidFill>
                  <a:srgbClr val="FFC000"/>
                </a:solidFill>
                <a:latin typeface="Times New Roman" panose="02020603050405020304" pitchFamily="18" charset="0"/>
                <a:ea typeface="华文中宋" panose="02010600040101010101" pitchFamily="2" charset="-122"/>
              </a:rPr>
              <a:t>电势与电场强度的关系</a:t>
            </a:r>
            <a:r>
              <a:rPr kumimoji="1" lang="zh-CN" altLang="en-US" sz="2800">
                <a:solidFill>
                  <a:srgbClr val="FF0000"/>
                </a:solidFill>
                <a:latin typeface="Times New Roman" panose="02020603050405020304" pitchFamily="18" charset="0"/>
                <a:ea typeface="华文中宋" panose="02010600040101010101" pitchFamily="2" charset="-122"/>
              </a:rPr>
              <a:t>*</a:t>
            </a:r>
          </a:p>
        </p:txBody>
      </p:sp>
      <p:sp>
        <p:nvSpPr>
          <p:cNvPr id="14346" name="Rectangle 19">
            <a:extLst>
              <a:ext uri="{FF2B5EF4-FFF2-40B4-BE49-F238E27FC236}">
                <a16:creationId xmlns:a16="http://schemas.microsoft.com/office/drawing/2014/main" id="{1CB057F8-B487-4363-8799-C20F942B1631}"/>
              </a:ext>
            </a:extLst>
          </p:cNvPr>
          <p:cNvSpPr>
            <a:spLocks noChangeArrowheads="1"/>
          </p:cNvSpPr>
          <p:nvPr/>
        </p:nvSpPr>
        <p:spPr bwMode="auto">
          <a:xfrm>
            <a:off x="3357563" y="0"/>
            <a:ext cx="2457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b="1">
                <a:solidFill>
                  <a:srgbClr val="FFFF00"/>
                </a:solidFill>
                <a:latin typeface="方正姚体" panose="02010601030101010101" pitchFamily="2" charset="-122"/>
                <a:ea typeface="方正姚体" panose="02010601030101010101" pitchFamily="2" charset="-122"/>
              </a:rPr>
              <a:t>电势梯度</a:t>
            </a:r>
          </a:p>
        </p:txBody>
      </p:sp>
      <p:grpSp>
        <p:nvGrpSpPr>
          <p:cNvPr id="14347" name="Group 20">
            <a:extLst>
              <a:ext uri="{FF2B5EF4-FFF2-40B4-BE49-F238E27FC236}">
                <a16:creationId xmlns:a16="http://schemas.microsoft.com/office/drawing/2014/main" id="{C18C1E05-5065-44E7-A5D4-E944663B6E2C}"/>
              </a:ext>
            </a:extLst>
          </p:cNvPr>
          <p:cNvGrpSpPr>
            <a:grpSpLocks/>
          </p:cNvGrpSpPr>
          <p:nvPr/>
        </p:nvGrpSpPr>
        <p:grpSpPr bwMode="auto">
          <a:xfrm>
            <a:off x="214313" y="571500"/>
            <a:ext cx="8686800" cy="1371600"/>
            <a:chOff x="144" y="663"/>
            <a:chExt cx="5472" cy="864"/>
          </a:xfrm>
        </p:grpSpPr>
        <p:sp>
          <p:nvSpPr>
            <p:cNvPr id="14355" name="Text Box 21">
              <a:extLst>
                <a:ext uri="{FF2B5EF4-FFF2-40B4-BE49-F238E27FC236}">
                  <a16:creationId xmlns:a16="http://schemas.microsoft.com/office/drawing/2014/main" id="{D019EB6B-5FA2-4559-9CB0-BC73DD566675}"/>
                </a:ext>
              </a:extLst>
            </p:cNvPr>
            <p:cNvSpPr txBox="1">
              <a:spLocks noChangeArrowheads="1"/>
            </p:cNvSpPr>
            <p:nvPr/>
          </p:nvSpPr>
          <p:spPr bwMode="auto">
            <a:xfrm>
              <a:off x="144" y="663"/>
              <a:ext cx="547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b="1">
                  <a:solidFill>
                    <a:srgbClr val="FFFFFF"/>
                  </a:solidFill>
                  <a:latin typeface="Times New Roman" panose="02020603050405020304" pitchFamily="18" charset="0"/>
                  <a:ea typeface="华文中宋" panose="02010600040101010101" pitchFamily="2" charset="-122"/>
                </a:rPr>
                <a:t>（</a:t>
              </a:r>
              <a:r>
                <a:rPr kumimoji="1" lang="en-US" altLang="zh-CN" sz="2800" b="1">
                  <a:solidFill>
                    <a:srgbClr val="FFFFFF"/>
                  </a:solidFill>
                  <a:latin typeface="Times New Roman" panose="02020603050405020304" pitchFamily="18" charset="0"/>
                  <a:ea typeface="华文中宋" panose="02010600040101010101" pitchFamily="2" charset="-122"/>
                </a:rPr>
                <a:t>1</a:t>
              </a:r>
              <a:r>
                <a:rPr kumimoji="1" lang="zh-CN" altLang="en-US" sz="2800" b="1">
                  <a:solidFill>
                    <a:srgbClr val="FFFFFF"/>
                  </a:solidFill>
                  <a:latin typeface="Times New Roman" panose="02020603050405020304" pitchFamily="18" charset="0"/>
                  <a:ea typeface="华文中宋" panose="02010600040101010101" pitchFamily="2" charset="-122"/>
                </a:rPr>
                <a:t>）空间某点电场强度的大小取决于该点领域内</a:t>
              </a:r>
              <a:r>
                <a:rPr kumimoji="1" lang="zh-CN" altLang="en-US" sz="2800" b="1">
                  <a:solidFill>
                    <a:srgbClr val="FFC000"/>
                  </a:solidFill>
                  <a:latin typeface="Times New Roman" panose="02020603050405020304" pitchFamily="18" charset="0"/>
                  <a:ea typeface="华文中宋" panose="02010600040101010101" pitchFamily="2" charset="-122"/>
                </a:rPr>
                <a:t>电势   的空间变化率。</a:t>
              </a:r>
              <a:endParaRPr kumimoji="1" lang="en-US" altLang="zh-CN" sz="2800" b="1">
                <a:solidFill>
                  <a:srgbClr val="FFC000"/>
                </a:solidFill>
                <a:latin typeface="Times New Roman" panose="02020603050405020304" pitchFamily="18" charset="0"/>
                <a:ea typeface="华文中宋" panose="02010600040101010101" pitchFamily="2" charset="-122"/>
              </a:endParaRPr>
            </a:p>
          </p:txBody>
        </p:sp>
        <p:sp>
          <p:nvSpPr>
            <p:cNvPr id="14356" name="Rectangle 23">
              <a:extLst>
                <a:ext uri="{FF2B5EF4-FFF2-40B4-BE49-F238E27FC236}">
                  <a16:creationId xmlns:a16="http://schemas.microsoft.com/office/drawing/2014/main" id="{F36F7D81-4163-4BF7-B9E2-E943E594EEBF}"/>
                </a:ext>
              </a:extLst>
            </p:cNvPr>
            <p:cNvSpPr>
              <a:spLocks noChangeArrowheads="1"/>
            </p:cNvSpPr>
            <p:nvPr/>
          </p:nvSpPr>
          <p:spPr bwMode="auto">
            <a:xfrm>
              <a:off x="144" y="1200"/>
              <a:ext cx="48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2800" b="1">
                  <a:solidFill>
                    <a:srgbClr val="FFFFFF"/>
                  </a:solidFill>
                  <a:latin typeface="Times New Roman" panose="02020603050405020304" pitchFamily="18" charset="0"/>
                  <a:ea typeface="华文中宋" panose="02010600040101010101" pitchFamily="2" charset="-122"/>
                </a:rPr>
                <a:t>（</a:t>
              </a:r>
              <a:r>
                <a:rPr kumimoji="1" lang="en-US" altLang="zh-CN" sz="2800" b="1">
                  <a:solidFill>
                    <a:srgbClr val="FFFFFF"/>
                  </a:solidFill>
                  <a:latin typeface="Times New Roman" panose="02020603050405020304" pitchFamily="18" charset="0"/>
                  <a:ea typeface="华文中宋" panose="02010600040101010101" pitchFamily="2" charset="-122"/>
                </a:rPr>
                <a:t>2</a:t>
              </a:r>
              <a:r>
                <a:rPr kumimoji="1" lang="zh-CN" altLang="en-US" sz="2800" b="1">
                  <a:solidFill>
                    <a:srgbClr val="FFFFFF"/>
                  </a:solidFill>
                  <a:latin typeface="Times New Roman" panose="02020603050405020304" pitchFamily="18" charset="0"/>
                  <a:ea typeface="华文中宋" panose="02010600040101010101" pitchFamily="2" charset="-122"/>
                </a:rPr>
                <a:t>）电场强度的方向</a:t>
              </a:r>
              <a:r>
                <a:rPr kumimoji="1" lang="zh-CN" altLang="en-US" sz="2800" b="1">
                  <a:solidFill>
                    <a:srgbClr val="FFC000"/>
                  </a:solidFill>
                  <a:latin typeface="Times New Roman" panose="02020603050405020304" pitchFamily="18" charset="0"/>
                  <a:ea typeface="华文中宋" panose="02010600040101010101" pitchFamily="2" charset="-122"/>
                </a:rPr>
                <a:t>恒指向电势降落的方向</a:t>
              </a:r>
              <a:r>
                <a:rPr kumimoji="1" lang="zh-CN" altLang="en-US" sz="2800" b="1">
                  <a:solidFill>
                    <a:srgbClr val="FFFFFF"/>
                  </a:solidFill>
                  <a:latin typeface="Times New Roman" panose="02020603050405020304" pitchFamily="18" charset="0"/>
                  <a:ea typeface="华文中宋" panose="02010600040101010101" pitchFamily="2" charset="-122"/>
                </a:rPr>
                <a:t>。</a:t>
              </a:r>
              <a:endParaRPr kumimoji="1" lang="en-US" altLang="zh-CN" sz="2800" b="1">
                <a:solidFill>
                  <a:srgbClr val="FFFFFF"/>
                </a:solidFill>
                <a:latin typeface="Times New Roman" panose="02020603050405020304" pitchFamily="18" charset="0"/>
                <a:ea typeface="华文中宋" panose="02010600040101010101" pitchFamily="2" charset="-122"/>
              </a:endParaRPr>
            </a:p>
          </p:txBody>
        </p:sp>
      </p:grpSp>
      <p:grpSp>
        <p:nvGrpSpPr>
          <p:cNvPr id="14348" name="Group 24">
            <a:extLst>
              <a:ext uri="{FF2B5EF4-FFF2-40B4-BE49-F238E27FC236}">
                <a16:creationId xmlns:a16="http://schemas.microsoft.com/office/drawing/2014/main" id="{5FBECE99-27AE-4FC7-8983-88F5D7BAD0E4}"/>
              </a:ext>
            </a:extLst>
          </p:cNvPr>
          <p:cNvGrpSpPr>
            <a:grpSpLocks/>
          </p:cNvGrpSpPr>
          <p:nvPr/>
        </p:nvGrpSpPr>
        <p:grpSpPr bwMode="auto">
          <a:xfrm>
            <a:off x="290513" y="2271713"/>
            <a:ext cx="1066800" cy="2286000"/>
            <a:chOff x="192" y="1632"/>
            <a:chExt cx="672" cy="1440"/>
          </a:xfrm>
        </p:grpSpPr>
        <p:grpSp>
          <p:nvGrpSpPr>
            <p:cNvPr id="14351" name="Group 25">
              <a:extLst>
                <a:ext uri="{FF2B5EF4-FFF2-40B4-BE49-F238E27FC236}">
                  <a16:creationId xmlns:a16="http://schemas.microsoft.com/office/drawing/2014/main" id="{74E44549-7E0C-42B2-ACD7-D9AED2419A8C}"/>
                </a:ext>
              </a:extLst>
            </p:cNvPr>
            <p:cNvGrpSpPr>
              <a:grpSpLocks/>
            </p:cNvGrpSpPr>
            <p:nvPr/>
          </p:nvGrpSpPr>
          <p:grpSpPr bwMode="auto">
            <a:xfrm>
              <a:off x="192" y="1920"/>
              <a:ext cx="447" cy="912"/>
              <a:chOff x="240" y="480"/>
              <a:chExt cx="853" cy="528"/>
            </a:xfrm>
          </p:grpSpPr>
          <p:sp>
            <p:nvSpPr>
              <p:cNvPr id="223258" name="AutoShape 26">
                <a:extLst>
                  <a:ext uri="{FF2B5EF4-FFF2-40B4-BE49-F238E27FC236}">
                    <a16:creationId xmlns:a16="http://schemas.microsoft.com/office/drawing/2014/main" id="{30AD753B-8265-4749-B3DD-EE70D7E5C7C3}"/>
                  </a:ext>
                </a:extLst>
              </p:cNvPr>
              <p:cNvSpPr>
                <a:spLocks noChangeArrowheads="1"/>
              </p:cNvSpPr>
              <p:nvPr/>
            </p:nvSpPr>
            <p:spPr bwMode="auto">
              <a:xfrm>
                <a:off x="240" y="480"/>
                <a:ext cx="817" cy="528"/>
              </a:xfrm>
              <a:prstGeom prst="horizontalScroll">
                <a:avLst>
                  <a:gd name="adj" fmla="val 12500"/>
                </a:avLst>
              </a:prstGeom>
              <a:solidFill>
                <a:schemeClr val="bg1">
                  <a:lumMod val="75000"/>
                </a:schemeClr>
              </a:solidFill>
              <a:ln w="9525">
                <a:solidFill>
                  <a:schemeClr val="tx1">
                    <a:lumMod val="95000"/>
                    <a:lumOff val="5000"/>
                  </a:schemeClr>
                </a:solidFill>
                <a:round/>
                <a:headEnd/>
                <a:tailEnd/>
              </a:ln>
              <a:effectLst>
                <a:outerShdw dist="107763" dir="13500000" algn="ctr" rotWithShape="0">
                  <a:schemeClr val="tx1">
                    <a:lumMod val="65000"/>
                    <a:lumOff val="35000"/>
                  </a:schemeClr>
                </a:outerShdw>
              </a:effectLst>
            </p:spPr>
            <p:txBody>
              <a:bodyPr wrap="none" anchor="ctr"/>
              <a:lstStyle/>
              <a:p>
                <a:pPr>
                  <a:defRPr/>
                </a:pPr>
                <a:endParaRPr lang="zh-CN" altLang="en-US" sz="2800" dirty="0">
                  <a:latin typeface="Times New Roman" pitchFamily="18" charset="0"/>
                  <a:ea typeface="华文中宋" pitchFamily="2" charset="-122"/>
                </a:endParaRPr>
              </a:p>
            </p:txBody>
          </p:sp>
          <p:sp>
            <p:nvSpPr>
              <p:cNvPr id="14354" name="Text Box 27">
                <a:extLst>
                  <a:ext uri="{FF2B5EF4-FFF2-40B4-BE49-F238E27FC236}">
                    <a16:creationId xmlns:a16="http://schemas.microsoft.com/office/drawing/2014/main" id="{748A0832-CD3A-44AF-9517-2A6480D66940}"/>
                  </a:ext>
                </a:extLst>
              </p:cNvPr>
              <p:cNvSpPr txBox="1">
                <a:spLocks noChangeArrowheads="1"/>
              </p:cNvSpPr>
              <p:nvPr/>
            </p:nvSpPr>
            <p:spPr bwMode="auto">
              <a:xfrm>
                <a:off x="336" y="570"/>
                <a:ext cx="757"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b="1">
                    <a:solidFill>
                      <a:srgbClr val="0070C0"/>
                    </a:solidFill>
                    <a:latin typeface="方正姚体" panose="02010601030101010101" pitchFamily="2" charset="-122"/>
                    <a:ea typeface="方正姚体" panose="02010601030101010101" pitchFamily="2" charset="-122"/>
                  </a:rPr>
                  <a:t>讨</a:t>
                </a:r>
              </a:p>
              <a:p>
                <a:pPr>
                  <a:spcBef>
                    <a:spcPct val="0"/>
                  </a:spcBef>
                  <a:buClrTx/>
                  <a:buSzTx/>
                  <a:buFontTx/>
                  <a:buNone/>
                </a:pPr>
                <a:r>
                  <a:rPr kumimoji="1" lang="zh-CN" altLang="en-US" sz="2800" b="1">
                    <a:solidFill>
                      <a:srgbClr val="0070C0"/>
                    </a:solidFill>
                    <a:latin typeface="方正姚体" panose="02010601030101010101" pitchFamily="2" charset="-122"/>
                    <a:ea typeface="方正姚体" panose="02010601030101010101" pitchFamily="2" charset="-122"/>
                  </a:rPr>
                  <a:t>论</a:t>
                </a:r>
              </a:p>
            </p:txBody>
          </p:sp>
        </p:grpSp>
        <p:sp>
          <p:nvSpPr>
            <p:cNvPr id="14352" name="AutoShape 28">
              <a:extLst>
                <a:ext uri="{FF2B5EF4-FFF2-40B4-BE49-F238E27FC236}">
                  <a16:creationId xmlns:a16="http://schemas.microsoft.com/office/drawing/2014/main" id="{4019FB94-0671-49F0-B553-D483037E716F}"/>
                </a:ext>
              </a:extLst>
            </p:cNvPr>
            <p:cNvSpPr>
              <a:spLocks/>
            </p:cNvSpPr>
            <p:nvPr/>
          </p:nvSpPr>
          <p:spPr bwMode="auto">
            <a:xfrm>
              <a:off x="720" y="1632"/>
              <a:ext cx="144" cy="1440"/>
            </a:xfrm>
            <a:prstGeom prst="leftBrace">
              <a:avLst>
                <a:gd name="adj1" fmla="val 83333"/>
                <a:gd name="adj2" fmla="val 50000"/>
              </a:avLst>
            </a:pr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2800">
                <a:latin typeface="Times New Roman" panose="02020603050405020304" pitchFamily="18" charset="0"/>
                <a:ea typeface="华文中宋" panose="02010600040101010101" pitchFamily="2" charset="-122"/>
              </a:endParaRPr>
            </a:p>
          </p:txBody>
        </p:sp>
      </p:grpSp>
      <p:sp>
        <p:nvSpPr>
          <p:cNvPr id="27" name="圆角矩形 26">
            <a:extLst>
              <a:ext uri="{FF2B5EF4-FFF2-40B4-BE49-F238E27FC236}">
                <a16:creationId xmlns:a16="http://schemas.microsoft.com/office/drawing/2014/main" id="{0D1F372C-60E1-49F9-B279-B770A5C48DDE}"/>
              </a:ext>
            </a:extLst>
          </p:cNvPr>
          <p:cNvSpPr>
            <a:spLocks noChangeArrowheads="1"/>
          </p:cNvSpPr>
          <p:nvPr/>
        </p:nvSpPr>
        <p:spPr bwMode="auto">
          <a:xfrm>
            <a:off x="873125" y="4754563"/>
            <a:ext cx="7500938" cy="71437"/>
          </a:xfrm>
          <a:prstGeom prst="roundRect">
            <a:avLst>
              <a:gd name="adj" fmla="val 16667"/>
            </a:avLst>
          </a:prstGeom>
          <a:solidFill>
            <a:srgbClr val="00CC99"/>
          </a:solidFill>
          <a:ln w="12700" algn="ctr">
            <a:solidFill>
              <a:srgbClr val="00956F"/>
            </a:solidFill>
            <a:miter lim="800000"/>
            <a:headEnd/>
            <a:tailEnd/>
          </a:ln>
        </p:spPr>
        <p:txBody>
          <a:bodyPr anchor="ctr"/>
          <a:lstStyle/>
          <a:p>
            <a:pPr algn="ctr">
              <a:defRPr/>
            </a:pPr>
            <a:endParaRPr lang="zh-CN" altLang="en-US">
              <a:solidFill>
                <a:schemeClr val="lt1"/>
              </a:solidFill>
              <a:latin typeface="+mn-lt"/>
              <a:ea typeface="+mn-ea"/>
            </a:endParaRPr>
          </a:p>
        </p:txBody>
      </p:sp>
      <p:sp>
        <p:nvSpPr>
          <p:cNvPr id="28" name="圆角矩形 27">
            <a:extLst>
              <a:ext uri="{FF2B5EF4-FFF2-40B4-BE49-F238E27FC236}">
                <a16:creationId xmlns:a16="http://schemas.microsoft.com/office/drawing/2014/main" id="{527A65CE-53ED-468E-9A09-B81520075533}"/>
              </a:ext>
            </a:extLst>
          </p:cNvPr>
          <p:cNvSpPr>
            <a:spLocks noChangeArrowheads="1"/>
          </p:cNvSpPr>
          <p:nvPr/>
        </p:nvSpPr>
        <p:spPr bwMode="auto">
          <a:xfrm>
            <a:off x="857250" y="2071688"/>
            <a:ext cx="7500938" cy="71437"/>
          </a:xfrm>
          <a:prstGeom prst="roundRect">
            <a:avLst>
              <a:gd name="adj" fmla="val 16667"/>
            </a:avLst>
          </a:prstGeom>
          <a:solidFill>
            <a:srgbClr val="00CC99"/>
          </a:solidFill>
          <a:ln w="12700" algn="ctr">
            <a:solidFill>
              <a:srgbClr val="00956F"/>
            </a:solidFill>
            <a:miter lim="800000"/>
            <a:headEnd/>
            <a:tailEnd/>
          </a:ln>
        </p:spPr>
        <p:txBody>
          <a:bodyPr anchor="ctr"/>
          <a:lstStyle/>
          <a:p>
            <a:pPr algn="ctr">
              <a:defRPr/>
            </a:pPr>
            <a:endParaRPr lang="zh-CN" altLang="en-US">
              <a:solidFill>
                <a:schemeClr val="lt1"/>
              </a:solidFill>
              <a:latin typeface="+mn-lt"/>
              <a:ea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4">
            <a:extLst>
              <a:ext uri="{FF2B5EF4-FFF2-40B4-BE49-F238E27FC236}">
                <a16:creationId xmlns:a16="http://schemas.microsoft.com/office/drawing/2014/main" id="{3C7AA58B-5AE7-4D9F-BE1F-A0ABF9B9111E}"/>
              </a:ext>
            </a:extLst>
          </p:cNvPr>
          <p:cNvSpPr txBox="1">
            <a:spLocks noChangeArrowheads="1"/>
          </p:cNvSpPr>
          <p:nvPr/>
        </p:nvSpPr>
        <p:spPr bwMode="auto">
          <a:xfrm>
            <a:off x="730250" y="371475"/>
            <a:ext cx="7448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600" b="1">
                <a:solidFill>
                  <a:srgbClr val="FFFF00"/>
                </a:solidFill>
                <a:ea typeface="楷体_GB2312" pitchFamily="49" charset="-122"/>
              </a:rPr>
              <a:t>※ </a:t>
            </a:r>
            <a:r>
              <a:rPr lang="zh-CN" altLang="en-US" sz="3600" b="1">
                <a:solidFill>
                  <a:srgbClr val="FFFF00"/>
                </a:solidFill>
                <a:ea typeface="楷体_GB2312" pitchFamily="49" charset="-122"/>
              </a:rPr>
              <a:t>第六章 静电场中的导体和电介质</a:t>
            </a:r>
          </a:p>
        </p:txBody>
      </p:sp>
      <p:grpSp>
        <p:nvGrpSpPr>
          <p:cNvPr id="15363" name="Group 9">
            <a:extLst>
              <a:ext uri="{FF2B5EF4-FFF2-40B4-BE49-F238E27FC236}">
                <a16:creationId xmlns:a16="http://schemas.microsoft.com/office/drawing/2014/main" id="{23F30D5E-65EB-4C56-BEDF-ECEDC8D93AA8}"/>
              </a:ext>
            </a:extLst>
          </p:cNvPr>
          <p:cNvGrpSpPr>
            <a:grpSpLocks/>
          </p:cNvGrpSpPr>
          <p:nvPr/>
        </p:nvGrpSpPr>
        <p:grpSpPr bwMode="auto">
          <a:xfrm>
            <a:off x="730250" y="1214438"/>
            <a:ext cx="6665913" cy="4929187"/>
            <a:chOff x="460" y="765"/>
            <a:chExt cx="4199" cy="3105"/>
          </a:xfrm>
        </p:grpSpPr>
        <p:pic>
          <p:nvPicPr>
            <p:cNvPr id="15364" name="Picture 5" descr="X0ZN8A(@GK]R}@L7{ZD@N2R">
              <a:extLst>
                <a:ext uri="{FF2B5EF4-FFF2-40B4-BE49-F238E27FC236}">
                  <a16:creationId xmlns:a16="http://schemas.microsoft.com/office/drawing/2014/main" id="{89D873C4-CB08-4817-889E-EEADA7635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 y="765"/>
              <a:ext cx="1878"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6" descr="$IAG_IQK]JHU0ZQEQWW7MRH">
              <a:extLst>
                <a:ext uri="{FF2B5EF4-FFF2-40B4-BE49-F238E27FC236}">
                  <a16:creationId xmlns:a16="http://schemas.microsoft.com/office/drawing/2014/main" id="{6741CE79-F037-4C5F-A86D-1A6942BD25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 y="1806"/>
              <a:ext cx="1878" cy="2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7" descr="T0A%Z~OTP2[GHR$28)`Q`6E">
              <a:extLst>
                <a:ext uri="{FF2B5EF4-FFF2-40B4-BE49-F238E27FC236}">
                  <a16:creationId xmlns:a16="http://schemas.microsoft.com/office/drawing/2014/main" id="{1BD8B6AF-9745-49F1-AB91-82AA1049D1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 y="765"/>
              <a:ext cx="1824" cy="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8" descr="N55OM]S3C_7G31HRP{Z%F]L">
              <a:extLst>
                <a:ext uri="{FF2B5EF4-FFF2-40B4-BE49-F238E27FC236}">
                  <a16:creationId xmlns:a16="http://schemas.microsoft.com/office/drawing/2014/main" id="{6B17402E-DB35-4562-8BA9-E67A04D07D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 y="2127"/>
              <a:ext cx="1824" cy="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a:hlinkClick r:id="" action="ppaction://hlinkshowjump?jump=endshow">
              <a:snd r:embed="rId2" name="按纽.WAV"/>
            </a:hlinkClick>
            <a:extLst>
              <a:ext uri="{FF2B5EF4-FFF2-40B4-BE49-F238E27FC236}">
                <a16:creationId xmlns:a16="http://schemas.microsoft.com/office/drawing/2014/main" id="{FB846304-5ECB-4F99-8882-CB326E14DC0E}"/>
              </a:ext>
            </a:extLst>
          </p:cNvPr>
          <p:cNvSpPr>
            <a:spLocks noChangeArrowheads="1"/>
          </p:cNvSpPr>
          <p:nvPr/>
        </p:nvSpPr>
        <p:spPr bwMode="auto">
          <a:xfrm>
            <a:off x="5321300" y="6243638"/>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8439" name="Text Box 7">
            <a:extLst>
              <a:ext uri="{FF2B5EF4-FFF2-40B4-BE49-F238E27FC236}">
                <a16:creationId xmlns:a16="http://schemas.microsoft.com/office/drawing/2014/main" id="{D4D07A45-14C1-4987-A843-DF18DD742277}"/>
              </a:ext>
            </a:extLst>
          </p:cNvPr>
          <p:cNvSpPr txBox="1">
            <a:spLocks noChangeArrowheads="1"/>
          </p:cNvSpPr>
          <p:nvPr/>
        </p:nvSpPr>
        <p:spPr bwMode="auto">
          <a:xfrm>
            <a:off x="825500" y="1747838"/>
            <a:ext cx="5791200" cy="519112"/>
          </a:xfrm>
          <a:prstGeom prst="rect">
            <a:avLst/>
          </a:prstGeom>
          <a:noFill/>
          <a:ln w="9525">
            <a:noFill/>
            <a:miter lim="800000"/>
            <a:headEnd/>
            <a:tailEnd/>
          </a:ln>
          <a:effectLst/>
        </p:spPr>
        <p:txBody>
          <a:bodyPr>
            <a:spAutoFit/>
          </a:bodyPr>
          <a:lstStyle/>
          <a:p>
            <a:pPr>
              <a:spcBef>
                <a:spcPct val="50000"/>
              </a:spcBef>
              <a:defRPr/>
            </a:pPr>
            <a:r>
              <a:rPr lang="zh-CN" altLang="en-US" sz="2800" b="1" dirty="0">
                <a:solidFill>
                  <a:srgbClr val="FFC000"/>
                </a:solidFill>
                <a:effectLst>
                  <a:outerShdw blurRad="38100" dist="38100" dir="2700000" algn="tl">
                    <a:srgbClr val="FFFFFF"/>
                  </a:outerShdw>
                </a:effectLst>
                <a:latin typeface="楷体_GB2312" pitchFamily="49" charset="-122"/>
                <a:ea typeface="楷体_GB2312" pitchFamily="49" charset="-122"/>
              </a:rPr>
              <a:t>一</a:t>
            </a:r>
            <a:r>
              <a:rPr lang="en-US" altLang="zh-CN" sz="2800" b="1" dirty="0">
                <a:solidFill>
                  <a:srgbClr val="FFC000"/>
                </a:solidFill>
                <a:effectLst>
                  <a:outerShdw blurRad="38100" dist="38100" dir="2700000" algn="tl">
                    <a:srgbClr val="FFFFFF"/>
                  </a:outerShdw>
                </a:effectLst>
                <a:latin typeface="楷体_GB2312" pitchFamily="49" charset="-122"/>
                <a:ea typeface="楷体_GB2312" pitchFamily="49" charset="-122"/>
              </a:rPr>
              <a:t>.</a:t>
            </a:r>
            <a:r>
              <a:rPr lang="zh-CN" altLang="en-US" sz="2800" b="1" dirty="0">
                <a:solidFill>
                  <a:srgbClr val="FFC000"/>
                </a:solidFill>
                <a:effectLst>
                  <a:outerShdw blurRad="38100" dist="38100" dir="2700000" algn="tl">
                    <a:srgbClr val="FFFFFF"/>
                  </a:outerShdw>
                </a:effectLst>
                <a:latin typeface="楷体_GB2312" pitchFamily="49" charset="-122"/>
                <a:ea typeface="楷体_GB2312" pitchFamily="49" charset="-122"/>
              </a:rPr>
              <a:t>静电感应和静电平衡</a:t>
            </a:r>
            <a:endParaRPr lang="zh-CN" altLang="en-US" sz="2800" dirty="0">
              <a:solidFill>
                <a:srgbClr val="FFC000"/>
              </a:solidFill>
              <a:latin typeface="楷体_GB2312" pitchFamily="49" charset="-122"/>
              <a:ea typeface="楷体_GB2312" pitchFamily="49" charset="-122"/>
            </a:endParaRPr>
          </a:p>
        </p:txBody>
      </p:sp>
      <p:sp>
        <p:nvSpPr>
          <p:cNvPr id="18440" name="Text Box 8">
            <a:extLst>
              <a:ext uri="{FF2B5EF4-FFF2-40B4-BE49-F238E27FC236}">
                <a16:creationId xmlns:a16="http://schemas.microsoft.com/office/drawing/2014/main" id="{0323A7E6-E660-4325-AD96-B8F6AA117EFF}"/>
              </a:ext>
            </a:extLst>
          </p:cNvPr>
          <p:cNvSpPr txBox="1">
            <a:spLocks noChangeArrowheads="1"/>
          </p:cNvSpPr>
          <p:nvPr/>
        </p:nvSpPr>
        <p:spPr bwMode="auto">
          <a:xfrm>
            <a:off x="749300" y="2433638"/>
            <a:ext cx="2678113" cy="519112"/>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2800" b="1">
                <a:solidFill>
                  <a:srgbClr val="FF3300"/>
                </a:solidFill>
                <a:effectLst>
                  <a:outerShdw blurRad="38100" dist="38100" dir="2700000" algn="tl">
                    <a:srgbClr val="000000"/>
                  </a:outerShdw>
                </a:effectLst>
                <a:latin typeface="楷体_GB2312" pitchFamily="49" charset="-122"/>
                <a:ea typeface="楷体_GB2312" pitchFamily="49" charset="-122"/>
              </a:rPr>
              <a:t>1.</a:t>
            </a:r>
            <a:r>
              <a:rPr lang="zh-CN" altLang="en-US" sz="2800" b="1">
                <a:solidFill>
                  <a:srgbClr val="FF3300"/>
                </a:solidFill>
                <a:effectLst>
                  <a:outerShdw blurRad="38100" dist="38100" dir="2700000" algn="tl">
                    <a:srgbClr val="000000"/>
                  </a:outerShdw>
                </a:effectLst>
                <a:latin typeface="楷体_GB2312" pitchFamily="49" charset="-122"/>
                <a:ea typeface="楷体_GB2312" pitchFamily="49" charset="-122"/>
              </a:rPr>
              <a:t>静电感应：</a:t>
            </a:r>
            <a:endParaRPr lang="zh-CN" altLang="en-US">
              <a:solidFill>
                <a:srgbClr val="000000"/>
              </a:solidFill>
              <a:latin typeface="楷体_GB2312" pitchFamily="49" charset="-122"/>
              <a:ea typeface="楷体_GB2312" pitchFamily="49" charset="-122"/>
            </a:endParaRPr>
          </a:p>
        </p:txBody>
      </p:sp>
      <p:sp>
        <p:nvSpPr>
          <p:cNvPr id="18441" name="Text Box 9">
            <a:extLst>
              <a:ext uri="{FF2B5EF4-FFF2-40B4-BE49-F238E27FC236}">
                <a16:creationId xmlns:a16="http://schemas.microsoft.com/office/drawing/2014/main" id="{2800A388-8065-4997-A165-DD5D370A766C}"/>
              </a:ext>
            </a:extLst>
          </p:cNvPr>
          <p:cNvSpPr txBox="1">
            <a:spLocks noChangeArrowheads="1"/>
          </p:cNvSpPr>
          <p:nvPr/>
        </p:nvSpPr>
        <p:spPr bwMode="auto">
          <a:xfrm>
            <a:off x="2654300" y="2498725"/>
            <a:ext cx="6248400" cy="457200"/>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2400" b="1">
                <a:solidFill>
                  <a:srgbClr val="FFFFFF"/>
                </a:solidFill>
                <a:effectLst>
                  <a:outerShdw blurRad="38100" dist="38100" dir="2700000" algn="tl">
                    <a:srgbClr val="000000"/>
                  </a:outerShdw>
                </a:effectLst>
                <a:latin typeface="楷体_GB2312" pitchFamily="49" charset="-122"/>
                <a:ea typeface="楷体_GB2312" pitchFamily="49" charset="-122"/>
              </a:rPr>
              <a:t> </a:t>
            </a:r>
            <a:r>
              <a:rPr lang="zh-CN" altLang="en-US" sz="2400" b="1">
                <a:solidFill>
                  <a:srgbClr val="FFFFFF"/>
                </a:solidFill>
                <a:latin typeface="楷体_GB2312" pitchFamily="49" charset="-122"/>
                <a:ea typeface="楷体_GB2312" pitchFamily="49" charset="-122"/>
              </a:rPr>
              <a:t>由外电场引起的导体表面电荷的重新分布</a:t>
            </a:r>
          </a:p>
        </p:txBody>
      </p:sp>
      <p:sp>
        <p:nvSpPr>
          <p:cNvPr id="18442" name="Text Box 10">
            <a:extLst>
              <a:ext uri="{FF2B5EF4-FFF2-40B4-BE49-F238E27FC236}">
                <a16:creationId xmlns:a16="http://schemas.microsoft.com/office/drawing/2014/main" id="{750A0873-D5D0-4866-BD81-C0A1332DCE81}"/>
              </a:ext>
            </a:extLst>
          </p:cNvPr>
          <p:cNvSpPr txBox="1">
            <a:spLocks noChangeArrowheads="1"/>
          </p:cNvSpPr>
          <p:nvPr/>
        </p:nvSpPr>
        <p:spPr bwMode="auto">
          <a:xfrm>
            <a:off x="781050" y="3119438"/>
            <a:ext cx="3200400" cy="519112"/>
          </a:xfrm>
          <a:prstGeom prst="rect">
            <a:avLst/>
          </a:prstGeom>
          <a:noFill/>
          <a:ln w="9525">
            <a:noFill/>
            <a:miter lim="800000"/>
            <a:headEnd/>
            <a:tailEnd/>
          </a:ln>
          <a:effectLst/>
        </p:spPr>
        <p:txBody>
          <a:bodyPr lIns="90000" tIns="46800" rIns="90000" bIns="46800">
            <a:spAutoFit/>
          </a:bodyPr>
          <a:lstStyle/>
          <a:p>
            <a:pPr>
              <a:spcBef>
                <a:spcPct val="50000"/>
              </a:spcBef>
              <a:defRPr/>
            </a:pPr>
            <a:r>
              <a:rPr lang="en-US" altLang="zh-CN" sz="2800" b="1" dirty="0">
                <a:solidFill>
                  <a:srgbClr val="FF0000"/>
                </a:solidFill>
                <a:effectLst>
                  <a:outerShdw blurRad="38100" dist="38100" dir="2700000" algn="tl">
                    <a:srgbClr val="000000"/>
                  </a:outerShdw>
                </a:effectLst>
                <a:latin typeface="楷体_GB2312" pitchFamily="49" charset="-122"/>
                <a:ea typeface="楷体_GB2312" pitchFamily="49" charset="-122"/>
              </a:rPr>
              <a:t>2.</a:t>
            </a:r>
            <a:r>
              <a:rPr lang="zh-CN" altLang="en-US" sz="2800" b="1" dirty="0">
                <a:solidFill>
                  <a:srgbClr val="FF0000"/>
                </a:solidFill>
                <a:effectLst>
                  <a:outerShdw blurRad="38100" dist="38100" dir="2700000" algn="tl">
                    <a:srgbClr val="000000"/>
                  </a:outerShdw>
                </a:effectLst>
                <a:latin typeface="楷体_GB2312" pitchFamily="49" charset="-122"/>
                <a:ea typeface="楷体_GB2312" pitchFamily="49" charset="-122"/>
              </a:rPr>
              <a:t>静电平衡条件：</a:t>
            </a:r>
          </a:p>
        </p:txBody>
      </p:sp>
      <p:graphicFrame>
        <p:nvGraphicFramePr>
          <p:cNvPr id="16391" name="Object 2">
            <a:extLst>
              <a:ext uri="{FF2B5EF4-FFF2-40B4-BE49-F238E27FC236}">
                <a16:creationId xmlns:a16="http://schemas.microsoft.com/office/drawing/2014/main" id="{7FE2ED6F-A41C-4D6D-BF76-81CA24D8E9AB}"/>
              </a:ext>
            </a:extLst>
          </p:cNvPr>
          <p:cNvGraphicFramePr>
            <a:graphicFrameLocks noChangeAspect="1"/>
          </p:cNvGraphicFramePr>
          <p:nvPr/>
        </p:nvGraphicFramePr>
        <p:xfrm>
          <a:off x="1225550" y="3784600"/>
          <a:ext cx="3467100" cy="673100"/>
        </p:xfrm>
        <a:graphic>
          <a:graphicData uri="http://schemas.openxmlformats.org/presentationml/2006/ole">
            <mc:AlternateContent xmlns:mc="http://schemas.openxmlformats.org/markup-compatibility/2006">
              <mc:Choice xmlns:v="urn:schemas-microsoft-com:vml" Requires="v">
                <p:oleObj name="Equation" r:id="rId3" imgW="1304951" imgH="219048" progId="Equation.3">
                  <p:embed/>
                </p:oleObj>
              </mc:Choice>
              <mc:Fallback>
                <p:oleObj name="Equation" r:id="rId3" imgW="1304951" imgH="21904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5550" y="3784600"/>
                        <a:ext cx="3467100" cy="67310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2" name="Text Box 12">
            <a:extLst>
              <a:ext uri="{FF2B5EF4-FFF2-40B4-BE49-F238E27FC236}">
                <a16:creationId xmlns:a16="http://schemas.microsoft.com/office/drawing/2014/main" id="{8B4946E1-4DE5-4A9B-AEF6-EBE32FD18277}"/>
              </a:ext>
            </a:extLst>
          </p:cNvPr>
          <p:cNvSpPr txBox="1">
            <a:spLocks noChangeArrowheads="1"/>
          </p:cNvSpPr>
          <p:nvPr/>
        </p:nvSpPr>
        <p:spPr bwMode="auto">
          <a:xfrm>
            <a:off x="1108075" y="5303838"/>
            <a:ext cx="6553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dirty="0">
                <a:solidFill>
                  <a:srgbClr val="FFFFFF"/>
                </a:solidFill>
                <a:latin typeface="楷体_GB2312" pitchFamily="49" charset="-122"/>
                <a:ea typeface="楷体_GB2312" pitchFamily="49" charset="-122"/>
              </a:rPr>
              <a:t>(3)</a:t>
            </a:r>
            <a:r>
              <a:rPr lang="zh-CN" altLang="en-US" sz="2800" b="1">
                <a:solidFill>
                  <a:srgbClr val="FFFFFF"/>
                </a:solidFill>
                <a:latin typeface="楷体_GB2312" pitchFamily="49" charset="-122"/>
                <a:ea typeface="楷体_GB2312" pitchFamily="49" charset="-122"/>
              </a:rPr>
              <a:t>导体表面上紧贴导体外侧处，任意一点的场强垂直于该点的表面。</a:t>
            </a:r>
            <a:endParaRPr lang="zh-CN" altLang="en-US" sz="2800">
              <a:solidFill>
                <a:srgbClr val="FFFFFF"/>
              </a:solidFill>
              <a:latin typeface="楷体_GB2312" pitchFamily="49" charset="-122"/>
              <a:ea typeface="楷体_GB2312" pitchFamily="49" charset="-122"/>
            </a:endParaRPr>
          </a:p>
        </p:txBody>
      </p:sp>
      <p:sp>
        <p:nvSpPr>
          <p:cNvPr id="16393" name="Text Box 13">
            <a:extLst>
              <a:ext uri="{FF2B5EF4-FFF2-40B4-BE49-F238E27FC236}">
                <a16:creationId xmlns:a16="http://schemas.microsoft.com/office/drawing/2014/main" id="{6DBF3FE1-EEE0-4A20-996F-1A40EEE15699}"/>
              </a:ext>
            </a:extLst>
          </p:cNvPr>
          <p:cNvSpPr txBox="1">
            <a:spLocks noChangeArrowheads="1"/>
          </p:cNvSpPr>
          <p:nvPr/>
        </p:nvSpPr>
        <p:spPr bwMode="auto">
          <a:xfrm>
            <a:off x="1108075" y="4643438"/>
            <a:ext cx="6635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楷体_GB2312" pitchFamily="49" charset="-122"/>
                <a:ea typeface="楷体_GB2312" pitchFamily="49" charset="-122"/>
              </a:rPr>
              <a:t>(2)</a:t>
            </a:r>
            <a:r>
              <a:rPr lang="zh-CN" altLang="en-US" sz="2800" b="1">
                <a:solidFill>
                  <a:srgbClr val="FFFFFF"/>
                </a:solidFill>
                <a:latin typeface="楷体_GB2312" pitchFamily="49" charset="-122"/>
                <a:ea typeface="楷体_GB2312" pitchFamily="49" charset="-122"/>
              </a:rPr>
              <a:t>导体是等势体、导体表面是等势面。</a:t>
            </a:r>
          </a:p>
        </p:txBody>
      </p:sp>
      <p:sp>
        <p:nvSpPr>
          <p:cNvPr id="16394" name="Text Box 14">
            <a:extLst>
              <a:ext uri="{FF2B5EF4-FFF2-40B4-BE49-F238E27FC236}">
                <a16:creationId xmlns:a16="http://schemas.microsoft.com/office/drawing/2014/main" id="{154BB535-D034-4ED4-92E3-6EB181822D31}"/>
              </a:ext>
            </a:extLst>
          </p:cNvPr>
          <p:cNvSpPr txBox="1">
            <a:spLocks noChangeArrowheads="1"/>
          </p:cNvSpPr>
          <p:nvPr/>
        </p:nvSpPr>
        <p:spPr bwMode="auto">
          <a:xfrm>
            <a:off x="488950" y="214313"/>
            <a:ext cx="744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3600" b="1">
                <a:solidFill>
                  <a:srgbClr val="FFFF00"/>
                </a:solidFill>
                <a:ea typeface="楷体_GB2312" pitchFamily="49" charset="-122"/>
              </a:rPr>
              <a:t>※ </a:t>
            </a:r>
            <a:r>
              <a:rPr lang="zh-CN" altLang="en-US" sz="3600" b="1">
                <a:solidFill>
                  <a:srgbClr val="FFFF00"/>
                </a:solidFill>
                <a:ea typeface="楷体_GB2312" pitchFamily="49" charset="-122"/>
              </a:rPr>
              <a:t>第六章 静电场中的导体和电介质</a:t>
            </a:r>
          </a:p>
        </p:txBody>
      </p:sp>
      <p:sp>
        <p:nvSpPr>
          <p:cNvPr id="16395" name="Text Box 15">
            <a:extLst>
              <a:ext uri="{FF2B5EF4-FFF2-40B4-BE49-F238E27FC236}">
                <a16:creationId xmlns:a16="http://schemas.microsoft.com/office/drawing/2014/main" id="{C373CAE8-9EEE-45B2-8D9E-DD26AF64D512}"/>
              </a:ext>
            </a:extLst>
          </p:cNvPr>
          <p:cNvSpPr txBox="1">
            <a:spLocks noChangeArrowheads="1"/>
          </p:cNvSpPr>
          <p:nvPr/>
        </p:nvSpPr>
        <p:spPr bwMode="auto">
          <a:xfrm>
            <a:off x="1358900" y="979488"/>
            <a:ext cx="1616075" cy="6667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600" b="1">
                <a:solidFill>
                  <a:srgbClr val="FFFF00"/>
                </a:solidFill>
                <a:ea typeface="楷体_GB2312" pitchFamily="49" charset="-122"/>
              </a:rPr>
              <a:t>导体</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8C480C9-D073-4FFC-A4E6-4AEFAB27CFEC}"/>
              </a:ext>
            </a:extLst>
          </p:cNvPr>
          <p:cNvSpPr>
            <a:spLocks noChangeArrowheads="1"/>
          </p:cNvSpPr>
          <p:nvPr/>
        </p:nvSpPr>
        <p:spPr bwMode="auto">
          <a:xfrm>
            <a:off x="990600" y="685800"/>
            <a:ext cx="5541963" cy="519113"/>
          </a:xfrm>
          <a:prstGeom prst="rect">
            <a:avLst/>
          </a:prstGeom>
          <a:noFill/>
          <a:ln w="9525">
            <a:noFill/>
            <a:miter lim="800000"/>
            <a:headEnd/>
            <a:tailEnd/>
          </a:ln>
          <a:effectLst/>
        </p:spPr>
        <p:txBody>
          <a:bodyPr wrap="none">
            <a:spAutoFit/>
          </a:bodyPr>
          <a:lstStyle/>
          <a:p>
            <a:pPr>
              <a:spcBef>
                <a:spcPct val="50000"/>
              </a:spcBef>
              <a:defRPr/>
            </a:pPr>
            <a:r>
              <a:rPr lang="zh-CN" altLang="en-US" sz="2800" b="1" dirty="0">
                <a:solidFill>
                  <a:srgbClr val="FFC000"/>
                </a:solidFill>
                <a:effectLst>
                  <a:outerShdw blurRad="38100" dist="38100" dir="2700000" algn="tl">
                    <a:srgbClr val="FFFFFF"/>
                  </a:outerShdw>
                </a:effectLst>
                <a:latin typeface="楷体_GB2312" pitchFamily="49" charset="-122"/>
                <a:ea typeface="楷体_GB2312" pitchFamily="49" charset="-122"/>
              </a:rPr>
              <a:t>二、静电平衡时导体上的电荷分布</a:t>
            </a:r>
          </a:p>
        </p:txBody>
      </p:sp>
      <p:sp>
        <p:nvSpPr>
          <p:cNvPr id="17411" name="Text Box 3">
            <a:extLst>
              <a:ext uri="{FF2B5EF4-FFF2-40B4-BE49-F238E27FC236}">
                <a16:creationId xmlns:a16="http://schemas.microsoft.com/office/drawing/2014/main" id="{07A125D4-8F20-4702-A567-AB57CD4A33DA}"/>
              </a:ext>
            </a:extLst>
          </p:cNvPr>
          <p:cNvSpPr txBox="1">
            <a:spLocks noChangeArrowheads="1"/>
          </p:cNvSpPr>
          <p:nvPr/>
        </p:nvSpPr>
        <p:spPr bwMode="auto">
          <a:xfrm>
            <a:off x="1066800" y="1219200"/>
            <a:ext cx="7543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00"/>
                </a:solidFill>
                <a:latin typeface="楷体_GB2312" pitchFamily="49" charset="-122"/>
                <a:ea typeface="楷体_GB2312" pitchFamily="49" charset="-122"/>
              </a:rPr>
              <a:t>1.</a:t>
            </a:r>
            <a:r>
              <a:rPr lang="zh-CN" altLang="en-US" sz="2800" b="1">
                <a:solidFill>
                  <a:srgbClr val="FFFF00"/>
                </a:solidFill>
                <a:latin typeface="楷体_GB2312" pitchFamily="49" charset="-122"/>
                <a:ea typeface="楷体_GB2312" pitchFamily="49" charset="-122"/>
              </a:rPr>
              <a:t>实心导体</a:t>
            </a:r>
            <a:r>
              <a:rPr lang="zh-CN" altLang="en-US" sz="2800" b="1">
                <a:solidFill>
                  <a:srgbClr val="FFFFFF"/>
                </a:solidFill>
                <a:latin typeface="楷体_GB2312" pitchFamily="49" charset="-122"/>
                <a:ea typeface="楷体_GB2312" pitchFamily="49" charset="-122"/>
              </a:rPr>
              <a:t>：内部没有净余电荷，电荷只分布在导体表面上。</a:t>
            </a:r>
            <a:endParaRPr lang="en-US" altLang="zh-CN" sz="2800" b="1">
              <a:solidFill>
                <a:srgbClr val="FFFFFF"/>
              </a:solidFill>
              <a:latin typeface="楷体_GB2312" pitchFamily="49" charset="-122"/>
              <a:ea typeface="楷体_GB2312" pitchFamily="49" charset="-122"/>
            </a:endParaRPr>
          </a:p>
        </p:txBody>
      </p:sp>
      <p:sp>
        <p:nvSpPr>
          <p:cNvPr id="17412" name="Text Box 4">
            <a:extLst>
              <a:ext uri="{FF2B5EF4-FFF2-40B4-BE49-F238E27FC236}">
                <a16:creationId xmlns:a16="http://schemas.microsoft.com/office/drawing/2014/main" id="{F6EEC9AC-8875-4D4E-A7CB-BB797ED77C1E}"/>
              </a:ext>
            </a:extLst>
          </p:cNvPr>
          <p:cNvSpPr txBox="1">
            <a:spLocks noChangeArrowheads="1"/>
          </p:cNvSpPr>
          <p:nvPr/>
        </p:nvSpPr>
        <p:spPr bwMode="auto">
          <a:xfrm>
            <a:off x="1108075" y="2133600"/>
            <a:ext cx="22860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00"/>
                </a:solidFill>
                <a:latin typeface="楷体_GB2312" pitchFamily="49" charset="-122"/>
                <a:ea typeface="楷体_GB2312" pitchFamily="49" charset="-122"/>
              </a:rPr>
              <a:t>2.</a:t>
            </a:r>
            <a:r>
              <a:rPr lang="zh-CN" altLang="en-US" sz="2800" b="1">
                <a:solidFill>
                  <a:srgbClr val="FFFF00"/>
                </a:solidFill>
                <a:latin typeface="楷体_GB2312" pitchFamily="49" charset="-122"/>
                <a:ea typeface="楷体_GB2312" pitchFamily="49" charset="-122"/>
              </a:rPr>
              <a:t>空腔导体</a:t>
            </a:r>
          </a:p>
        </p:txBody>
      </p:sp>
      <p:sp>
        <p:nvSpPr>
          <p:cNvPr id="17413" name="Text Box 5">
            <a:extLst>
              <a:ext uri="{FF2B5EF4-FFF2-40B4-BE49-F238E27FC236}">
                <a16:creationId xmlns:a16="http://schemas.microsoft.com/office/drawing/2014/main" id="{51C705F1-9A6E-4372-B84C-1A2E21E4C55B}"/>
              </a:ext>
            </a:extLst>
          </p:cNvPr>
          <p:cNvSpPr txBox="1">
            <a:spLocks noChangeArrowheads="1"/>
          </p:cNvSpPr>
          <p:nvPr/>
        </p:nvSpPr>
        <p:spPr bwMode="auto">
          <a:xfrm>
            <a:off x="1219200" y="2641600"/>
            <a:ext cx="345598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楷体_GB2312" pitchFamily="49" charset="-122"/>
                <a:ea typeface="楷体_GB2312" pitchFamily="49" charset="-122"/>
              </a:rPr>
              <a:t>(1)</a:t>
            </a:r>
            <a:r>
              <a:rPr lang="zh-CN" altLang="en-US" sz="2800" b="1">
                <a:solidFill>
                  <a:srgbClr val="FFFFFF"/>
                </a:solidFill>
                <a:latin typeface="楷体_GB2312" pitchFamily="49" charset="-122"/>
                <a:ea typeface="楷体_GB2312" pitchFamily="49" charset="-122"/>
              </a:rPr>
              <a:t>腔内没有电荷：</a:t>
            </a:r>
          </a:p>
        </p:txBody>
      </p:sp>
      <p:sp>
        <p:nvSpPr>
          <p:cNvPr id="17414" name="Text Box 6">
            <a:extLst>
              <a:ext uri="{FF2B5EF4-FFF2-40B4-BE49-F238E27FC236}">
                <a16:creationId xmlns:a16="http://schemas.microsoft.com/office/drawing/2014/main" id="{326567C4-AE24-407B-AEC4-01B99C28E3D3}"/>
              </a:ext>
            </a:extLst>
          </p:cNvPr>
          <p:cNvSpPr txBox="1">
            <a:spLocks noChangeArrowheads="1"/>
          </p:cNvSpPr>
          <p:nvPr/>
        </p:nvSpPr>
        <p:spPr bwMode="auto">
          <a:xfrm>
            <a:off x="4217988" y="2681288"/>
            <a:ext cx="463073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ea typeface="楷体_GB2312" pitchFamily="49" charset="-122"/>
              </a:rPr>
              <a:t>电荷只分布在导体外表面上</a:t>
            </a:r>
          </a:p>
        </p:txBody>
      </p:sp>
      <p:sp>
        <p:nvSpPr>
          <p:cNvPr id="17415" name="Text Box 7">
            <a:extLst>
              <a:ext uri="{FF2B5EF4-FFF2-40B4-BE49-F238E27FC236}">
                <a16:creationId xmlns:a16="http://schemas.microsoft.com/office/drawing/2014/main" id="{06AD5898-BFD1-4BAF-978A-80D82D8A47CD}"/>
              </a:ext>
            </a:extLst>
          </p:cNvPr>
          <p:cNvSpPr txBox="1">
            <a:spLocks noChangeArrowheads="1"/>
          </p:cNvSpPr>
          <p:nvPr/>
        </p:nvSpPr>
        <p:spPr bwMode="auto">
          <a:xfrm>
            <a:off x="1219200" y="3327400"/>
            <a:ext cx="30226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楷体_GB2312" pitchFamily="49" charset="-122"/>
                <a:ea typeface="楷体_GB2312" pitchFamily="49" charset="-122"/>
              </a:rPr>
              <a:t>(2)</a:t>
            </a:r>
            <a:r>
              <a:rPr lang="zh-CN" altLang="en-US" sz="2800" b="1">
                <a:solidFill>
                  <a:srgbClr val="FFFFFF"/>
                </a:solidFill>
                <a:latin typeface="楷体_GB2312" pitchFamily="49" charset="-122"/>
                <a:ea typeface="楷体_GB2312" pitchFamily="49" charset="-122"/>
              </a:rPr>
              <a:t>腔内有电荷</a:t>
            </a:r>
            <a:r>
              <a:rPr lang="en-US" altLang="zh-CN" sz="2800" b="1">
                <a:solidFill>
                  <a:srgbClr val="FFFFFF"/>
                </a:solidFill>
                <a:latin typeface="楷体_GB2312" pitchFamily="49" charset="-122"/>
                <a:ea typeface="楷体_GB2312" pitchFamily="49" charset="-122"/>
              </a:rPr>
              <a:t>:</a:t>
            </a:r>
          </a:p>
        </p:txBody>
      </p:sp>
      <p:grpSp>
        <p:nvGrpSpPr>
          <p:cNvPr id="17416" name="Group 8">
            <a:extLst>
              <a:ext uri="{FF2B5EF4-FFF2-40B4-BE49-F238E27FC236}">
                <a16:creationId xmlns:a16="http://schemas.microsoft.com/office/drawing/2014/main" id="{605C5244-9E31-4844-A9E4-A5700AA56160}"/>
              </a:ext>
            </a:extLst>
          </p:cNvPr>
          <p:cNvGrpSpPr>
            <a:grpSpLocks/>
          </p:cNvGrpSpPr>
          <p:nvPr/>
        </p:nvGrpSpPr>
        <p:grpSpPr bwMode="auto">
          <a:xfrm>
            <a:off x="5638800" y="3276600"/>
            <a:ext cx="2511425" cy="2825750"/>
            <a:chOff x="3395" y="1595"/>
            <a:chExt cx="1582" cy="1780"/>
          </a:xfrm>
        </p:grpSpPr>
        <p:grpSp>
          <p:nvGrpSpPr>
            <p:cNvPr id="17419" name="Group 9">
              <a:extLst>
                <a:ext uri="{FF2B5EF4-FFF2-40B4-BE49-F238E27FC236}">
                  <a16:creationId xmlns:a16="http://schemas.microsoft.com/office/drawing/2014/main" id="{1A99B5DD-7A87-4DDB-B6EC-0F87ABD31898}"/>
                </a:ext>
              </a:extLst>
            </p:cNvPr>
            <p:cNvGrpSpPr>
              <a:grpSpLocks/>
            </p:cNvGrpSpPr>
            <p:nvPr/>
          </p:nvGrpSpPr>
          <p:grpSpPr bwMode="auto">
            <a:xfrm>
              <a:off x="3395" y="1716"/>
              <a:ext cx="1582" cy="1659"/>
              <a:chOff x="3379" y="1708"/>
              <a:chExt cx="1582" cy="1659"/>
            </a:xfrm>
          </p:grpSpPr>
          <p:sp>
            <p:nvSpPr>
              <p:cNvPr id="2" name="AutoShape 10">
                <a:extLst>
                  <a:ext uri="{FF2B5EF4-FFF2-40B4-BE49-F238E27FC236}">
                    <a16:creationId xmlns:a16="http://schemas.microsoft.com/office/drawing/2014/main" id="{45C61425-FC93-4059-956D-6F18172A5909}"/>
                  </a:ext>
                </a:extLst>
              </p:cNvPr>
              <p:cNvSpPr>
                <a:spLocks noChangeArrowheads="1"/>
              </p:cNvSpPr>
              <p:nvPr/>
            </p:nvSpPr>
            <p:spPr bwMode="auto">
              <a:xfrm>
                <a:off x="3480" y="1844"/>
                <a:ext cx="1377" cy="1377"/>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adFill rotWithShape="0">
                <a:gsLst>
                  <a:gs pos="0">
                    <a:schemeClr val="accent1">
                      <a:lumMod val="40000"/>
                      <a:lumOff val="60000"/>
                    </a:schemeClr>
                  </a:gs>
                  <a:gs pos="100000">
                    <a:srgbClr val="FFC000"/>
                  </a:gs>
                </a:gsLst>
                <a:path path="rect">
                  <a:fillToRect l="50000" t="50000" r="50000" b="50000"/>
                </a:path>
              </a:gradFill>
              <a:ln w="25400">
                <a:noFill/>
                <a:round/>
                <a:headEnd/>
                <a:tailEnd/>
              </a:ln>
              <a:effectLst/>
            </p:spPr>
            <p:txBody>
              <a:bodyPr wrap="none" lIns="90000" tIns="46800" rIns="90000" bIns="46800" anchor="ctr">
                <a:spAutoFit/>
              </a:bodyPr>
              <a:lstStyle/>
              <a:p>
                <a:pPr>
                  <a:defRPr/>
                </a:pPr>
                <a:endParaRPr lang="zh-CN" altLang="en-US"/>
              </a:p>
            </p:txBody>
          </p:sp>
          <p:sp>
            <p:nvSpPr>
              <p:cNvPr id="17433" name="Rectangle 11">
                <a:extLst>
                  <a:ext uri="{FF2B5EF4-FFF2-40B4-BE49-F238E27FC236}">
                    <a16:creationId xmlns:a16="http://schemas.microsoft.com/office/drawing/2014/main" id="{F6EFE4F3-F774-4AED-9DA2-C3F823361AF4}"/>
                  </a:ext>
                </a:extLst>
              </p:cNvPr>
              <p:cNvSpPr>
                <a:spLocks noChangeArrowheads="1"/>
              </p:cNvSpPr>
              <p:nvPr/>
            </p:nvSpPr>
            <p:spPr bwMode="auto">
              <a:xfrm>
                <a:off x="3379" y="238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34" name="Rectangle 12">
                <a:extLst>
                  <a:ext uri="{FF2B5EF4-FFF2-40B4-BE49-F238E27FC236}">
                    <a16:creationId xmlns:a16="http://schemas.microsoft.com/office/drawing/2014/main" id="{78B9325E-6A9C-4410-85C5-4548E75ACE03}"/>
                  </a:ext>
                </a:extLst>
              </p:cNvPr>
              <p:cNvSpPr>
                <a:spLocks noChangeArrowheads="1"/>
              </p:cNvSpPr>
              <p:nvPr/>
            </p:nvSpPr>
            <p:spPr bwMode="auto">
              <a:xfrm>
                <a:off x="4083" y="307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35" name="Rectangle 13">
                <a:extLst>
                  <a:ext uri="{FF2B5EF4-FFF2-40B4-BE49-F238E27FC236}">
                    <a16:creationId xmlns:a16="http://schemas.microsoft.com/office/drawing/2014/main" id="{6CB549D3-7468-4E4D-A8AF-104C68F4024F}"/>
                  </a:ext>
                </a:extLst>
              </p:cNvPr>
              <p:cNvSpPr>
                <a:spLocks noChangeArrowheads="1"/>
              </p:cNvSpPr>
              <p:nvPr/>
            </p:nvSpPr>
            <p:spPr bwMode="auto">
              <a:xfrm>
                <a:off x="4736" y="238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36" name="Rectangle 14">
                <a:extLst>
                  <a:ext uri="{FF2B5EF4-FFF2-40B4-BE49-F238E27FC236}">
                    <a16:creationId xmlns:a16="http://schemas.microsoft.com/office/drawing/2014/main" id="{06BB58CD-CCB8-4255-B32F-1906DD1439CC}"/>
                  </a:ext>
                </a:extLst>
              </p:cNvPr>
              <p:cNvSpPr>
                <a:spLocks noChangeArrowheads="1"/>
              </p:cNvSpPr>
              <p:nvPr/>
            </p:nvSpPr>
            <p:spPr bwMode="auto">
              <a:xfrm>
                <a:off x="4044" y="170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37" name="Rectangle 15">
                <a:extLst>
                  <a:ext uri="{FF2B5EF4-FFF2-40B4-BE49-F238E27FC236}">
                    <a16:creationId xmlns:a16="http://schemas.microsoft.com/office/drawing/2014/main" id="{6570F5D1-C4E3-40D0-94ED-3BDAE202B057}"/>
                  </a:ext>
                </a:extLst>
              </p:cNvPr>
              <p:cNvSpPr>
                <a:spLocks noChangeArrowheads="1"/>
              </p:cNvSpPr>
              <p:nvPr/>
            </p:nvSpPr>
            <p:spPr bwMode="auto">
              <a:xfrm>
                <a:off x="4550" y="191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38" name="Rectangle 16">
                <a:extLst>
                  <a:ext uri="{FF2B5EF4-FFF2-40B4-BE49-F238E27FC236}">
                    <a16:creationId xmlns:a16="http://schemas.microsoft.com/office/drawing/2014/main" id="{BFF0B52C-D35D-4F5D-82F6-BAEB1AB04446}"/>
                  </a:ext>
                </a:extLst>
              </p:cNvPr>
              <p:cNvSpPr>
                <a:spLocks noChangeArrowheads="1"/>
              </p:cNvSpPr>
              <p:nvPr/>
            </p:nvSpPr>
            <p:spPr bwMode="auto">
              <a:xfrm>
                <a:off x="3545" y="195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39" name="Rectangle 17">
                <a:extLst>
                  <a:ext uri="{FF2B5EF4-FFF2-40B4-BE49-F238E27FC236}">
                    <a16:creationId xmlns:a16="http://schemas.microsoft.com/office/drawing/2014/main" id="{922E2C06-CAA3-4EAF-99B0-E21909A0918C}"/>
                  </a:ext>
                </a:extLst>
              </p:cNvPr>
              <p:cNvSpPr>
                <a:spLocks noChangeArrowheads="1"/>
              </p:cNvSpPr>
              <p:nvPr/>
            </p:nvSpPr>
            <p:spPr bwMode="auto">
              <a:xfrm>
                <a:off x="3569" y="286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40" name="Rectangle 18">
                <a:extLst>
                  <a:ext uri="{FF2B5EF4-FFF2-40B4-BE49-F238E27FC236}">
                    <a16:creationId xmlns:a16="http://schemas.microsoft.com/office/drawing/2014/main" id="{892C7959-A6A2-4755-8182-E6774530DFBB}"/>
                  </a:ext>
                </a:extLst>
              </p:cNvPr>
              <p:cNvSpPr>
                <a:spLocks noChangeArrowheads="1"/>
              </p:cNvSpPr>
              <p:nvPr/>
            </p:nvSpPr>
            <p:spPr bwMode="auto">
              <a:xfrm>
                <a:off x="4572" y="282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41" name="Rectangle 19">
                <a:extLst>
                  <a:ext uri="{FF2B5EF4-FFF2-40B4-BE49-F238E27FC236}">
                    <a16:creationId xmlns:a16="http://schemas.microsoft.com/office/drawing/2014/main" id="{37D255F0-2186-423E-BD88-C793E7903C8D}"/>
                  </a:ext>
                </a:extLst>
              </p:cNvPr>
              <p:cNvSpPr>
                <a:spLocks noChangeArrowheads="1"/>
              </p:cNvSpPr>
              <p:nvPr/>
            </p:nvSpPr>
            <p:spPr bwMode="auto">
              <a:xfrm>
                <a:off x="3763" y="1770"/>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42" name="Rectangle 20">
                <a:extLst>
                  <a:ext uri="{FF2B5EF4-FFF2-40B4-BE49-F238E27FC236}">
                    <a16:creationId xmlns:a16="http://schemas.microsoft.com/office/drawing/2014/main" id="{A0516BFA-6A71-4146-8A0B-5BD3BAEAE3F8}"/>
                  </a:ext>
                </a:extLst>
              </p:cNvPr>
              <p:cNvSpPr>
                <a:spLocks noChangeArrowheads="1"/>
              </p:cNvSpPr>
              <p:nvPr/>
            </p:nvSpPr>
            <p:spPr bwMode="auto">
              <a:xfrm>
                <a:off x="4316" y="176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43" name="Rectangle 21">
                <a:extLst>
                  <a:ext uri="{FF2B5EF4-FFF2-40B4-BE49-F238E27FC236}">
                    <a16:creationId xmlns:a16="http://schemas.microsoft.com/office/drawing/2014/main" id="{B9B7B077-F7BB-41C1-AA82-30A7A82CAA0E}"/>
                  </a:ext>
                </a:extLst>
              </p:cNvPr>
              <p:cNvSpPr>
                <a:spLocks noChangeArrowheads="1"/>
              </p:cNvSpPr>
              <p:nvPr/>
            </p:nvSpPr>
            <p:spPr bwMode="auto">
              <a:xfrm>
                <a:off x="4697" y="215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44" name="Rectangle 22">
                <a:extLst>
                  <a:ext uri="{FF2B5EF4-FFF2-40B4-BE49-F238E27FC236}">
                    <a16:creationId xmlns:a16="http://schemas.microsoft.com/office/drawing/2014/main" id="{BE0A3636-900B-4B95-B6A7-F84AD349A379}"/>
                  </a:ext>
                </a:extLst>
              </p:cNvPr>
              <p:cNvSpPr>
                <a:spLocks noChangeArrowheads="1"/>
              </p:cNvSpPr>
              <p:nvPr/>
            </p:nvSpPr>
            <p:spPr bwMode="auto">
              <a:xfrm>
                <a:off x="3771" y="302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45" name="Rectangle 23">
                <a:extLst>
                  <a:ext uri="{FF2B5EF4-FFF2-40B4-BE49-F238E27FC236}">
                    <a16:creationId xmlns:a16="http://schemas.microsoft.com/office/drawing/2014/main" id="{9E4E81AD-534C-4BE4-8364-A2C363453F06}"/>
                  </a:ext>
                </a:extLst>
              </p:cNvPr>
              <p:cNvSpPr>
                <a:spLocks noChangeArrowheads="1"/>
              </p:cNvSpPr>
              <p:nvPr/>
            </p:nvSpPr>
            <p:spPr bwMode="auto">
              <a:xfrm>
                <a:off x="4362" y="301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46" name="Rectangle 24">
                <a:extLst>
                  <a:ext uri="{FF2B5EF4-FFF2-40B4-BE49-F238E27FC236}">
                    <a16:creationId xmlns:a16="http://schemas.microsoft.com/office/drawing/2014/main" id="{213D32BB-DB5F-4C2E-A76C-72E05DD3EADC}"/>
                  </a:ext>
                </a:extLst>
              </p:cNvPr>
              <p:cNvSpPr>
                <a:spLocks noChangeArrowheads="1"/>
              </p:cNvSpPr>
              <p:nvPr/>
            </p:nvSpPr>
            <p:spPr bwMode="auto">
              <a:xfrm>
                <a:off x="4689" y="264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47" name="Rectangle 25">
                <a:extLst>
                  <a:ext uri="{FF2B5EF4-FFF2-40B4-BE49-F238E27FC236}">
                    <a16:creationId xmlns:a16="http://schemas.microsoft.com/office/drawing/2014/main" id="{56D363E7-12F1-47E3-B763-F402ADD91B78}"/>
                  </a:ext>
                </a:extLst>
              </p:cNvPr>
              <p:cNvSpPr>
                <a:spLocks noChangeArrowheads="1"/>
              </p:cNvSpPr>
              <p:nvPr/>
            </p:nvSpPr>
            <p:spPr bwMode="auto">
              <a:xfrm>
                <a:off x="3412" y="213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7448" name="Rectangle 26">
                <a:extLst>
                  <a:ext uri="{FF2B5EF4-FFF2-40B4-BE49-F238E27FC236}">
                    <a16:creationId xmlns:a16="http://schemas.microsoft.com/office/drawing/2014/main" id="{08496445-903E-41A3-B6F2-FFFED82EC907}"/>
                  </a:ext>
                </a:extLst>
              </p:cNvPr>
              <p:cNvSpPr>
                <a:spLocks noChangeArrowheads="1"/>
              </p:cNvSpPr>
              <p:nvPr/>
            </p:nvSpPr>
            <p:spPr bwMode="auto">
              <a:xfrm>
                <a:off x="3427" y="267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grpSp>
        <p:sp>
          <p:nvSpPr>
            <p:cNvPr id="17420" name="Oval 27">
              <a:extLst>
                <a:ext uri="{FF2B5EF4-FFF2-40B4-BE49-F238E27FC236}">
                  <a16:creationId xmlns:a16="http://schemas.microsoft.com/office/drawing/2014/main" id="{FE564494-4502-400B-8DE3-062E72AAD6F2}"/>
                </a:ext>
              </a:extLst>
            </p:cNvPr>
            <p:cNvSpPr>
              <a:spLocks noChangeArrowheads="1"/>
            </p:cNvSpPr>
            <p:nvPr/>
          </p:nvSpPr>
          <p:spPr bwMode="auto">
            <a:xfrm>
              <a:off x="4153" y="2453"/>
              <a:ext cx="101"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19484" name="Text Box 28">
              <a:extLst>
                <a:ext uri="{FF2B5EF4-FFF2-40B4-BE49-F238E27FC236}">
                  <a16:creationId xmlns:a16="http://schemas.microsoft.com/office/drawing/2014/main" id="{C8905418-6BA9-48DA-B513-8FB66983F10B}"/>
                </a:ext>
              </a:extLst>
            </p:cNvPr>
            <p:cNvSpPr txBox="1">
              <a:spLocks noChangeArrowheads="1"/>
            </p:cNvSpPr>
            <p:nvPr/>
          </p:nvSpPr>
          <p:spPr bwMode="auto">
            <a:xfrm>
              <a:off x="4196" y="2264"/>
              <a:ext cx="202" cy="250"/>
            </a:xfrm>
            <a:prstGeom prst="rect">
              <a:avLst/>
            </a:prstGeom>
            <a:noFill/>
            <a:ln w="9525">
              <a:noFill/>
              <a:miter lim="800000"/>
              <a:headEnd/>
              <a:tailEnd/>
            </a:ln>
            <a:effec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en-US" altLang="zh-CN" sz="2000" b="1">
                  <a:solidFill>
                    <a:srgbClr val="FF0000"/>
                  </a:solidFill>
                  <a:effectLst>
                    <a:outerShdw blurRad="38100" dist="38100" dir="2700000" algn="tl">
                      <a:srgbClr val="000000"/>
                    </a:outerShdw>
                  </a:effectLst>
                </a:rPr>
                <a:t>q</a:t>
              </a:r>
            </a:p>
          </p:txBody>
        </p:sp>
        <p:sp>
          <p:nvSpPr>
            <p:cNvPr id="17422" name="Line 29">
              <a:extLst>
                <a:ext uri="{FF2B5EF4-FFF2-40B4-BE49-F238E27FC236}">
                  <a16:creationId xmlns:a16="http://schemas.microsoft.com/office/drawing/2014/main" id="{762B6873-E9FD-4850-B9E6-9E4AA80E7DFE}"/>
                </a:ext>
              </a:extLst>
            </p:cNvPr>
            <p:cNvSpPr>
              <a:spLocks noChangeShapeType="1"/>
            </p:cNvSpPr>
            <p:nvPr/>
          </p:nvSpPr>
          <p:spPr bwMode="auto">
            <a:xfrm>
              <a:off x="4497" y="2533"/>
              <a:ext cx="6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7423" name="Line 30">
              <a:extLst>
                <a:ext uri="{FF2B5EF4-FFF2-40B4-BE49-F238E27FC236}">
                  <a16:creationId xmlns:a16="http://schemas.microsoft.com/office/drawing/2014/main" id="{39840F66-ECF0-45D1-A14C-40157A2428BA}"/>
                </a:ext>
              </a:extLst>
            </p:cNvPr>
            <p:cNvSpPr>
              <a:spLocks noChangeShapeType="1"/>
            </p:cNvSpPr>
            <p:nvPr/>
          </p:nvSpPr>
          <p:spPr bwMode="auto">
            <a:xfrm>
              <a:off x="3806" y="2520"/>
              <a:ext cx="6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zh-CN" altLang="en-US"/>
            </a:p>
          </p:txBody>
        </p:sp>
        <p:sp>
          <p:nvSpPr>
            <p:cNvPr id="17424" name="Text Box 31">
              <a:extLst>
                <a:ext uri="{FF2B5EF4-FFF2-40B4-BE49-F238E27FC236}">
                  <a16:creationId xmlns:a16="http://schemas.microsoft.com/office/drawing/2014/main" id="{9ED77E52-5870-47CD-AA4B-982211EBEBC3}"/>
                </a:ext>
              </a:extLst>
            </p:cNvPr>
            <p:cNvSpPr txBox="1">
              <a:spLocks noChangeArrowheads="1"/>
            </p:cNvSpPr>
            <p:nvPr/>
          </p:nvSpPr>
          <p:spPr bwMode="auto">
            <a:xfrm>
              <a:off x="4095" y="2661"/>
              <a:ext cx="319"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b="1">
                  <a:solidFill>
                    <a:srgbClr val="000000"/>
                  </a:solidFill>
                </a:rPr>
                <a:t>-</a:t>
              </a:r>
            </a:p>
          </p:txBody>
        </p:sp>
        <p:sp>
          <p:nvSpPr>
            <p:cNvPr id="17425" name="Text Box 32">
              <a:extLst>
                <a:ext uri="{FF2B5EF4-FFF2-40B4-BE49-F238E27FC236}">
                  <a16:creationId xmlns:a16="http://schemas.microsoft.com/office/drawing/2014/main" id="{40165BCB-B1FE-4E9F-91D8-14491A203094}"/>
                </a:ext>
              </a:extLst>
            </p:cNvPr>
            <p:cNvSpPr txBox="1">
              <a:spLocks noChangeArrowheads="1"/>
            </p:cNvSpPr>
            <p:nvPr/>
          </p:nvSpPr>
          <p:spPr bwMode="auto">
            <a:xfrm>
              <a:off x="4076" y="1993"/>
              <a:ext cx="319"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b="1">
                  <a:solidFill>
                    <a:srgbClr val="000000"/>
                  </a:solidFill>
                </a:rPr>
                <a:t>-</a:t>
              </a:r>
            </a:p>
          </p:txBody>
        </p:sp>
        <p:sp>
          <p:nvSpPr>
            <p:cNvPr id="17426" name="Text Box 33">
              <a:extLst>
                <a:ext uri="{FF2B5EF4-FFF2-40B4-BE49-F238E27FC236}">
                  <a16:creationId xmlns:a16="http://schemas.microsoft.com/office/drawing/2014/main" id="{11EE8F48-D5DA-4F36-BB01-D44EBCB28050}"/>
                </a:ext>
              </a:extLst>
            </p:cNvPr>
            <p:cNvSpPr txBox="1">
              <a:spLocks noChangeArrowheads="1"/>
            </p:cNvSpPr>
            <p:nvPr/>
          </p:nvSpPr>
          <p:spPr bwMode="auto">
            <a:xfrm>
              <a:off x="4351" y="2085"/>
              <a:ext cx="319"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b="1">
                  <a:solidFill>
                    <a:srgbClr val="000000"/>
                  </a:solidFill>
                </a:rPr>
                <a:t>-</a:t>
              </a:r>
            </a:p>
          </p:txBody>
        </p:sp>
        <p:sp>
          <p:nvSpPr>
            <p:cNvPr id="17427" name="Text Box 34">
              <a:extLst>
                <a:ext uri="{FF2B5EF4-FFF2-40B4-BE49-F238E27FC236}">
                  <a16:creationId xmlns:a16="http://schemas.microsoft.com/office/drawing/2014/main" id="{A657902B-27FF-42C8-B15F-8DCA61948B16}"/>
                </a:ext>
              </a:extLst>
            </p:cNvPr>
            <p:cNvSpPr txBox="1">
              <a:spLocks noChangeArrowheads="1"/>
            </p:cNvSpPr>
            <p:nvPr/>
          </p:nvSpPr>
          <p:spPr bwMode="auto">
            <a:xfrm>
              <a:off x="4351" y="2549"/>
              <a:ext cx="319"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b="1">
                  <a:solidFill>
                    <a:srgbClr val="000000"/>
                  </a:solidFill>
                </a:rPr>
                <a:t>-</a:t>
              </a:r>
            </a:p>
          </p:txBody>
        </p:sp>
        <p:sp>
          <p:nvSpPr>
            <p:cNvPr id="17428" name="Text Box 35">
              <a:extLst>
                <a:ext uri="{FF2B5EF4-FFF2-40B4-BE49-F238E27FC236}">
                  <a16:creationId xmlns:a16="http://schemas.microsoft.com/office/drawing/2014/main" id="{7AB5842E-46B4-4EC9-AF38-B0BB5DE82314}"/>
                </a:ext>
              </a:extLst>
            </p:cNvPr>
            <p:cNvSpPr txBox="1">
              <a:spLocks noChangeArrowheads="1"/>
            </p:cNvSpPr>
            <p:nvPr/>
          </p:nvSpPr>
          <p:spPr bwMode="auto">
            <a:xfrm>
              <a:off x="3831" y="2549"/>
              <a:ext cx="319"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b="1">
                  <a:solidFill>
                    <a:srgbClr val="000000"/>
                  </a:solidFill>
                </a:rPr>
                <a:t>-</a:t>
              </a:r>
            </a:p>
          </p:txBody>
        </p:sp>
        <p:sp>
          <p:nvSpPr>
            <p:cNvPr id="17429" name="Text Box 36">
              <a:extLst>
                <a:ext uri="{FF2B5EF4-FFF2-40B4-BE49-F238E27FC236}">
                  <a16:creationId xmlns:a16="http://schemas.microsoft.com/office/drawing/2014/main" id="{515577B5-B0DA-45D9-8ED8-D1C5C319B597}"/>
                </a:ext>
              </a:extLst>
            </p:cNvPr>
            <p:cNvSpPr txBox="1">
              <a:spLocks noChangeArrowheads="1"/>
            </p:cNvSpPr>
            <p:nvPr/>
          </p:nvSpPr>
          <p:spPr bwMode="auto">
            <a:xfrm>
              <a:off x="3831" y="2093"/>
              <a:ext cx="319"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b="1">
                  <a:solidFill>
                    <a:srgbClr val="000000"/>
                  </a:solidFill>
                </a:rPr>
                <a:t>-</a:t>
              </a:r>
            </a:p>
          </p:txBody>
        </p:sp>
        <p:sp>
          <p:nvSpPr>
            <p:cNvPr id="17430" name="Text Box 37">
              <a:extLst>
                <a:ext uri="{FF2B5EF4-FFF2-40B4-BE49-F238E27FC236}">
                  <a16:creationId xmlns:a16="http://schemas.microsoft.com/office/drawing/2014/main" id="{22E0668D-00E3-4B30-B9B3-16E979ECD97C}"/>
                </a:ext>
              </a:extLst>
            </p:cNvPr>
            <p:cNvSpPr txBox="1">
              <a:spLocks noChangeArrowheads="1"/>
            </p:cNvSpPr>
            <p:nvPr/>
          </p:nvSpPr>
          <p:spPr bwMode="auto">
            <a:xfrm>
              <a:off x="4219" y="1976"/>
              <a:ext cx="32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0000"/>
                  </a:solidFill>
                </a:rPr>
                <a:t>-q</a:t>
              </a:r>
            </a:p>
          </p:txBody>
        </p:sp>
        <p:sp>
          <p:nvSpPr>
            <p:cNvPr id="19494" name="Text Box 38">
              <a:extLst>
                <a:ext uri="{FF2B5EF4-FFF2-40B4-BE49-F238E27FC236}">
                  <a16:creationId xmlns:a16="http://schemas.microsoft.com/office/drawing/2014/main" id="{371595EC-D1A1-416D-B625-17D54C94D997}"/>
                </a:ext>
              </a:extLst>
            </p:cNvPr>
            <p:cNvSpPr txBox="1">
              <a:spLocks noChangeArrowheads="1"/>
            </p:cNvSpPr>
            <p:nvPr/>
          </p:nvSpPr>
          <p:spPr bwMode="auto">
            <a:xfrm>
              <a:off x="4305" y="1595"/>
              <a:ext cx="560" cy="327"/>
            </a:xfrm>
            <a:prstGeom prst="rect">
              <a:avLst/>
            </a:prstGeom>
            <a:noFill/>
            <a:ln w="25400">
              <a:noFill/>
              <a:miter lim="800000"/>
              <a:headEnd/>
              <a:tailEnd/>
            </a:ln>
            <a:effectLst/>
          </p:spPr>
          <p:txBody>
            <a:bodyPr lIns="90000" tIns="46800" rIns="90000" bIns="46800">
              <a:spAutoFit/>
            </a:bodyPr>
            <a:lstStyle/>
            <a:p>
              <a:pPr>
                <a:spcBef>
                  <a:spcPct val="50000"/>
                </a:spcBef>
                <a:defRPr/>
              </a:pPr>
              <a:r>
                <a:rPr lang="en-US" altLang="zh-CN" sz="2800" b="1">
                  <a:solidFill>
                    <a:srgbClr val="FF0000"/>
                  </a:solidFill>
                  <a:effectLst>
                    <a:outerShdw blurRad="38100" dist="38100" dir="2700000" algn="tl">
                      <a:srgbClr val="000000"/>
                    </a:outerShdw>
                  </a:effectLst>
                </a:rPr>
                <a:t>Q+q</a:t>
              </a:r>
            </a:p>
          </p:txBody>
        </p:sp>
      </p:grpSp>
      <p:graphicFrame>
        <p:nvGraphicFramePr>
          <p:cNvPr id="17417" name="Object 2">
            <a:extLst>
              <a:ext uri="{FF2B5EF4-FFF2-40B4-BE49-F238E27FC236}">
                <a16:creationId xmlns:a16="http://schemas.microsoft.com/office/drawing/2014/main" id="{23D21819-A544-4C89-A4F7-FBDD6EC72691}"/>
              </a:ext>
            </a:extLst>
          </p:cNvPr>
          <p:cNvGraphicFramePr>
            <a:graphicFrameLocks noChangeAspect="1"/>
          </p:cNvGraphicFramePr>
          <p:nvPr/>
        </p:nvGraphicFramePr>
        <p:xfrm>
          <a:off x="1981200" y="4054475"/>
          <a:ext cx="2911475" cy="762000"/>
        </p:xfrm>
        <a:graphic>
          <a:graphicData uri="http://schemas.openxmlformats.org/presentationml/2006/ole">
            <mc:AlternateContent xmlns:mc="http://schemas.openxmlformats.org/markup-compatibility/2006">
              <mc:Choice xmlns:v="urn:schemas-microsoft-com:vml" Requires="v">
                <p:oleObj name="Equation" r:id="rId2" imgW="990570" imgH="219048" progId="Equation.3">
                  <p:embed/>
                </p:oleObj>
              </mc:Choice>
              <mc:Fallback>
                <p:oleObj name="Equation" r:id="rId2" imgW="990570" imgH="219048"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054475"/>
                        <a:ext cx="291147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3">
            <a:extLst>
              <a:ext uri="{FF2B5EF4-FFF2-40B4-BE49-F238E27FC236}">
                <a16:creationId xmlns:a16="http://schemas.microsoft.com/office/drawing/2014/main" id="{01855A7D-1293-4360-938B-363F0022D6F8}"/>
              </a:ext>
            </a:extLst>
          </p:cNvPr>
          <p:cNvGraphicFramePr>
            <a:graphicFrameLocks noChangeAspect="1"/>
          </p:cNvGraphicFramePr>
          <p:nvPr/>
        </p:nvGraphicFramePr>
        <p:xfrm>
          <a:off x="1957388" y="5086350"/>
          <a:ext cx="3197225" cy="712788"/>
        </p:xfrm>
        <a:graphic>
          <a:graphicData uri="http://schemas.openxmlformats.org/presentationml/2006/ole">
            <mc:AlternateContent xmlns:mc="http://schemas.openxmlformats.org/markup-compatibility/2006">
              <mc:Choice xmlns:v="urn:schemas-microsoft-com:vml" Requires="v">
                <p:oleObj name="Equation" r:id="rId4" imgW="1171654" imgH="219048" progId="Equation.3">
                  <p:embed/>
                </p:oleObj>
              </mc:Choice>
              <mc:Fallback>
                <p:oleObj name="Equation" r:id="rId4" imgW="1171654" imgH="219048"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7388" y="5086350"/>
                        <a:ext cx="3197225" cy="712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026">
            <a:extLst>
              <a:ext uri="{FF2B5EF4-FFF2-40B4-BE49-F238E27FC236}">
                <a16:creationId xmlns:a16="http://schemas.microsoft.com/office/drawing/2014/main" id="{2DAFEE46-7698-4B99-8C8D-A80D500B078B}"/>
              </a:ext>
            </a:extLst>
          </p:cNvPr>
          <p:cNvSpPr txBox="1">
            <a:spLocks noChangeArrowheads="1"/>
          </p:cNvSpPr>
          <p:nvPr/>
        </p:nvSpPr>
        <p:spPr bwMode="auto">
          <a:xfrm>
            <a:off x="1143000" y="838200"/>
            <a:ext cx="5157788"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楷体_GB2312" pitchFamily="49" charset="-122"/>
                <a:ea typeface="楷体_GB2312" pitchFamily="49" charset="-122"/>
              </a:rPr>
              <a:t>静电平衡导体表面场强</a:t>
            </a:r>
            <a:r>
              <a:rPr lang="en-US" altLang="zh-CN" sz="2800" b="1">
                <a:solidFill>
                  <a:srgbClr val="FFFFFF"/>
                </a:solidFill>
                <a:latin typeface="楷体_GB2312" pitchFamily="49" charset="-122"/>
                <a:ea typeface="楷体_GB2312" pitchFamily="49" charset="-122"/>
              </a:rPr>
              <a:t>:</a:t>
            </a:r>
          </a:p>
        </p:txBody>
      </p:sp>
      <p:graphicFrame>
        <p:nvGraphicFramePr>
          <p:cNvPr id="18435" name="Object 2">
            <a:extLst>
              <a:ext uri="{FF2B5EF4-FFF2-40B4-BE49-F238E27FC236}">
                <a16:creationId xmlns:a16="http://schemas.microsoft.com/office/drawing/2014/main" id="{B9A026B4-0CA4-47CD-B695-00D5E55D5D8E}"/>
              </a:ext>
            </a:extLst>
          </p:cNvPr>
          <p:cNvGraphicFramePr>
            <a:graphicFrameLocks noChangeAspect="1"/>
          </p:cNvGraphicFramePr>
          <p:nvPr/>
        </p:nvGraphicFramePr>
        <p:xfrm>
          <a:off x="5243513" y="590550"/>
          <a:ext cx="1212850" cy="1009650"/>
        </p:xfrm>
        <a:graphic>
          <a:graphicData uri="http://schemas.openxmlformats.org/presentationml/2006/ole">
            <mc:AlternateContent xmlns:mc="http://schemas.openxmlformats.org/markup-compatibility/2006">
              <mc:Choice xmlns:v="urn:schemas-microsoft-com:vml" Requires="v">
                <p:oleObj name="Equation" r:id="rId2" imgW="533550" imgH="409682" progId="Equation.3">
                  <p:embed/>
                </p:oleObj>
              </mc:Choice>
              <mc:Fallback>
                <p:oleObj name="Equation" r:id="rId2" imgW="533550" imgH="409682"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3513" y="590550"/>
                        <a:ext cx="1212850" cy="100965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6" name="Text Box 1028">
            <a:extLst>
              <a:ext uri="{FF2B5EF4-FFF2-40B4-BE49-F238E27FC236}">
                <a16:creationId xmlns:a16="http://schemas.microsoft.com/office/drawing/2014/main" id="{82001517-DC28-47CC-B021-A2D8CC1C058D}"/>
              </a:ext>
            </a:extLst>
          </p:cNvPr>
          <p:cNvSpPr txBox="1">
            <a:spLocks noChangeArrowheads="1"/>
          </p:cNvSpPr>
          <p:nvPr/>
        </p:nvSpPr>
        <p:spPr bwMode="auto">
          <a:xfrm>
            <a:off x="1143000" y="1600200"/>
            <a:ext cx="690245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ea typeface="楷体_GB2312" pitchFamily="49" charset="-122"/>
              </a:rPr>
              <a:t>导体表面电场强度同表面曲率的关系</a:t>
            </a:r>
          </a:p>
        </p:txBody>
      </p:sp>
      <p:sp>
        <p:nvSpPr>
          <p:cNvPr id="18437" name="Text Box 1029">
            <a:extLst>
              <a:ext uri="{FF2B5EF4-FFF2-40B4-BE49-F238E27FC236}">
                <a16:creationId xmlns:a16="http://schemas.microsoft.com/office/drawing/2014/main" id="{B926B184-AC77-42E4-9E8D-F55015A8325C}"/>
              </a:ext>
            </a:extLst>
          </p:cNvPr>
          <p:cNvSpPr txBox="1">
            <a:spLocks noChangeArrowheads="1"/>
          </p:cNvSpPr>
          <p:nvPr/>
        </p:nvSpPr>
        <p:spPr bwMode="auto">
          <a:xfrm>
            <a:off x="1071563" y="2209800"/>
            <a:ext cx="807243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300" b="1">
                <a:solidFill>
                  <a:srgbClr val="FFFFFF"/>
                </a:solidFill>
                <a:latin typeface="Times New Roman" panose="02020603050405020304" pitchFamily="18" charset="0"/>
                <a:ea typeface="楷体_GB2312" pitchFamily="49" charset="-122"/>
              </a:rPr>
              <a:t>a. </a:t>
            </a:r>
            <a:r>
              <a:rPr lang="zh-CN" altLang="en-US" sz="2300" b="1">
                <a:solidFill>
                  <a:srgbClr val="FFFFFF"/>
                </a:solidFill>
                <a:latin typeface="Times New Roman" panose="02020603050405020304" pitchFamily="18" charset="0"/>
                <a:ea typeface="楷体_GB2312" pitchFamily="49" charset="-122"/>
              </a:rPr>
              <a:t>在表面凸出的尖锐部分</a:t>
            </a:r>
            <a:r>
              <a:rPr lang="en-US" altLang="zh-CN" sz="2300" b="1">
                <a:solidFill>
                  <a:srgbClr val="FFFFFF"/>
                </a:solidFill>
                <a:latin typeface="Times New Roman" panose="02020603050405020304" pitchFamily="18" charset="0"/>
                <a:ea typeface="楷体_GB2312" pitchFamily="49" charset="-122"/>
              </a:rPr>
              <a:t>(</a:t>
            </a:r>
            <a:r>
              <a:rPr lang="zh-CN" altLang="en-US" sz="2300" b="1">
                <a:solidFill>
                  <a:srgbClr val="FFFFFF"/>
                </a:solidFill>
                <a:latin typeface="Times New Roman" panose="02020603050405020304" pitchFamily="18" charset="0"/>
                <a:ea typeface="楷体_GB2312" pitchFamily="49" charset="-122"/>
                <a:sym typeface="Symbol" panose="05050102010706020507" pitchFamily="18" charset="2"/>
              </a:rPr>
              <a:t>曲率</a:t>
            </a:r>
            <a:r>
              <a:rPr lang="zh-CN" altLang="en-US" sz="2300" b="1">
                <a:solidFill>
                  <a:srgbClr val="FFFFFF"/>
                </a:solidFill>
                <a:latin typeface="Times New Roman" panose="02020603050405020304" pitchFamily="18" charset="0"/>
                <a:ea typeface="楷体_GB2312" pitchFamily="49" charset="-122"/>
              </a:rPr>
              <a:t>为正值且较大</a:t>
            </a:r>
            <a:r>
              <a:rPr lang="en-US" altLang="zh-CN" sz="2300" b="1">
                <a:solidFill>
                  <a:srgbClr val="FFFFFF"/>
                </a:solidFill>
                <a:latin typeface="Times New Roman" panose="02020603050405020304" pitchFamily="18" charset="0"/>
                <a:ea typeface="楷体_GB2312" pitchFamily="49" charset="-122"/>
              </a:rPr>
              <a:t>)</a:t>
            </a:r>
            <a:r>
              <a:rPr lang="en-US" altLang="zh-CN" sz="2300" b="1">
                <a:solidFill>
                  <a:srgbClr val="FFFFFF"/>
                </a:solidFill>
                <a:latin typeface="Times New Roman" panose="02020603050405020304" pitchFamily="18" charset="0"/>
                <a:ea typeface="楷体_GB2312" pitchFamily="49" charset="-122"/>
                <a:sym typeface="Symbol" panose="05050102010706020507" pitchFamily="18" charset="2"/>
              </a:rPr>
              <a:t></a:t>
            </a:r>
            <a:r>
              <a:rPr lang="zh-CN" altLang="en-US" sz="2300" b="1">
                <a:solidFill>
                  <a:srgbClr val="FFFFFF"/>
                </a:solidFill>
                <a:latin typeface="Times New Roman" panose="02020603050405020304" pitchFamily="18" charset="0"/>
                <a:ea typeface="楷体_GB2312" pitchFamily="49" charset="-122"/>
              </a:rPr>
              <a:t>较大</a:t>
            </a:r>
            <a:r>
              <a:rPr lang="en-US" altLang="zh-CN" sz="2300" b="1">
                <a:solidFill>
                  <a:srgbClr val="FFFFFF"/>
                </a:solidFill>
                <a:latin typeface="Times New Roman" panose="02020603050405020304" pitchFamily="18" charset="0"/>
                <a:ea typeface="楷体_GB2312" pitchFamily="49" charset="-122"/>
              </a:rPr>
              <a:t>,E</a:t>
            </a:r>
            <a:r>
              <a:rPr lang="zh-CN" altLang="en-US" sz="2300" b="1">
                <a:solidFill>
                  <a:srgbClr val="FFFFFF"/>
                </a:solidFill>
                <a:latin typeface="Times New Roman" panose="02020603050405020304" pitchFamily="18" charset="0"/>
                <a:ea typeface="楷体_GB2312" pitchFamily="49" charset="-122"/>
              </a:rPr>
              <a:t>也较大</a:t>
            </a:r>
          </a:p>
          <a:p>
            <a:pPr>
              <a:spcBef>
                <a:spcPct val="50000"/>
              </a:spcBef>
              <a:buClrTx/>
              <a:buSzTx/>
              <a:buFontTx/>
              <a:buNone/>
            </a:pPr>
            <a:r>
              <a:rPr lang="en-US" altLang="zh-CN" sz="2300" b="1">
                <a:solidFill>
                  <a:srgbClr val="FFFFFF"/>
                </a:solidFill>
                <a:latin typeface="Times New Roman" panose="02020603050405020304" pitchFamily="18" charset="0"/>
                <a:ea typeface="楷体_GB2312" pitchFamily="49" charset="-122"/>
              </a:rPr>
              <a:t>b. </a:t>
            </a:r>
            <a:r>
              <a:rPr lang="zh-CN" altLang="en-US" sz="2300" b="1">
                <a:solidFill>
                  <a:srgbClr val="FFFFFF"/>
                </a:solidFill>
                <a:latin typeface="Times New Roman" panose="02020603050405020304" pitchFamily="18" charset="0"/>
                <a:ea typeface="楷体_GB2312" pitchFamily="49" charset="-122"/>
              </a:rPr>
              <a:t>在比较平坦部分</a:t>
            </a:r>
            <a:r>
              <a:rPr lang="en-US" altLang="zh-CN" sz="2300" b="1">
                <a:solidFill>
                  <a:srgbClr val="FFFFFF"/>
                </a:solidFill>
                <a:latin typeface="Times New Roman" panose="02020603050405020304" pitchFamily="18" charset="0"/>
                <a:ea typeface="楷体_GB2312" pitchFamily="49" charset="-122"/>
              </a:rPr>
              <a:t>(</a:t>
            </a:r>
            <a:r>
              <a:rPr lang="zh-CN" altLang="en-US" sz="2300" b="1">
                <a:solidFill>
                  <a:srgbClr val="FFFFFF"/>
                </a:solidFill>
                <a:latin typeface="Times New Roman" panose="02020603050405020304" pitchFamily="18" charset="0"/>
                <a:ea typeface="楷体_GB2312" pitchFamily="49" charset="-122"/>
                <a:sym typeface="Symbol" panose="05050102010706020507" pitchFamily="18" charset="2"/>
              </a:rPr>
              <a:t>曲率</a:t>
            </a:r>
            <a:r>
              <a:rPr lang="zh-CN" altLang="en-US" sz="2300" b="1">
                <a:solidFill>
                  <a:srgbClr val="FFFFFF"/>
                </a:solidFill>
                <a:latin typeface="Times New Roman" panose="02020603050405020304" pitchFamily="18" charset="0"/>
                <a:ea typeface="楷体_GB2312" pitchFamily="49" charset="-122"/>
              </a:rPr>
              <a:t>较小</a:t>
            </a:r>
            <a:r>
              <a:rPr lang="en-US" altLang="zh-CN" sz="2300" b="1">
                <a:solidFill>
                  <a:srgbClr val="FFFFFF"/>
                </a:solidFill>
                <a:latin typeface="Times New Roman" panose="02020603050405020304" pitchFamily="18" charset="0"/>
                <a:ea typeface="楷体_GB2312" pitchFamily="49" charset="-122"/>
              </a:rPr>
              <a:t>)</a:t>
            </a:r>
            <a:r>
              <a:rPr lang="en-US" altLang="zh-CN" sz="2300" b="1">
                <a:solidFill>
                  <a:srgbClr val="FFFFFF"/>
                </a:solidFill>
                <a:latin typeface="Times New Roman" panose="02020603050405020304" pitchFamily="18" charset="0"/>
                <a:ea typeface="楷体_GB2312" pitchFamily="49" charset="-122"/>
                <a:sym typeface="Symbol" panose="05050102010706020507" pitchFamily="18" charset="2"/>
              </a:rPr>
              <a:t></a:t>
            </a:r>
            <a:r>
              <a:rPr lang="zh-CN" altLang="en-US" sz="2300" b="1">
                <a:solidFill>
                  <a:srgbClr val="FFFFFF"/>
                </a:solidFill>
                <a:latin typeface="Times New Roman" panose="02020603050405020304" pitchFamily="18" charset="0"/>
                <a:ea typeface="楷体_GB2312" pitchFamily="49" charset="-122"/>
              </a:rPr>
              <a:t>较小，</a:t>
            </a:r>
            <a:r>
              <a:rPr lang="en-US" altLang="zh-CN" sz="2300" b="1">
                <a:solidFill>
                  <a:srgbClr val="FFFFFF"/>
                </a:solidFill>
                <a:latin typeface="Times New Roman" panose="02020603050405020304" pitchFamily="18" charset="0"/>
                <a:ea typeface="楷体_GB2312" pitchFamily="49" charset="-122"/>
              </a:rPr>
              <a:t>E</a:t>
            </a:r>
            <a:r>
              <a:rPr lang="zh-CN" altLang="en-US" sz="2300" b="1">
                <a:solidFill>
                  <a:srgbClr val="FFFFFF"/>
                </a:solidFill>
                <a:latin typeface="Times New Roman" panose="02020603050405020304" pitchFamily="18" charset="0"/>
                <a:ea typeface="楷体_GB2312" pitchFamily="49" charset="-122"/>
              </a:rPr>
              <a:t>也较小</a:t>
            </a:r>
          </a:p>
        </p:txBody>
      </p:sp>
      <p:grpSp>
        <p:nvGrpSpPr>
          <p:cNvPr id="18438" name="Group 1030">
            <a:extLst>
              <a:ext uri="{FF2B5EF4-FFF2-40B4-BE49-F238E27FC236}">
                <a16:creationId xmlns:a16="http://schemas.microsoft.com/office/drawing/2014/main" id="{09614686-31EB-49D3-A41C-581A7A884EA9}"/>
              </a:ext>
            </a:extLst>
          </p:cNvPr>
          <p:cNvGrpSpPr>
            <a:grpSpLocks/>
          </p:cNvGrpSpPr>
          <p:nvPr/>
        </p:nvGrpSpPr>
        <p:grpSpPr bwMode="auto">
          <a:xfrm>
            <a:off x="2139950" y="3638550"/>
            <a:ext cx="4624388" cy="2611438"/>
            <a:chOff x="1132" y="634"/>
            <a:chExt cx="2913" cy="1645"/>
          </a:xfrm>
        </p:grpSpPr>
        <p:sp>
          <p:nvSpPr>
            <p:cNvPr id="18439" name="Rectangle 1031">
              <a:extLst>
                <a:ext uri="{FF2B5EF4-FFF2-40B4-BE49-F238E27FC236}">
                  <a16:creationId xmlns:a16="http://schemas.microsoft.com/office/drawing/2014/main" id="{A57A7BA5-D327-49B2-9150-8B9F330BB00C}"/>
                </a:ext>
              </a:extLst>
            </p:cNvPr>
            <p:cNvSpPr>
              <a:spLocks noChangeArrowheads="1"/>
            </p:cNvSpPr>
            <p:nvPr/>
          </p:nvSpPr>
          <p:spPr bwMode="auto">
            <a:xfrm>
              <a:off x="1132" y="67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20488" name="Text Box 1032">
              <a:extLst>
                <a:ext uri="{FF2B5EF4-FFF2-40B4-BE49-F238E27FC236}">
                  <a16:creationId xmlns:a16="http://schemas.microsoft.com/office/drawing/2014/main" id="{65DCA897-B41D-4336-BEF8-7247E3FAE1CB}"/>
                </a:ext>
              </a:extLst>
            </p:cNvPr>
            <p:cNvSpPr txBox="1">
              <a:spLocks noChangeArrowheads="1"/>
            </p:cNvSpPr>
            <p:nvPr/>
          </p:nvSpPr>
          <p:spPr bwMode="auto">
            <a:xfrm>
              <a:off x="1238" y="1432"/>
              <a:ext cx="739" cy="327"/>
            </a:xfrm>
            <a:prstGeom prst="rect">
              <a:avLst/>
            </a:prstGeom>
            <a:noFill/>
            <a:ln w="25400">
              <a:noFill/>
              <a:miter lim="800000"/>
              <a:headEnd/>
              <a:tailEnd/>
            </a:ln>
            <a:effectLst/>
          </p:spPr>
          <p:txBody>
            <a:bodyPr lIns="90000" tIns="46800" rIns="90000" bIns="46800">
              <a:spAutoFit/>
            </a:bodyPr>
            <a:lstStyle/>
            <a:p>
              <a:pPr>
                <a:spcBef>
                  <a:spcPct val="50000"/>
                </a:spcBef>
                <a:defRPr/>
              </a:pPr>
              <a:endParaRPr lang="zh-CN" altLang="zh-CN" sz="2800" b="1">
                <a:solidFill>
                  <a:srgbClr val="000099"/>
                </a:solidFill>
                <a:effectLst>
                  <a:outerShdw blurRad="38100" dist="38100" dir="2700000" algn="tl">
                    <a:srgbClr val="000000"/>
                  </a:outerShdw>
                </a:effectLst>
              </a:endParaRPr>
            </a:p>
          </p:txBody>
        </p:sp>
        <p:sp>
          <p:nvSpPr>
            <p:cNvPr id="20489" name="AutoShape 1033">
              <a:extLst>
                <a:ext uri="{FF2B5EF4-FFF2-40B4-BE49-F238E27FC236}">
                  <a16:creationId xmlns:a16="http://schemas.microsoft.com/office/drawing/2014/main" id="{5F694767-1AC6-41A8-8003-EADD6F06C657}"/>
                </a:ext>
              </a:extLst>
            </p:cNvPr>
            <p:cNvSpPr>
              <a:spLocks noChangeArrowheads="1"/>
            </p:cNvSpPr>
            <p:nvPr/>
          </p:nvSpPr>
          <p:spPr bwMode="auto">
            <a:xfrm>
              <a:off x="1300" y="817"/>
              <a:ext cx="2613" cy="1300"/>
            </a:xfrm>
            <a:prstGeom prst="chevron">
              <a:avLst>
                <a:gd name="adj" fmla="val 50250"/>
              </a:avLst>
            </a:prstGeom>
            <a:gradFill rotWithShape="0">
              <a:gsLst>
                <a:gs pos="0">
                  <a:schemeClr val="accent1">
                    <a:lumMod val="40000"/>
                    <a:lumOff val="60000"/>
                  </a:schemeClr>
                </a:gs>
                <a:gs pos="100000">
                  <a:srgbClr val="FFC000"/>
                </a:gs>
              </a:gsLst>
              <a:path path="rect">
                <a:fillToRect l="50000" t="50000" r="50000" b="50000"/>
              </a:path>
            </a:gradFill>
            <a:ln w="25400">
              <a:noFill/>
              <a:miter lim="800000"/>
              <a:headEnd/>
              <a:tailEnd/>
            </a:ln>
            <a:effectLst/>
          </p:spPr>
          <p:txBody>
            <a:bodyPr wrap="none" lIns="90000" tIns="46800" rIns="90000" bIns="46800" anchor="ctr">
              <a:spAutoFit/>
            </a:bodyPr>
            <a:lstStyle/>
            <a:p>
              <a:pPr>
                <a:defRPr/>
              </a:pPr>
              <a:endParaRPr lang="zh-CN" altLang="en-US"/>
            </a:p>
          </p:txBody>
        </p:sp>
        <p:sp>
          <p:nvSpPr>
            <p:cNvPr id="18442" name="Rectangle 1034">
              <a:extLst>
                <a:ext uri="{FF2B5EF4-FFF2-40B4-BE49-F238E27FC236}">
                  <a16:creationId xmlns:a16="http://schemas.microsoft.com/office/drawing/2014/main" id="{63EBADCD-E886-4DE1-9FB7-08EB4D8CE068}"/>
                </a:ext>
              </a:extLst>
            </p:cNvPr>
            <p:cNvSpPr>
              <a:spLocks noChangeArrowheads="1"/>
            </p:cNvSpPr>
            <p:nvPr/>
          </p:nvSpPr>
          <p:spPr bwMode="auto">
            <a:xfrm>
              <a:off x="1231" y="63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43" name="Rectangle 1035">
              <a:extLst>
                <a:ext uri="{FF2B5EF4-FFF2-40B4-BE49-F238E27FC236}">
                  <a16:creationId xmlns:a16="http://schemas.microsoft.com/office/drawing/2014/main" id="{088FC8C3-A1DD-4604-954B-64CB0F2DCB26}"/>
                </a:ext>
              </a:extLst>
            </p:cNvPr>
            <p:cNvSpPr>
              <a:spLocks noChangeArrowheads="1"/>
            </p:cNvSpPr>
            <p:nvPr/>
          </p:nvSpPr>
          <p:spPr bwMode="auto">
            <a:xfrm>
              <a:off x="1228" y="733"/>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44" name="Rectangle 1036">
              <a:extLst>
                <a:ext uri="{FF2B5EF4-FFF2-40B4-BE49-F238E27FC236}">
                  <a16:creationId xmlns:a16="http://schemas.microsoft.com/office/drawing/2014/main" id="{64AB2169-EF9E-4964-A845-C0C673BBF285}"/>
                </a:ext>
              </a:extLst>
            </p:cNvPr>
            <p:cNvSpPr>
              <a:spLocks noChangeArrowheads="1"/>
            </p:cNvSpPr>
            <p:nvPr/>
          </p:nvSpPr>
          <p:spPr bwMode="auto">
            <a:xfrm>
              <a:off x="3065" y="67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45" name="Rectangle 1037">
              <a:extLst>
                <a:ext uri="{FF2B5EF4-FFF2-40B4-BE49-F238E27FC236}">
                  <a16:creationId xmlns:a16="http://schemas.microsoft.com/office/drawing/2014/main" id="{4895A69D-F731-47A5-B0CC-0B67F9A24D3D}"/>
                </a:ext>
              </a:extLst>
            </p:cNvPr>
            <p:cNvSpPr>
              <a:spLocks noChangeArrowheads="1"/>
            </p:cNvSpPr>
            <p:nvPr/>
          </p:nvSpPr>
          <p:spPr bwMode="auto">
            <a:xfrm>
              <a:off x="2707" y="67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46" name="Rectangle 1038">
              <a:extLst>
                <a:ext uri="{FF2B5EF4-FFF2-40B4-BE49-F238E27FC236}">
                  <a16:creationId xmlns:a16="http://schemas.microsoft.com/office/drawing/2014/main" id="{E8EA28FD-F6C5-48F7-9982-DC79C911712A}"/>
                </a:ext>
              </a:extLst>
            </p:cNvPr>
            <p:cNvSpPr>
              <a:spLocks noChangeArrowheads="1"/>
            </p:cNvSpPr>
            <p:nvPr/>
          </p:nvSpPr>
          <p:spPr bwMode="auto">
            <a:xfrm>
              <a:off x="2085" y="67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47" name="Rectangle 1039">
              <a:extLst>
                <a:ext uri="{FF2B5EF4-FFF2-40B4-BE49-F238E27FC236}">
                  <a16:creationId xmlns:a16="http://schemas.microsoft.com/office/drawing/2014/main" id="{D902C2DD-32AA-4EE6-9D06-1437F58BB4EB}"/>
                </a:ext>
              </a:extLst>
            </p:cNvPr>
            <p:cNvSpPr>
              <a:spLocks noChangeArrowheads="1"/>
            </p:cNvSpPr>
            <p:nvPr/>
          </p:nvSpPr>
          <p:spPr bwMode="auto">
            <a:xfrm>
              <a:off x="2070" y="196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48" name="Rectangle 1040">
              <a:extLst>
                <a:ext uri="{FF2B5EF4-FFF2-40B4-BE49-F238E27FC236}">
                  <a16:creationId xmlns:a16="http://schemas.microsoft.com/office/drawing/2014/main" id="{B55199FF-111F-4466-8F79-D07A19A65472}"/>
                </a:ext>
              </a:extLst>
            </p:cNvPr>
            <p:cNvSpPr>
              <a:spLocks noChangeArrowheads="1"/>
            </p:cNvSpPr>
            <p:nvPr/>
          </p:nvSpPr>
          <p:spPr bwMode="auto">
            <a:xfrm>
              <a:off x="2661" y="197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49" name="Rectangle 1041">
              <a:extLst>
                <a:ext uri="{FF2B5EF4-FFF2-40B4-BE49-F238E27FC236}">
                  <a16:creationId xmlns:a16="http://schemas.microsoft.com/office/drawing/2014/main" id="{E099495D-5050-4A7B-8C55-E748700E99D6}"/>
                </a:ext>
              </a:extLst>
            </p:cNvPr>
            <p:cNvSpPr>
              <a:spLocks noChangeArrowheads="1"/>
            </p:cNvSpPr>
            <p:nvPr/>
          </p:nvSpPr>
          <p:spPr bwMode="auto">
            <a:xfrm>
              <a:off x="3820" y="130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50" name="Rectangle 1042">
              <a:extLst>
                <a:ext uri="{FF2B5EF4-FFF2-40B4-BE49-F238E27FC236}">
                  <a16:creationId xmlns:a16="http://schemas.microsoft.com/office/drawing/2014/main" id="{C24E705A-EF75-42FF-A6C6-E42A649273A0}"/>
                </a:ext>
              </a:extLst>
            </p:cNvPr>
            <p:cNvSpPr>
              <a:spLocks noChangeArrowheads="1"/>
            </p:cNvSpPr>
            <p:nvPr/>
          </p:nvSpPr>
          <p:spPr bwMode="auto">
            <a:xfrm>
              <a:off x="3735" y="123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51" name="Rectangle 1043">
              <a:extLst>
                <a:ext uri="{FF2B5EF4-FFF2-40B4-BE49-F238E27FC236}">
                  <a16:creationId xmlns:a16="http://schemas.microsoft.com/office/drawing/2014/main" id="{1574B985-62B3-4CF0-AE98-3E075B45F6E8}"/>
                </a:ext>
              </a:extLst>
            </p:cNvPr>
            <p:cNvSpPr>
              <a:spLocks noChangeArrowheads="1"/>
            </p:cNvSpPr>
            <p:nvPr/>
          </p:nvSpPr>
          <p:spPr bwMode="auto">
            <a:xfrm>
              <a:off x="3727" y="137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52" name="Rectangle 1044">
              <a:extLst>
                <a:ext uri="{FF2B5EF4-FFF2-40B4-BE49-F238E27FC236}">
                  <a16:creationId xmlns:a16="http://schemas.microsoft.com/office/drawing/2014/main" id="{A13508D2-8C11-4A0C-97C5-EEA20EAB2AC5}"/>
                </a:ext>
              </a:extLst>
            </p:cNvPr>
            <p:cNvSpPr>
              <a:spLocks noChangeArrowheads="1"/>
            </p:cNvSpPr>
            <p:nvPr/>
          </p:nvSpPr>
          <p:spPr bwMode="auto">
            <a:xfrm>
              <a:off x="3626" y="113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53" name="Rectangle 1045">
              <a:extLst>
                <a:ext uri="{FF2B5EF4-FFF2-40B4-BE49-F238E27FC236}">
                  <a16:creationId xmlns:a16="http://schemas.microsoft.com/office/drawing/2014/main" id="{C07CF632-AC78-4B85-967D-1F0E0EDEAC9A}"/>
                </a:ext>
              </a:extLst>
            </p:cNvPr>
            <p:cNvSpPr>
              <a:spLocks noChangeArrowheads="1"/>
            </p:cNvSpPr>
            <p:nvPr/>
          </p:nvSpPr>
          <p:spPr bwMode="auto">
            <a:xfrm>
              <a:off x="3641" y="1465"/>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54" name="Rectangle 1046">
              <a:extLst>
                <a:ext uri="{FF2B5EF4-FFF2-40B4-BE49-F238E27FC236}">
                  <a16:creationId xmlns:a16="http://schemas.microsoft.com/office/drawing/2014/main" id="{B711D8C4-CA0A-4601-8CFC-C7955AE60099}"/>
                </a:ext>
              </a:extLst>
            </p:cNvPr>
            <p:cNvSpPr>
              <a:spLocks noChangeArrowheads="1"/>
            </p:cNvSpPr>
            <p:nvPr/>
          </p:nvSpPr>
          <p:spPr bwMode="auto">
            <a:xfrm>
              <a:off x="3416" y="92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55" name="Rectangle 1047">
              <a:extLst>
                <a:ext uri="{FF2B5EF4-FFF2-40B4-BE49-F238E27FC236}">
                  <a16:creationId xmlns:a16="http://schemas.microsoft.com/office/drawing/2014/main" id="{1BEA5E84-58C8-49A4-99E7-8B70537B9CB7}"/>
                </a:ext>
              </a:extLst>
            </p:cNvPr>
            <p:cNvSpPr>
              <a:spLocks noChangeArrowheads="1"/>
            </p:cNvSpPr>
            <p:nvPr/>
          </p:nvSpPr>
          <p:spPr bwMode="auto">
            <a:xfrm>
              <a:off x="3369" y="173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56" name="Rectangle 1048">
              <a:extLst>
                <a:ext uri="{FF2B5EF4-FFF2-40B4-BE49-F238E27FC236}">
                  <a16:creationId xmlns:a16="http://schemas.microsoft.com/office/drawing/2014/main" id="{079A0547-1E10-47F8-A9AE-B2BF054F484F}"/>
                </a:ext>
              </a:extLst>
            </p:cNvPr>
            <p:cNvSpPr>
              <a:spLocks noChangeArrowheads="1"/>
            </p:cNvSpPr>
            <p:nvPr/>
          </p:nvSpPr>
          <p:spPr bwMode="auto">
            <a:xfrm>
              <a:off x="3211" y="70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57" name="Rectangle 1049">
              <a:extLst>
                <a:ext uri="{FF2B5EF4-FFF2-40B4-BE49-F238E27FC236}">
                  <a16:creationId xmlns:a16="http://schemas.microsoft.com/office/drawing/2014/main" id="{68B6DD2C-8196-47AB-ABEF-367E4A616182}"/>
                </a:ext>
              </a:extLst>
            </p:cNvPr>
            <p:cNvSpPr>
              <a:spLocks noChangeArrowheads="1"/>
            </p:cNvSpPr>
            <p:nvPr/>
          </p:nvSpPr>
          <p:spPr bwMode="auto">
            <a:xfrm>
              <a:off x="3206" y="1907"/>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58" name="Rectangle 1050">
              <a:extLst>
                <a:ext uri="{FF2B5EF4-FFF2-40B4-BE49-F238E27FC236}">
                  <a16:creationId xmlns:a16="http://schemas.microsoft.com/office/drawing/2014/main" id="{82E03805-0995-4BD5-AECF-DEC83BC37C62}"/>
                </a:ext>
              </a:extLst>
            </p:cNvPr>
            <p:cNvSpPr>
              <a:spLocks noChangeArrowheads="1"/>
            </p:cNvSpPr>
            <p:nvPr/>
          </p:nvSpPr>
          <p:spPr bwMode="auto">
            <a:xfrm>
              <a:off x="3104" y="1969"/>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59" name="Rectangle 1051">
              <a:extLst>
                <a:ext uri="{FF2B5EF4-FFF2-40B4-BE49-F238E27FC236}">
                  <a16:creationId xmlns:a16="http://schemas.microsoft.com/office/drawing/2014/main" id="{7B28E2B8-9615-494E-B34F-92025D7EC015}"/>
                </a:ext>
              </a:extLst>
            </p:cNvPr>
            <p:cNvSpPr>
              <a:spLocks noChangeArrowheads="1"/>
            </p:cNvSpPr>
            <p:nvPr/>
          </p:nvSpPr>
          <p:spPr bwMode="auto">
            <a:xfrm>
              <a:off x="1384" y="65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60" name="Rectangle 1052">
              <a:extLst>
                <a:ext uri="{FF2B5EF4-FFF2-40B4-BE49-F238E27FC236}">
                  <a16:creationId xmlns:a16="http://schemas.microsoft.com/office/drawing/2014/main" id="{14715FF7-8826-4822-97CC-12E39A487751}"/>
                </a:ext>
              </a:extLst>
            </p:cNvPr>
            <p:cNvSpPr>
              <a:spLocks noChangeArrowheads="1"/>
            </p:cNvSpPr>
            <p:nvPr/>
          </p:nvSpPr>
          <p:spPr bwMode="auto">
            <a:xfrm>
              <a:off x="1160" y="1968"/>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61" name="Rectangle 1053">
              <a:extLst>
                <a:ext uri="{FF2B5EF4-FFF2-40B4-BE49-F238E27FC236}">
                  <a16:creationId xmlns:a16="http://schemas.microsoft.com/office/drawing/2014/main" id="{B4FC3026-2003-4B33-A8A1-7321E3E46EE6}"/>
                </a:ext>
              </a:extLst>
            </p:cNvPr>
            <p:cNvSpPr>
              <a:spLocks noChangeArrowheads="1"/>
            </p:cNvSpPr>
            <p:nvPr/>
          </p:nvSpPr>
          <p:spPr bwMode="auto">
            <a:xfrm>
              <a:off x="1229" y="1991"/>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62" name="Rectangle 1054">
              <a:extLst>
                <a:ext uri="{FF2B5EF4-FFF2-40B4-BE49-F238E27FC236}">
                  <a16:creationId xmlns:a16="http://schemas.microsoft.com/office/drawing/2014/main" id="{4314952D-34D8-47CC-BDFC-ECF43053596A}"/>
                </a:ext>
              </a:extLst>
            </p:cNvPr>
            <p:cNvSpPr>
              <a:spLocks noChangeArrowheads="1"/>
            </p:cNvSpPr>
            <p:nvPr/>
          </p:nvSpPr>
          <p:spPr bwMode="auto">
            <a:xfrm>
              <a:off x="1337" y="198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sp>
          <p:nvSpPr>
            <p:cNvPr id="18463" name="Rectangle 1055">
              <a:extLst>
                <a:ext uri="{FF2B5EF4-FFF2-40B4-BE49-F238E27FC236}">
                  <a16:creationId xmlns:a16="http://schemas.microsoft.com/office/drawing/2014/main" id="{3C9D4A8A-D4CE-4F12-A0E8-C16686A460F8}"/>
                </a:ext>
              </a:extLst>
            </p:cNvPr>
            <p:cNvSpPr>
              <a:spLocks noChangeArrowheads="1"/>
            </p:cNvSpPr>
            <p:nvPr/>
          </p:nvSpPr>
          <p:spPr bwMode="auto">
            <a:xfrm>
              <a:off x="1214" y="1915"/>
              <a:ext cx="2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rPr>
                <a:t>+</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Text Box 2">
            <a:extLst>
              <a:ext uri="{FF2B5EF4-FFF2-40B4-BE49-F238E27FC236}">
                <a16:creationId xmlns:a16="http://schemas.microsoft.com/office/drawing/2014/main" id="{0E9EBB22-B606-4C9A-9A60-79D305418066}"/>
              </a:ext>
            </a:extLst>
          </p:cNvPr>
          <p:cNvSpPr txBox="1">
            <a:spLocks noChangeArrowheads="1"/>
          </p:cNvSpPr>
          <p:nvPr/>
        </p:nvSpPr>
        <p:spPr bwMode="auto">
          <a:xfrm>
            <a:off x="863600" y="371475"/>
            <a:ext cx="6891338" cy="519113"/>
          </a:xfrm>
          <a:prstGeom prst="rect">
            <a:avLst/>
          </a:prstGeom>
          <a:noFill/>
          <a:ln w="9525">
            <a:noFill/>
            <a:miter lim="800000"/>
            <a:headEnd/>
            <a:tailEnd/>
          </a:ln>
        </p:spPr>
        <p:txBody>
          <a:bodyPr>
            <a:spAutoFit/>
          </a:bodyPr>
          <a:lstStyle/>
          <a:p>
            <a:pPr>
              <a:spcBef>
                <a:spcPct val="50000"/>
              </a:spcBef>
              <a:defRPr/>
            </a:pPr>
            <a:r>
              <a:rPr lang="zh-CN" altLang="en-US" sz="2800" b="1" dirty="0">
                <a:solidFill>
                  <a:srgbClr val="FFC000"/>
                </a:solidFill>
                <a:effectLst>
                  <a:outerShdw blurRad="38100" dist="38100" dir="2700000" algn="tl">
                    <a:srgbClr val="000000">
                      <a:alpha val="43137"/>
                    </a:srgbClr>
                  </a:outerShdw>
                </a:effectLst>
                <a:latin typeface="楷体_GB2312" pitchFamily="1" charset="-122"/>
                <a:ea typeface="楷体_GB2312" pitchFamily="1" charset="-122"/>
              </a:rPr>
              <a:t>三、有导体存在时静电场场强的计算原则</a:t>
            </a:r>
          </a:p>
        </p:txBody>
      </p:sp>
      <p:graphicFrame>
        <p:nvGraphicFramePr>
          <p:cNvPr id="19459" name="Object 2">
            <a:extLst>
              <a:ext uri="{FF2B5EF4-FFF2-40B4-BE49-F238E27FC236}">
                <a16:creationId xmlns:a16="http://schemas.microsoft.com/office/drawing/2014/main" id="{08BB2707-894A-4F5E-B771-BE77E2EBFF58}"/>
              </a:ext>
            </a:extLst>
          </p:cNvPr>
          <p:cNvGraphicFramePr>
            <a:graphicFrameLocks noChangeAspect="1"/>
          </p:cNvGraphicFramePr>
          <p:nvPr/>
        </p:nvGraphicFramePr>
        <p:xfrm>
          <a:off x="1398588" y="1728788"/>
          <a:ext cx="1981200" cy="758825"/>
        </p:xfrm>
        <a:graphic>
          <a:graphicData uri="http://schemas.openxmlformats.org/presentationml/2006/ole">
            <mc:AlternateContent xmlns:mc="http://schemas.openxmlformats.org/markup-compatibility/2006">
              <mc:Choice xmlns:v="urn:schemas-microsoft-com:vml" Requires="v">
                <p:oleObj name="Equation" r:id="rId2" imgW="495085" imgH="228501" progId="Equation.3">
                  <p:embed/>
                </p:oleObj>
              </mc:Choice>
              <mc:Fallback>
                <p:oleObj name="Equation" r:id="rId2" imgW="495085" imgH="228501"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1728788"/>
                        <a:ext cx="1981200" cy="758825"/>
                      </a:xfrm>
                      <a:prstGeom prst="rect">
                        <a:avLst/>
                      </a:prstGeom>
                      <a:solidFill>
                        <a:srgbClr val="FFFF99"/>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a:extLst>
              <a:ext uri="{FF2B5EF4-FFF2-40B4-BE49-F238E27FC236}">
                <a16:creationId xmlns:a16="http://schemas.microsoft.com/office/drawing/2014/main" id="{E63541B9-4DBA-4B2B-8C36-595FB337710D}"/>
              </a:ext>
            </a:extLst>
          </p:cNvPr>
          <p:cNvGraphicFramePr>
            <a:graphicFrameLocks noChangeAspect="1"/>
          </p:cNvGraphicFramePr>
          <p:nvPr/>
        </p:nvGraphicFramePr>
        <p:xfrm>
          <a:off x="1039813" y="3449638"/>
          <a:ext cx="2728912" cy="1600200"/>
        </p:xfrm>
        <a:graphic>
          <a:graphicData uri="http://schemas.openxmlformats.org/presentationml/2006/ole">
            <mc:AlternateContent xmlns:mc="http://schemas.openxmlformats.org/markup-compatibility/2006">
              <mc:Choice xmlns:v="urn:schemas-microsoft-com:vml" Requires="v">
                <p:oleObj name="Equation" r:id="rId4" imgW="1002865" imgH="558558" progId="Equation.3">
                  <p:embed/>
                </p:oleObj>
              </mc:Choice>
              <mc:Fallback>
                <p:oleObj name="Equation" r:id="rId4" imgW="1002865" imgH="558558"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813" y="3449638"/>
                        <a:ext cx="2728912" cy="1600200"/>
                      </a:xfrm>
                      <a:prstGeom prst="rect">
                        <a:avLst/>
                      </a:prstGeom>
                      <a:solidFill>
                        <a:srgbClr val="FFFF99"/>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1" name="Object 5">
            <a:extLst>
              <a:ext uri="{FF2B5EF4-FFF2-40B4-BE49-F238E27FC236}">
                <a16:creationId xmlns:a16="http://schemas.microsoft.com/office/drawing/2014/main" id="{8436CA21-BE59-4872-8EB0-249DC2FDE126}"/>
              </a:ext>
            </a:extLst>
          </p:cNvPr>
          <p:cNvGraphicFramePr>
            <a:graphicFrameLocks noChangeAspect="1"/>
          </p:cNvGraphicFramePr>
          <p:nvPr/>
        </p:nvGraphicFramePr>
        <p:xfrm>
          <a:off x="4451350" y="3751263"/>
          <a:ext cx="2638425" cy="969962"/>
        </p:xfrm>
        <a:graphic>
          <a:graphicData uri="http://schemas.openxmlformats.org/presentationml/2006/ole">
            <mc:AlternateContent xmlns:mc="http://schemas.openxmlformats.org/markup-compatibility/2006">
              <mc:Choice xmlns:v="urn:schemas-microsoft-com:vml" Requires="v">
                <p:oleObj name="Equation" r:id="rId6" imgW="736280" imgH="304668" progId="Equation.3">
                  <p:embed/>
                </p:oleObj>
              </mc:Choice>
              <mc:Fallback>
                <p:oleObj name="Equation" r:id="rId6" imgW="736280" imgH="304668"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1350" y="3751263"/>
                        <a:ext cx="2638425" cy="969962"/>
                      </a:xfrm>
                      <a:prstGeom prst="rect">
                        <a:avLst/>
                      </a:prstGeom>
                      <a:solidFill>
                        <a:srgbClr val="FFFF99"/>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a:extLst>
              <a:ext uri="{FF2B5EF4-FFF2-40B4-BE49-F238E27FC236}">
                <a16:creationId xmlns:a16="http://schemas.microsoft.com/office/drawing/2014/main" id="{1D465037-DCB7-4D62-9E2F-91AFE6AA7678}"/>
              </a:ext>
            </a:extLst>
          </p:cNvPr>
          <p:cNvGraphicFramePr>
            <a:graphicFrameLocks noChangeAspect="1"/>
          </p:cNvGraphicFramePr>
          <p:nvPr/>
        </p:nvGraphicFramePr>
        <p:xfrm>
          <a:off x="3857625" y="5262563"/>
          <a:ext cx="2368550" cy="990600"/>
        </p:xfrm>
        <a:graphic>
          <a:graphicData uri="http://schemas.openxmlformats.org/presentationml/2006/ole">
            <mc:AlternateContent xmlns:mc="http://schemas.openxmlformats.org/markup-compatibility/2006">
              <mc:Choice xmlns:v="urn:schemas-microsoft-com:vml" Requires="v">
                <p:oleObj name="Equation" r:id="rId8" imgW="825500" imgH="342900" progId="Equation.3">
                  <p:embed/>
                </p:oleObj>
              </mc:Choice>
              <mc:Fallback>
                <p:oleObj name="Equation" r:id="rId8" imgW="825500" imgH="3429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25" y="5262563"/>
                        <a:ext cx="2368550" cy="990600"/>
                      </a:xfrm>
                      <a:prstGeom prst="rect">
                        <a:avLst/>
                      </a:prstGeom>
                      <a:solidFill>
                        <a:srgbClr val="FFFF99"/>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3" name="Rectangle 8">
            <a:extLst>
              <a:ext uri="{FF2B5EF4-FFF2-40B4-BE49-F238E27FC236}">
                <a16:creationId xmlns:a16="http://schemas.microsoft.com/office/drawing/2014/main" id="{16C87768-1E45-4B3B-A46F-4FD671E10C47}"/>
              </a:ext>
            </a:extLst>
          </p:cNvPr>
          <p:cNvSpPr>
            <a:spLocks noChangeArrowheads="1"/>
          </p:cNvSpPr>
          <p:nvPr/>
        </p:nvSpPr>
        <p:spPr bwMode="auto">
          <a:xfrm>
            <a:off x="744538" y="1049338"/>
            <a:ext cx="3760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楷体_GB2312" pitchFamily="49" charset="-122"/>
                <a:ea typeface="楷体_GB2312" pitchFamily="49" charset="-122"/>
              </a:rPr>
              <a:t>1. </a:t>
            </a:r>
            <a:r>
              <a:rPr lang="zh-CN" altLang="en-US" sz="2800" b="1">
                <a:solidFill>
                  <a:srgbClr val="FFFFFF"/>
                </a:solidFill>
                <a:latin typeface="楷体_GB2312" pitchFamily="49" charset="-122"/>
                <a:ea typeface="楷体_GB2312" pitchFamily="49" charset="-122"/>
              </a:rPr>
              <a:t>静电平衡的条件   </a:t>
            </a:r>
          </a:p>
        </p:txBody>
      </p:sp>
      <p:sp>
        <p:nvSpPr>
          <p:cNvPr id="19464" name="Rectangle 9">
            <a:extLst>
              <a:ext uri="{FF2B5EF4-FFF2-40B4-BE49-F238E27FC236}">
                <a16:creationId xmlns:a16="http://schemas.microsoft.com/office/drawing/2014/main" id="{A40B36F5-F1E7-4EE0-A046-74733FF366D8}"/>
              </a:ext>
            </a:extLst>
          </p:cNvPr>
          <p:cNvSpPr>
            <a:spLocks noChangeArrowheads="1"/>
          </p:cNvSpPr>
          <p:nvPr/>
        </p:nvSpPr>
        <p:spPr bwMode="auto">
          <a:xfrm>
            <a:off x="766763" y="2713038"/>
            <a:ext cx="2865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楷体_GB2312" pitchFamily="49" charset="-122"/>
                <a:ea typeface="楷体_GB2312" pitchFamily="49" charset="-122"/>
              </a:rPr>
              <a:t>2. </a:t>
            </a:r>
            <a:r>
              <a:rPr lang="zh-CN" altLang="en-US" sz="2800" b="1">
                <a:solidFill>
                  <a:srgbClr val="FFFFFF"/>
                </a:solidFill>
                <a:latin typeface="楷体_GB2312" pitchFamily="49" charset="-122"/>
                <a:ea typeface="楷体_GB2312" pitchFamily="49" charset="-122"/>
              </a:rPr>
              <a:t>基本性质方程</a:t>
            </a:r>
          </a:p>
        </p:txBody>
      </p:sp>
      <p:sp>
        <p:nvSpPr>
          <p:cNvPr id="19465" name="Rectangle 10">
            <a:extLst>
              <a:ext uri="{FF2B5EF4-FFF2-40B4-BE49-F238E27FC236}">
                <a16:creationId xmlns:a16="http://schemas.microsoft.com/office/drawing/2014/main" id="{FC6DD0E2-C753-42BC-A631-542D0EF627C8}"/>
              </a:ext>
            </a:extLst>
          </p:cNvPr>
          <p:cNvSpPr>
            <a:spLocks noChangeArrowheads="1"/>
          </p:cNvSpPr>
          <p:nvPr/>
        </p:nvSpPr>
        <p:spPr bwMode="auto">
          <a:xfrm>
            <a:off x="801688" y="5340350"/>
            <a:ext cx="28654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楷体_GB2312" pitchFamily="49" charset="-122"/>
                <a:ea typeface="楷体_GB2312" pitchFamily="49" charset="-122"/>
              </a:rPr>
              <a:t>3. </a:t>
            </a:r>
            <a:r>
              <a:rPr lang="zh-CN" altLang="en-US" sz="2800" b="1">
                <a:solidFill>
                  <a:srgbClr val="FFFFFF"/>
                </a:solidFill>
                <a:latin typeface="楷体_GB2312" pitchFamily="49" charset="-122"/>
                <a:ea typeface="楷体_GB2312" pitchFamily="49" charset="-122"/>
              </a:rPr>
              <a:t>电荷守恒定律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A53B753E-69C0-4070-8B00-A41C09A1143C}"/>
              </a:ext>
            </a:extLst>
          </p:cNvPr>
          <p:cNvSpPr txBox="1">
            <a:spLocks noChangeArrowheads="1"/>
          </p:cNvSpPr>
          <p:nvPr/>
        </p:nvSpPr>
        <p:spPr bwMode="auto">
          <a:xfrm>
            <a:off x="1219200" y="577850"/>
            <a:ext cx="2667000" cy="579438"/>
          </a:xfrm>
          <a:prstGeom prst="rect">
            <a:avLst/>
          </a:prstGeom>
          <a:noFill/>
          <a:ln w="349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b="1">
                <a:solidFill>
                  <a:srgbClr val="FFFF00"/>
                </a:solidFill>
                <a:latin typeface="楷体_GB2312" pitchFamily="49" charset="-122"/>
                <a:ea typeface="楷体_GB2312" pitchFamily="49" charset="-122"/>
              </a:rPr>
              <a:t>电容和电容器</a:t>
            </a:r>
          </a:p>
        </p:txBody>
      </p:sp>
      <p:sp>
        <p:nvSpPr>
          <p:cNvPr id="20483" name="Text Box 3">
            <a:extLst>
              <a:ext uri="{FF2B5EF4-FFF2-40B4-BE49-F238E27FC236}">
                <a16:creationId xmlns:a16="http://schemas.microsoft.com/office/drawing/2014/main" id="{C4103032-B2FE-4936-B0FF-278BD868AC6A}"/>
              </a:ext>
            </a:extLst>
          </p:cNvPr>
          <p:cNvSpPr txBox="1">
            <a:spLocks noChangeArrowheads="1"/>
          </p:cNvSpPr>
          <p:nvPr/>
        </p:nvSpPr>
        <p:spPr bwMode="auto">
          <a:xfrm>
            <a:off x="1066800" y="1371600"/>
            <a:ext cx="586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楷体_GB2312" pitchFamily="49" charset="-122"/>
                <a:ea typeface="楷体_GB2312" pitchFamily="49" charset="-122"/>
              </a:rPr>
              <a:t>一</a:t>
            </a:r>
            <a:r>
              <a:rPr lang="en-US" altLang="zh-CN" sz="2800" b="1">
                <a:solidFill>
                  <a:srgbClr val="FFFFFF"/>
                </a:solidFill>
                <a:latin typeface="楷体_GB2312" pitchFamily="49" charset="-122"/>
                <a:ea typeface="楷体_GB2312" pitchFamily="49" charset="-122"/>
              </a:rPr>
              <a:t>. </a:t>
            </a:r>
            <a:r>
              <a:rPr lang="zh-CN" altLang="en-US" sz="2800" b="1">
                <a:solidFill>
                  <a:srgbClr val="FFFFFF"/>
                </a:solidFill>
                <a:latin typeface="楷体_GB2312" pitchFamily="49" charset="-122"/>
                <a:ea typeface="楷体_GB2312" pitchFamily="49" charset="-122"/>
              </a:rPr>
              <a:t>孤立导体的电容</a:t>
            </a:r>
            <a:endParaRPr lang="zh-CN" altLang="en-US" sz="2800">
              <a:solidFill>
                <a:srgbClr val="FFFFFF"/>
              </a:solidFill>
              <a:latin typeface="楷体_GB2312" pitchFamily="49" charset="-122"/>
              <a:ea typeface="楷体_GB2312" pitchFamily="49" charset="-122"/>
            </a:endParaRPr>
          </a:p>
        </p:txBody>
      </p:sp>
      <p:grpSp>
        <p:nvGrpSpPr>
          <p:cNvPr id="20484" name="Group 4">
            <a:extLst>
              <a:ext uri="{FF2B5EF4-FFF2-40B4-BE49-F238E27FC236}">
                <a16:creationId xmlns:a16="http://schemas.microsoft.com/office/drawing/2014/main" id="{A5EFE9BB-A1C4-42D2-94E8-14A8E5819090}"/>
              </a:ext>
            </a:extLst>
          </p:cNvPr>
          <p:cNvGrpSpPr>
            <a:grpSpLocks/>
          </p:cNvGrpSpPr>
          <p:nvPr/>
        </p:nvGrpSpPr>
        <p:grpSpPr bwMode="auto">
          <a:xfrm>
            <a:off x="4352925" y="1225550"/>
            <a:ext cx="2757488" cy="838200"/>
            <a:chOff x="1283" y="1165"/>
            <a:chExt cx="1737" cy="528"/>
          </a:xfrm>
        </p:grpSpPr>
        <p:graphicFrame>
          <p:nvGraphicFramePr>
            <p:cNvPr id="20502" name="Object 11">
              <a:extLst>
                <a:ext uri="{FF2B5EF4-FFF2-40B4-BE49-F238E27FC236}">
                  <a16:creationId xmlns:a16="http://schemas.microsoft.com/office/drawing/2014/main" id="{179320D2-E838-4D99-9FAD-0A31FDBA93A7}"/>
                </a:ext>
              </a:extLst>
            </p:cNvPr>
            <p:cNvGraphicFramePr>
              <a:graphicFrameLocks noChangeAspect="1"/>
            </p:cNvGraphicFramePr>
            <p:nvPr/>
          </p:nvGraphicFramePr>
          <p:xfrm>
            <a:off x="1283" y="1165"/>
            <a:ext cx="560" cy="528"/>
          </p:xfrm>
          <a:graphic>
            <a:graphicData uri="http://schemas.openxmlformats.org/presentationml/2006/ole">
              <mc:AlternateContent xmlns:mc="http://schemas.openxmlformats.org/markup-compatibility/2006">
                <mc:Choice xmlns:v="urn:schemas-microsoft-com:vml" Requires="v">
                  <p:oleObj name="公式" r:id="rId2" imgW="889000" imgH="838200" progId="Equation.3">
                    <p:embed/>
                  </p:oleObj>
                </mc:Choice>
                <mc:Fallback>
                  <p:oleObj name="公式" r:id="rId2" imgW="889000" imgH="838200" progId="Equation.3">
                    <p:embed/>
                    <p:pic>
                      <p:nvPicPr>
                        <p:cNvPr id="0" name="Object 11"/>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1283" y="1165"/>
                          <a:ext cx="560"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3" name="Object 12">
              <a:extLst>
                <a:ext uri="{FF2B5EF4-FFF2-40B4-BE49-F238E27FC236}">
                  <a16:creationId xmlns:a16="http://schemas.microsoft.com/office/drawing/2014/main" id="{0BF77E61-C499-4A32-AB98-77A2B0183CA4}"/>
                </a:ext>
              </a:extLst>
            </p:cNvPr>
            <p:cNvGraphicFramePr>
              <a:graphicFrameLocks noChangeAspect="1"/>
            </p:cNvGraphicFramePr>
            <p:nvPr/>
          </p:nvGraphicFramePr>
          <p:xfrm>
            <a:off x="2140" y="1301"/>
            <a:ext cx="880" cy="255"/>
          </p:xfrm>
          <a:graphic>
            <a:graphicData uri="http://schemas.openxmlformats.org/presentationml/2006/ole">
              <mc:AlternateContent xmlns:mc="http://schemas.openxmlformats.org/markup-compatibility/2006">
                <mc:Choice xmlns:v="urn:schemas-microsoft-com:vml" Requires="v">
                  <p:oleObj name="公式" r:id="rId4" imgW="1396394" imgH="406224" progId="Equation.3">
                    <p:embed/>
                  </p:oleObj>
                </mc:Choice>
                <mc:Fallback>
                  <p:oleObj name="公式" r:id="rId4" imgW="1396394" imgH="406224" progId="Equation.3">
                    <p:embed/>
                    <p:pic>
                      <p:nvPicPr>
                        <p:cNvPr id="0" name="Object 12"/>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140" y="1301"/>
                          <a:ext cx="88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485" name="Text Box 8">
            <a:extLst>
              <a:ext uri="{FF2B5EF4-FFF2-40B4-BE49-F238E27FC236}">
                <a16:creationId xmlns:a16="http://schemas.microsoft.com/office/drawing/2014/main" id="{6D57EC20-3A6A-49A6-8674-5CEFA0EC905E}"/>
              </a:ext>
            </a:extLst>
          </p:cNvPr>
          <p:cNvSpPr txBox="1">
            <a:spLocks noChangeArrowheads="1"/>
          </p:cNvSpPr>
          <p:nvPr/>
        </p:nvSpPr>
        <p:spPr bwMode="auto">
          <a:xfrm>
            <a:off x="954088" y="2133600"/>
            <a:ext cx="81899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Times New Roman" panose="02020603050405020304" pitchFamily="18" charset="0"/>
                <a:ea typeface="楷体_GB2312" pitchFamily="49" charset="-122"/>
              </a:rPr>
              <a:t> </a:t>
            </a:r>
            <a:r>
              <a:rPr lang="en-US" altLang="zh-CN" sz="2800" b="1" i="1">
                <a:solidFill>
                  <a:srgbClr val="FFFFFF"/>
                </a:solidFill>
                <a:latin typeface="Times New Roman" panose="02020603050405020304" pitchFamily="18" charset="0"/>
                <a:ea typeface="楷体_GB2312" pitchFamily="49" charset="-122"/>
              </a:rPr>
              <a:t>C </a:t>
            </a:r>
            <a:r>
              <a:rPr lang="zh-CN" altLang="en-US" sz="2800" b="1">
                <a:solidFill>
                  <a:srgbClr val="FFFFFF"/>
                </a:solidFill>
                <a:latin typeface="Times New Roman" panose="02020603050405020304" pitchFamily="18" charset="0"/>
                <a:ea typeface="楷体_GB2312" pitchFamily="49" charset="-122"/>
              </a:rPr>
              <a:t>是与导体的尺寸和形状有关</a:t>
            </a:r>
            <a:r>
              <a:rPr lang="en-US" altLang="zh-CN" sz="2800" b="1">
                <a:solidFill>
                  <a:srgbClr val="FFFFFF"/>
                </a:solidFill>
                <a:latin typeface="Times New Roman" panose="02020603050405020304" pitchFamily="18" charset="0"/>
                <a:ea typeface="楷体_GB2312" pitchFamily="49" charset="-122"/>
              </a:rPr>
              <a:t>, </a:t>
            </a:r>
            <a:r>
              <a:rPr lang="zh-CN" altLang="en-US" sz="2800" b="1">
                <a:solidFill>
                  <a:srgbClr val="FFFFFF"/>
                </a:solidFill>
                <a:latin typeface="Times New Roman" panose="02020603050405020304" pitchFamily="18" charset="0"/>
                <a:ea typeface="楷体_GB2312" pitchFamily="49" charset="-122"/>
              </a:rPr>
              <a:t>与</a:t>
            </a:r>
            <a:r>
              <a:rPr lang="en-US" altLang="zh-CN" sz="2800" b="1" i="1">
                <a:solidFill>
                  <a:srgbClr val="FFFFFF"/>
                </a:solidFill>
                <a:latin typeface="Times New Roman" panose="02020603050405020304" pitchFamily="18" charset="0"/>
                <a:ea typeface="楷体_GB2312" pitchFamily="49" charset="-122"/>
              </a:rPr>
              <a:t>q</a:t>
            </a:r>
            <a:r>
              <a:rPr lang="en-US" altLang="zh-CN" sz="2800" b="1">
                <a:solidFill>
                  <a:srgbClr val="FFFFFF"/>
                </a:solidFill>
                <a:latin typeface="Times New Roman" panose="02020603050405020304" pitchFamily="18" charset="0"/>
                <a:ea typeface="楷体_GB2312" pitchFamily="49" charset="-122"/>
              </a:rPr>
              <a:t>, </a:t>
            </a:r>
            <a:r>
              <a:rPr lang="en-US" altLang="zh-CN" sz="2800" b="1" i="1">
                <a:solidFill>
                  <a:srgbClr val="FFFFFF"/>
                </a:solidFill>
                <a:latin typeface="Times New Roman" panose="02020603050405020304" pitchFamily="18" charset="0"/>
                <a:ea typeface="楷体_GB2312" pitchFamily="49" charset="-122"/>
              </a:rPr>
              <a:t>u</a:t>
            </a:r>
            <a:r>
              <a:rPr lang="zh-CN" altLang="en-US" sz="2800" b="1">
                <a:solidFill>
                  <a:srgbClr val="FFFFFF"/>
                </a:solidFill>
                <a:latin typeface="Times New Roman" panose="02020603050405020304" pitchFamily="18" charset="0"/>
                <a:ea typeface="楷体_GB2312" pitchFamily="49" charset="-122"/>
              </a:rPr>
              <a:t>无关的常数。</a:t>
            </a:r>
          </a:p>
        </p:txBody>
      </p:sp>
      <p:sp>
        <p:nvSpPr>
          <p:cNvPr id="20486" name="Text Box 11">
            <a:extLst>
              <a:ext uri="{FF2B5EF4-FFF2-40B4-BE49-F238E27FC236}">
                <a16:creationId xmlns:a16="http://schemas.microsoft.com/office/drawing/2014/main" id="{AB1062B4-C23B-4D5F-B031-F722434A6D69}"/>
              </a:ext>
            </a:extLst>
          </p:cNvPr>
          <p:cNvSpPr txBox="1">
            <a:spLocks noChangeArrowheads="1"/>
          </p:cNvSpPr>
          <p:nvPr/>
        </p:nvSpPr>
        <p:spPr bwMode="auto">
          <a:xfrm>
            <a:off x="1143000" y="2819400"/>
            <a:ext cx="426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楷体_GB2312" pitchFamily="49" charset="-122"/>
                <a:ea typeface="楷体_GB2312" pitchFamily="49" charset="-122"/>
              </a:rPr>
              <a:t>二</a:t>
            </a:r>
            <a:r>
              <a:rPr lang="en-US" altLang="zh-CN" sz="2800" b="1">
                <a:solidFill>
                  <a:srgbClr val="FFFFFF"/>
                </a:solidFill>
                <a:latin typeface="楷体_GB2312" pitchFamily="49" charset="-122"/>
                <a:ea typeface="楷体_GB2312" pitchFamily="49" charset="-122"/>
              </a:rPr>
              <a:t>. </a:t>
            </a:r>
            <a:r>
              <a:rPr lang="zh-CN" altLang="en-US" sz="2800" b="1">
                <a:solidFill>
                  <a:srgbClr val="FFFFFF"/>
                </a:solidFill>
                <a:latin typeface="楷体_GB2312" pitchFamily="49" charset="-122"/>
                <a:ea typeface="楷体_GB2312" pitchFamily="49" charset="-122"/>
              </a:rPr>
              <a:t>电容器及其电容</a:t>
            </a:r>
            <a:endParaRPr lang="zh-CN" altLang="en-US" sz="2800">
              <a:solidFill>
                <a:srgbClr val="FFFFFF"/>
              </a:solidFill>
              <a:latin typeface="楷体_GB2312" pitchFamily="49" charset="-122"/>
              <a:ea typeface="楷体_GB2312" pitchFamily="49" charset="-122"/>
            </a:endParaRPr>
          </a:p>
        </p:txBody>
      </p:sp>
      <p:graphicFrame>
        <p:nvGraphicFramePr>
          <p:cNvPr id="20487" name="Object 2">
            <a:extLst>
              <a:ext uri="{FF2B5EF4-FFF2-40B4-BE49-F238E27FC236}">
                <a16:creationId xmlns:a16="http://schemas.microsoft.com/office/drawing/2014/main" id="{949F8537-9519-452C-A1AB-D499BC481710}"/>
              </a:ext>
            </a:extLst>
          </p:cNvPr>
          <p:cNvGraphicFramePr>
            <a:graphicFrameLocks noChangeAspect="1"/>
          </p:cNvGraphicFramePr>
          <p:nvPr/>
        </p:nvGraphicFramePr>
        <p:xfrm>
          <a:off x="1219200" y="3429000"/>
          <a:ext cx="3022600" cy="927100"/>
        </p:xfrm>
        <a:graphic>
          <a:graphicData uri="http://schemas.openxmlformats.org/presentationml/2006/ole">
            <mc:AlternateContent xmlns:mc="http://schemas.openxmlformats.org/markup-compatibility/2006">
              <mc:Choice xmlns:v="urn:schemas-microsoft-com:vml" Requires="v">
                <p:oleObj name="公式" r:id="rId6" imgW="3022600" imgH="927100" progId="Equation.3">
                  <p:embed/>
                </p:oleObj>
              </mc:Choice>
              <mc:Fallback>
                <p:oleObj name="公式" r:id="rId6" imgW="3022600" imgH="927100" progId="Equation.3">
                  <p:embed/>
                  <p:pic>
                    <p:nvPicPr>
                      <p:cNvPr id="0" name="Object 2"/>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1219200" y="3429000"/>
                        <a:ext cx="30226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8" name="Text Box 14">
            <a:extLst>
              <a:ext uri="{FF2B5EF4-FFF2-40B4-BE49-F238E27FC236}">
                <a16:creationId xmlns:a16="http://schemas.microsoft.com/office/drawing/2014/main" id="{C958A531-E5F8-414E-8BB7-B89F99FDFB55}"/>
              </a:ext>
            </a:extLst>
          </p:cNvPr>
          <p:cNvSpPr txBox="1">
            <a:spLocks noChangeArrowheads="1"/>
          </p:cNvSpPr>
          <p:nvPr/>
        </p:nvSpPr>
        <p:spPr bwMode="auto">
          <a:xfrm>
            <a:off x="377825" y="4648200"/>
            <a:ext cx="449897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ea typeface="楷体_GB2312" pitchFamily="49" charset="-122"/>
              </a:rPr>
              <a:t>    </a:t>
            </a:r>
            <a:r>
              <a:rPr lang="en-US" altLang="zh-CN" sz="2800" b="1" i="1">
                <a:solidFill>
                  <a:srgbClr val="FFFFFF"/>
                </a:solidFill>
                <a:latin typeface="Times New Roman" panose="02020603050405020304" pitchFamily="18" charset="0"/>
                <a:ea typeface="楷体_GB2312" pitchFamily="49" charset="-122"/>
              </a:rPr>
              <a:t>C</a:t>
            </a:r>
            <a:r>
              <a:rPr lang="zh-CN" altLang="en-US" sz="2800" b="1">
                <a:solidFill>
                  <a:srgbClr val="FFFFFF"/>
                </a:solidFill>
                <a:ea typeface="楷体_GB2312" pitchFamily="49" charset="-122"/>
              </a:rPr>
              <a:t>与两导体的尺寸、形状和相对位置有关，与</a:t>
            </a:r>
            <a:r>
              <a:rPr lang="en-US" altLang="zh-CN" sz="2800" b="1" i="1">
                <a:solidFill>
                  <a:srgbClr val="FFFFFF"/>
                </a:solidFill>
                <a:latin typeface="Times New Roman" panose="02020603050405020304" pitchFamily="18" charset="0"/>
                <a:ea typeface="楷体_GB2312" pitchFamily="49" charset="-122"/>
              </a:rPr>
              <a:t>q</a:t>
            </a:r>
            <a:r>
              <a:rPr lang="zh-CN" altLang="en-US" sz="2800" b="1">
                <a:solidFill>
                  <a:srgbClr val="FFFFFF"/>
                </a:solidFill>
                <a:latin typeface="Times New Roman" panose="02020603050405020304" pitchFamily="18" charset="0"/>
                <a:ea typeface="楷体_GB2312" pitchFamily="49" charset="-122"/>
              </a:rPr>
              <a:t>和</a:t>
            </a:r>
            <a:r>
              <a:rPr lang="en-US" altLang="zh-CN" sz="2800" b="1" i="1">
                <a:solidFill>
                  <a:srgbClr val="FFFFFF"/>
                </a:solidFill>
                <a:latin typeface="Times New Roman" panose="02020603050405020304" pitchFamily="18" charset="0"/>
                <a:ea typeface="楷体_GB2312" pitchFamily="49" charset="-122"/>
              </a:rPr>
              <a:t>u</a:t>
            </a:r>
            <a:r>
              <a:rPr lang="en-US" altLang="zh-CN" sz="2800" b="1" baseline="-25000">
                <a:solidFill>
                  <a:srgbClr val="FFFFFF"/>
                </a:solidFill>
                <a:latin typeface="Times New Roman" panose="02020603050405020304" pitchFamily="18" charset="0"/>
                <a:ea typeface="楷体_GB2312" pitchFamily="49" charset="-122"/>
              </a:rPr>
              <a:t>A</a:t>
            </a:r>
            <a:r>
              <a:rPr lang="en-US" altLang="zh-CN" sz="2800" b="1">
                <a:solidFill>
                  <a:srgbClr val="FFFFFF"/>
                </a:solidFill>
                <a:latin typeface="Times New Roman" panose="02020603050405020304" pitchFamily="18" charset="0"/>
                <a:ea typeface="楷体_GB2312" pitchFamily="49" charset="-122"/>
              </a:rPr>
              <a:t>-</a:t>
            </a:r>
            <a:r>
              <a:rPr lang="en-US" altLang="zh-CN" sz="2800" b="1" i="1">
                <a:solidFill>
                  <a:srgbClr val="FFFFFF"/>
                </a:solidFill>
                <a:latin typeface="Times New Roman" panose="02020603050405020304" pitchFamily="18" charset="0"/>
                <a:ea typeface="楷体_GB2312" pitchFamily="49" charset="-122"/>
              </a:rPr>
              <a:t>u</a:t>
            </a:r>
            <a:r>
              <a:rPr lang="en-US" altLang="zh-CN" sz="2800" b="1" baseline="-25000">
                <a:solidFill>
                  <a:srgbClr val="FFFFFF"/>
                </a:solidFill>
                <a:latin typeface="Times New Roman" panose="02020603050405020304" pitchFamily="18" charset="0"/>
                <a:ea typeface="楷体_GB2312" pitchFamily="49" charset="-122"/>
              </a:rPr>
              <a:t>B</a:t>
            </a:r>
            <a:r>
              <a:rPr lang="zh-CN" altLang="en-US" sz="2800" b="1">
                <a:solidFill>
                  <a:srgbClr val="FFFFFF"/>
                </a:solidFill>
                <a:latin typeface="Times New Roman" panose="02020603050405020304" pitchFamily="18" charset="0"/>
                <a:ea typeface="楷体_GB2312" pitchFamily="49" charset="-122"/>
              </a:rPr>
              <a:t> </a:t>
            </a:r>
            <a:r>
              <a:rPr lang="zh-CN" altLang="en-US" sz="2800" b="1">
                <a:solidFill>
                  <a:srgbClr val="FFFFFF"/>
                </a:solidFill>
                <a:ea typeface="楷体_GB2312" pitchFamily="49" charset="-122"/>
              </a:rPr>
              <a:t>无关的常数。</a:t>
            </a:r>
          </a:p>
        </p:txBody>
      </p:sp>
      <p:grpSp>
        <p:nvGrpSpPr>
          <p:cNvPr id="20489" name="Group 17">
            <a:extLst>
              <a:ext uri="{FF2B5EF4-FFF2-40B4-BE49-F238E27FC236}">
                <a16:creationId xmlns:a16="http://schemas.microsoft.com/office/drawing/2014/main" id="{0F867627-B8CF-4204-9D7B-5BDF50A975B8}"/>
              </a:ext>
            </a:extLst>
          </p:cNvPr>
          <p:cNvGrpSpPr>
            <a:grpSpLocks/>
          </p:cNvGrpSpPr>
          <p:nvPr/>
        </p:nvGrpSpPr>
        <p:grpSpPr bwMode="auto">
          <a:xfrm>
            <a:off x="5029200" y="3200400"/>
            <a:ext cx="2667000" cy="2514600"/>
            <a:chOff x="3264" y="720"/>
            <a:chExt cx="1680" cy="1584"/>
          </a:xfrm>
        </p:grpSpPr>
        <p:sp>
          <p:nvSpPr>
            <p:cNvPr id="20490" name="Freeform 18">
              <a:extLst>
                <a:ext uri="{FF2B5EF4-FFF2-40B4-BE49-F238E27FC236}">
                  <a16:creationId xmlns:a16="http://schemas.microsoft.com/office/drawing/2014/main" id="{83D5A11D-2710-4811-B4B4-5184024F4CF2}"/>
                </a:ext>
              </a:extLst>
            </p:cNvPr>
            <p:cNvSpPr>
              <a:spLocks/>
            </p:cNvSpPr>
            <p:nvPr/>
          </p:nvSpPr>
          <p:spPr bwMode="auto">
            <a:xfrm>
              <a:off x="3264" y="720"/>
              <a:ext cx="1324" cy="1392"/>
            </a:xfrm>
            <a:custGeom>
              <a:avLst/>
              <a:gdLst>
                <a:gd name="T0" fmla="*/ 841 w 1240"/>
                <a:gd name="T1" fmla="*/ 106 h 1408"/>
                <a:gd name="T2" fmla="*/ 271 w 1240"/>
                <a:gd name="T3" fmla="*/ 238 h 1408"/>
                <a:gd name="T4" fmla="*/ 60 w 1240"/>
                <a:gd name="T5" fmla="*/ 867 h 1408"/>
                <a:gd name="T6" fmla="*/ 629 w 1240"/>
                <a:gd name="T7" fmla="*/ 1270 h 1408"/>
                <a:gd name="T8" fmla="*/ 1552 w 1240"/>
                <a:gd name="T9" fmla="*/ 1136 h 1408"/>
                <a:gd name="T10" fmla="*/ 1838 w 1240"/>
                <a:gd name="T11" fmla="*/ 598 h 1408"/>
                <a:gd name="T12" fmla="*/ 1552 w 1240"/>
                <a:gd name="T13" fmla="*/ 196 h 1408"/>
                <a:gd name="T14" fmla="*/ 1197 w 1240"/>
                <a:gd name="T15" fmla="*/ 16 h 1408"/>
                <a:gd name="T16" fmla="*/ 841 w 1240"/>
                <a:gd name="T17" fmla="*/ 106 h 14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0"/>
                <a:gd name="T28" fmla="*/ 0 h 1408"/>
                <a:gd name="T29" fmla="*/ 1240 w 1240"/>
                <a:gd name="T30" fmla="*/ 1408 h 14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0" h="1408">
                  <a:moveTo>
                    <a:pt x="568" y="112"/>
                  </a:moveTo>
                  <a:cubicBezTo>
                    <a:pt x="464" y="152"/>
                    <a:pt x="272" y="120"/>
                    <a:pt x="184" y="256"/>
                  </a:cubicBezTo>
                  <a:cubicBezTo>
                    <a:pt x="96" y="392"/>
                    <a:pt x="0" y="744"/>
                    <a:pt x="40" y="928"/>
                  </a:cubicBezTo>
                  <a:cubicBezTo>
                    <a:pt x="80" y="1112"/>
                    <a:pt x="256" y="1312"/>
                    <a:pt x="424" y="1360"/>
                  </a:cubicBezTo>
                  <a:cubicBezTo>
                    <a:pt x="592" y="1408"/>
                    <a:pt x="912" y="1336"/>
                    <a:pt x="1048" y="1216"/>
                  </a:cubicBezTo>
                  <a:cubicBezTo>
                    <a:pt x="1184" y="1096"/>
                    <a:pt x="1240" y="808"/>
                    <a:pt x="1240" y="640"/>
                  </a:cubicBezTo>
                  <a:cubicBezTo>
                    <a:pt x="1240" y="472"/>
                    <a:pt x="1120" y="312"/>
                    <a:pt x="1048" y="208"/>
                  </a:cubicBezTo>
                  <a:cubicBezTo>
                    <a:pt x="976" y="104"/>
                    <a:pt x="888" y="32"/>
                    <a:pt x="808" y="16"/>
                  </a:cubicBezTo>
                  <a:cubicBezTo>
                    <a:pt x="728" y="0"/>
                    <a:pt x="672" y="72"/>
                    <a:pt x="568" y="112"/>
                  </a:cubicBezTo>
                  <a:close/>
                </a:path>
              </a:pathLst>
            </a:custGeom>
            <a:solidFill>
              <a:srgbClr val="00CC99"/>
            </a:solidFill>
            <a:ln w="34925">
              <a:solidFill>
                <a:srgbClr val="000000"/>
              </a:solidFill>
              <a:round/>
              <a:headEnd/>
              <a:tailEnd/>
            </a:ln>
          </p:spPr>
          <p:txBody>
            <a:bodyPr wrap="none" anchor="ctr"/>
            <a:lstStyle/>
            <a:p>
              <a:endParaRPr lang="zh-CN" altLang="en-US"/>
            </a:p>
          </p:txBody>
        </p:sp>
        <p:sp>
          <p:nvSpPr>
            <p:cNvPr id="20491" name="Freeform 19">
              <a:extLst>
                <a:ext uri="{FF2B5EF4-FFF2-40B4-BE49-F238E27FC236}">
                  <a16:creationId xmlns:a16="http://schemas.microsoft.com/office/drawing/2014/main" id="{582974A1-91F9-4C4C-95BB-A01492F2B743}"/>
                </a:ext>
              </a:extLst>
            </p:cNvPr>
            <p:cNvSpPr>
              <a:spLocks/>
            </p:cNvSpPr>
            <p:nvPr/>
          </p:nvSpPr>
          <p:spPr bwMode="auto">
            <a:xfrm>
              <a:off x="3428" y="894"/>
              <a:ext cx="993" cy="1044"/>
            </a:xfrm>
            <a:custGeom>
              <a:avLst/>
              <a:gdLst>
                <a:gd name="T0" fmla="*/ 150 w 1240"/>
                <a:gd name="T1" fmla="*/ 19 h 1408"/>
                <a:gd name="T2" fmla="*/ 48 w 1240"/>
                <a:gd name="T3" fmla="*/ 43 h 1408"/>
                <a:gd name="T4" fmla="*/ 11 w 1240"/>
                <a:gd name="T5" fmla="*/ 154 h 1408"/>
                <a:gd name="T6" fmla="*/ 112 w 1240"/>
                <a:gd name="T7" fmla="*/ 226 h 1408"/>
                <a:gd name="T8" fmla="*/ 276 w 1240"/>
                <a:gd name="T9" fmla="*/ 202 h 1408"/>
                <a:gd name="T10" fmla="*/ 327 w 1240"/>
                <a:gd name="T11" fmla="*/ 107 h 1408"/>
                <a:gd name="T12" fmla="*/ 276 w 1240"/>
                <a:gd name="T13" fmla="*/ 35 h 1408"/>
                <a:gd name="T14" fmla="*/ 213 w 1240"/>
                <a:gd name="T15" fmla="*/ 3 h 1408"/>
                <a:gd name="T16" fmla="*/ 150 w 1240"/>
                <a:gd name="T17" fmla="*/ 19 h 14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40"/>
                <a:gd name="T28" fmla="*/ 0 h 1408"/>
                <a:gd name="T29" fmla="*/ 1240 w 1240"/>
                <a:gd name="T30" fmla="*/ 1408 h 14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40" h="1408">
                  <a:moveTo>
                    <a:pt x="568" y="112"/>
                  </a:moveTo>
                  <a:cubicBezTo>
                    <a:pt x="464" y="152"/>
                    <a:pt x="272" y="120"/>
                    <a:pt x="184" y="256"/>
                  </a:cubicBezTo>
                  <a:cubicBezTo>
                    <a:pt x="96" y="392"/>
                    <a:pt x="0" y="744"/>
                    <a:pt x="40" y="928"/>
                  </a:cubicBezTo>
                  <a:cubicBezTo>
                    <a:pt x="80" y="1112"/>
                    <a:pt x="256" y="1312"/>
                    <a:pt x="424" y="1360"/>
                  </a:cubicBezTo>
                  <a:cubicBezTo>
                    <a:pt x="592" y="1408"/>
                    <a:pt x="912" y="1336"/>
                    <a:pt x="1048" y="1216"/>
                  </a:cubicBezTo>
                  <a:cubicBezTo>
                    <a:pt x="1184" y="1096"/>
                    <a:pt x="1240" y="808"/>
                    <a:pt x="1240" y="640"/>
                  </a:cubicBezTo>
                  <a:cubicBezTo>
                    <a:pt x="1240" y="472"/>
                    <a:pt x="1120" y="312"/>
                    <a:pt x="1048" y="208"/>
                  </a:cubicBezTo>
                  <a:cubicBezTo>
                    <a:pt x="976" y="104"/>
                    <a:pt x="888" y="32"/>
                    <a:pt x="808" y="16"/>
                  </a:cubicBezTo>
                  <a:cubicBezTo>
                    <a:pt x="728" y="0"/>
                    <a:pt x="672" y="72"/>
                    <a:pt x="568" y="112"/>
                  </a:cubicBezTo>
                  <a:close/>
                </a:path>
              </a:pathLst>
            </a:custGeom>
            <a:solidFill>
              <a:srgbClr val="FFFFCC"/>
            </a:solidFill>
            <a:ln w="34925">
              <a:solidFill>
                <a:srgbClr val="000000"/>
              </a:solidFill>
              <a:round/>
              <a:headEnd/>
              <a:tailEnd/>
            </a:ln>
          </p:spPr>
          <p:txBody>
            <a:bodyPr wrap="none" anchor="ctr"/>
            <a:lstStyle/>
            <a:p>
              <a:endParaRPr lang="zh-CN" altLang="en-US"/>
            </a:p>
          </p:txBody>
        </p:sp>
        <p:sp>
          <p:nvSpPr>
            <p:cNvPr id="20492" name="Line 20">
              <a:extLst>
                <a:ext uri="{FF2B5EF4-FFF2-40B4-BE49-F238E27FC236}">
                  <a16:creationId xmlns:a16="http://schemas.microsoft.com/office/drawing/2014/main" id="{DF9FB9F1-EC3D-4CA4-A83E-A2D33BCE8BAF}"/>
                </a:ext>
              </a:extLst>
            </p:cNvPr>
            <p:cNvSpPr>
              <a:spLocks noChangeShapeType="1"/>
            </p:cNvSpPr>
            <p:nvPr/>
          </p:nvSpPr>
          <p:spPr bwMode="auto">
            <a:xfrm>
              <a:off x="4456" y="1824"/>
              <a:ext cx="290" cy="0"/>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Line 21">
              <a:extLst>
                <a:ext uri="{FF2B5EF4-FFF2-40B4-BE49-F238E27FC236}">
                  <a16:creationId xmlns:a16="http://schemas.microsoft.com/office/drawing/2014/main" id="{8ECF4C69-32DA-49F8-8434-1D62C48AC6DC}"/>
                </a:ext>
              </a:extLst>
            </p:cNvPr>
            <p:cNvSpPr>
              <a:spLocks noChangeShapeType="1"/>
            </p:cNvSpPr>
            <p:nvPr/>
          </p:nvSpPr>
          <p:spPr bwMode="auto">
            <a:xfrm>
              <a:off x="4742" y="1811"/>
              <a:ext cx="0" cy="292"/>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4" name="Line 22">
              <a:extLst>
                <a:ext uri="{FF2B5EF4-FFF2-40B4-BE49-F238E27FC236}">
                  <a16:creationId xmlns:a16="http://schemas.microsoft.com/office/drawing/2014/main" id="{1936A5AF-3E93-4527-A5F4-520C83DDD385}"/>
                </a:ext>
              </a:extLst>
            </p:cNvPr>
            <p:cNvSpPr>
              <a:spLocks noChangeShapeType="1"/>
            </p:cNvSpPr>
            <p:nvPr/>
          </p:nvSpPr>
          <p:spPr bwMode="auto">
            <a:xfrm>
              <a:off x="4554" y="2121"/>
              <a:ext cx="390" cy="0"/>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23">
              <a:extLst>
                <a:ext uri="{FF2B5EF4-FFF2-40B4-BE49-F238E27FC236}">
                  <a16:creationId xmlns:a16="http://schemas.microsoft.com/office/drawing/2014/main" id="{754C2D14-01F3-49C8-9951-073C2EDDFA4A}"/>
                </a:ext>
              </a:extLst>
            </p:cNvPr>
            <p:cNvSpPr>
              <a:spLocks noChangeShapeType="1"/>
            </p:cNvSpPr>
            <p:nvPr/>
          </p:nvSpPr>
          <p:spPr bwMode="auto">
            <a:xfrm>
              <a:off x="4624" y="2208"/>
              <a:ext cx="243" cy="0"/>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Line 24">
              <a:extLst>
                <a:ext uri="{FF2B5EF4-FFF2-40B4-BE49-F238E27FC236}">
                  <a16:creationId xmlns:a16="http://schemas.microsoft.com/office/drawing/2014/main" id="{0E88FF51-B133-43FA-838D-EC641A954411}"/>
                </a:ext>
              </a:extLst>
            </p:cNvPr>
            <p:cNvSpPr>
              <a:spLocks noChangeShapeType="1"/>
            </p:cNvSpPr>
            <p:nvPr/>
          </p:nvSpPr>
          <p:spPr bwMode="auto">
            <a:xfrm>
              <a:off x="4684" y="2304"/>
              <a:ext cx="122" cy="0"/>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7" name="Freeform 25">
              <a:extLst>
                <a:ext uri="{FF2B5EF4-FFF2-40B4-BE49-F238E27FC236}">
                  <a16:creationId xmlns:a16="http://schemas.microsoft.com/office/drawing/2014/main" id="{704AA465-EEF1-4CDC-AB86-66F787851B3C}"/>
                </a:ext>
              </a:extLst>
            </p:cNvPr>
            <p:cNvSpPr>
              <a:spLocks/>
            </p:cNvSpPr>
            <p:nvPr/>
          </p:nvSpPr>
          <p:spPr bwMode="auto">
            <a:xfrm>
              <a:off x="3664" y="1248"/>
              <a:ext cx="448" cy="400"/>
            </a:xfrm>
            <a:custGeom>
              <a:avLst/>
              <a:gdLst>
                <a:gd name="T0" fmla="*/ 126 w 504"/>
                <a:gd name="T1" fmla="*/ 4 h 512"/>
                <a:gd name="T2" fmla="*/ 8 w 504"/>
                <a:gd name="T3" fmla="*/ 37 h 512"/>
                <a:gd name="T4" fmla="*/ 174 w 504"/>
                <a:gd name="T5" fmla="*/ 113 h 512"/>
                <a:gd name="T6" fmla="*/ 244 w 504"/>
                <a:gd name="T7" fmla="*/ 58 h 512"/>
                <a:gd name="T8" fmla="*/ 126 w 504"/>
                <a:gd name="T9" fmla="*/ 4 h 512"/>
                <a:gd name="T10" fmla="*/ 0 60000 65536"/>
                <a:gd name="T11" fmla="*/ 0 60000 65536"/>
                <a:gd name="T12" fmla="*/ 0 60000 65536"/>
                <a:gd name="T13" fmla="*/ 0 60000 65536"/>
                <a:gd name="T14" fmla="*/ 0 60000 65536"/>
                <a:gd name="T15" fmla="*/ 0 w 504"/>
                <a:gd name="T16" fmla="*/ 0 h 512"/>
                <a:gd name="T17" fmla="*/ 504 w 504"/>
                <a:gd name="T18" fmla="*/ 512 h 512"/>
              </a:gdLst>
              <a:ahLst/>
              <a:cxnLst>
                <a:cxn ang="T10">
                  <a:pos x="T0" y="T1"/>
                </a:cxn>
                <a:cxn ang="T11">
                  <a:pos x="T2" y="T3"/>
                </a:cxn>
                <a:cxn ang="T12">
                  <a:pos x="T4" y="T5"/>
                </a:cxn>
                <a:cxn ang="T13">
                  <a:pos x="T6" y="T7"/>
                </a:cxn>
                <a:cxn ang="T14">
                  <a:pos x="T8" y="T9"/>
                </a:cxn>
              </a:cxnLst>
              <a:rect l="T15" t="T16" r="T17" b="T18"/>
              <a:pathLst>
                <a:path w="504" h="512">
                  <a:moveTo>
                    <a:pt x="256" y="16"/>
                  </a:moveTo>
                  <a:cubicBezTo>
                    <a:pt x="176" y="0"/>
                    <a:pt x="0" y="80"/>
                    <a:pt x="16" y="160"/>
                  </a:cubicBezTo>
                  <a:cubicBezTo>
                    <a:pt x="32" y="240"/>
                    <a:pt x="272" y="480"/>
                    <a:pt x="352" y="496"/>
                  </a:cubicBezTo>
                  <a:cubicBezTo>
                    <a:pt x="432" y="512"/>
                    <a:pt x="504" y="336"/>
                    <a:pt x="496" y="256"/>
                  </a:cubicBezTo>
                  <a:cubicBezTo>
                    <a:pt x="488" y="176"/>
                    <a:pt x="336" y="32"/>
                    <a:pt x="256" y="16"/>
                  </a:cubicBezTo>
                  <a:close/>
                </a:path>
              </a:pathLst>
            </a:custGeom>
            <a:solidFill>
              <a:srgbClr val="00FFFF"/>
            </a:solidFill>
            <a:ln w="34925">
              <a:solidFill>
                <a:srgbClr val="000000"/>
              </a:solidFill>
              <a:round/>
              <a:headEnd/>
              <a:tailEnd/>
            </a:ln>
          </p:spPr>
          <p:txBody>
            <a:bodyPr wrap="none" anchor="ctr"/>
            <a:lstStyle/>
            <a:p>
              <a:endParaRPr lang="zh-CN" altLang="en-US"/>
            </a:p>
          </p:txBody>
        </p:sp>
        <p:graphicFrame>
          <p:nvGraphicFramePr>
            <p:cNvPr id="20498" name="Object 3">
              <a:extLst>
                <a:ext uri="{FF2B5EF4-FFF2-40B4-BE49-F238E27FC236}">
                  <a16:creationId xmlns:a16="http://schemas.microsoft.com/office/drawing/2014/main" id="{B52D8EB9-F9AF-4613-92D6-B47E5CAC581A}"/>
                </a:ext>
              </a:extLst>
            </p:cNvPr>
            <p:cNvGraphicFramePr>
              <a:graphicFrameLocks noChangeAspect="1"/>
            </p:cNvGraphicFramePr>
            <p:nvPr/>
          </p:nvGraphicFramePr>
          <p:xfrm>
            <a:off x="3789" y="1307"/>
            <a:ext cx="167" cy="176"/>
          </p:xfrm>
          <a:graphic>
            <a:graphicData uri="http://schemas.openxmlformats.org/presentationml/2006/ole">
              <mc:AlternateContent xmlns:mc="http://schemas.openxmlformats.org/markup-compatibility/2006">
                <mc:Choice xmlns:v="urn:schemas-microsoft-com:vml" Requires="v">
                  <p:oleObj name="公式" r:id="rId8" imgW="266584" imgH="279279" progId="Equation.3">
                    <p:embed/>
                  </p:oleObj>
                </mc:Choice>
                <mc:Fallback>
                  <p:oleObj name="公式" r:id="rId8" imgW="266584" imgH="279279"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89" y="1307"/>
                          <a:ext cx="167"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9" name="Object 4">
              <a:extLst>
                <a:ext uri="{FF2B5EF4-FFF2-40B4-BE49-F238E27FC236}">
                  <a16:creationId xmlns:a16="http://schemas.microsoft.com/office/drawing/2014/main" id="{DC9E80C7-3F3B-4D5D-A40D-F5E1EE2EF706}"/>
                </a:ext>
              </a:extLst>
            </p:cNvPr>
            <p:cNvGraphicFramePr>
              <a:graphicFrameLocks noChangeAspect="1"/>
            </p:cNvGraphicFramePr>
            <p:nvPr/>
          </p:nvGraphicFramePr>
          <p:xfrm>
            <a:off x="4408" y="1364"/>
            <a:ext cx="167" cy="167"/>
          </p:xfrm>
          <a:graphic>
            <a:graphicData uri="http://schemas.openxmlformats.org/presentationml/2006/ole">
              <mc:AlternateContent xmlns:mc="http://schemas.openxmlformats.org/markup-compatibility/2006">
                <mc:Choice xmlns:v="urn:schemas-microsoft-com:vml" Requires="v">
                  <p:oleObj name="公式" r:id="rId10" imgW="266353" imgH="266353" progId="Equation.3">
                    <p:embed/>
                  </p:oleObj>
                </mc:Choice>
                <mc:Fallback>
                  <p:oleObj name="公式" r:id="rId10" imgW="266353" imgH="266353"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8" y="1364"/>
                          <a:ext cx="167"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0" name="Object 5">
              <a:extLst>
                <a:ext uri="{FF2B5EF4-FFF2-40B4-BE49-F238E27FC236}">
                  <a16:creationId xmlns:a16="http://schemas.microsoft.com/office/drawing/2014/main" id="{108693DD-E517-4836-8B16-D8C6B1356DF8}"/>
                </a:ext>
              </a:extLst>
            </p:cNvPr>
            <p:cNvGraphicFramePr>
              <a:graphicFrameLocks noChangeAspect="1"/>
            </p:cNvGraphicFramePr>
            <p:nvPr/>
          </p:nvGraphicFramePr>
          <p:xfrm>
            <a:off x="3829" y="1544"/>
            <a:ext cx="127" cy="176"/>
          </p:xfrm>
          <a:graphic>
            <a:graphicData uri="http://schemas.openxmlformats.org/presentationml/2006/ole">
              <mc:AlternateContent xmlns:mc="http://schemas.openxmlformats.org/markup-compatibility/2006">
                <mc:Choice xmlns:v="urn:schemas-microsoft-com:vml" Requires="v">
                  <p:oleObj name="公式" r:id="rId12" imgW="203112" imgH="279279" progId="Equation.3">
                    <p:embed/>
                  </p:oleObj>
                </mc:Choice>
                <mc:Fallback>
                  <p:oleObj name="公式" r:id="rId12" imgW="203112" imgH="279279" progId="Equation.3">
                    <p:embed/>
                    <p:pic>
                      <p:nvPicPr>
                        <p:cNvPr id="0"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29" y="1544"/>
                          <a:ext cx="127"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1" name="Object 6">
              <a:extLst>
                <a:ext uri="{FF2B5EF4-FFF2-40B4-BE49-F238E27FC236}">
                  <a16:creationId xmlns:a16="http://schemas.microsoft.com/office/drawing/2014/main" id="{F812FC44-0D09-4132-A554-5BF8397B45BD}"/>
                </a:ext>
              </a:extLst>
            </p:cNvPr>
            <p:cNvGraphicFramePr>
              <a:graphicFrameLocks noChangeAspect="1"/>
            </p:cNvGraphicFramePr>
            <p:nvPr/>
          </p:nvGraphicFramePr>
          <p:xfrm>
            <a:off x="3956" y="936"/>
            <a:ext cx="279" cy="176"/>
          </p:xfrm>
          <a:graphic>
            <a:graphicData uri="http://schemas.openxmlformats.org/presentationml/2006/ole">
              <mc:AlternateContent xmlns:mc="http://schemas.openxmlformats.org/markup-compatibility/2006">
                <mc:Choice xmlns:v="urn:schemas-microsoft-com:vml" Requires="v">
                  <p:oleObj name="公式" r:id="rId14" imgW="444307" imgH="279279" progId="Equation.3">
                    <p:embed/>
                  </p:oleObj>
                </mc:Choice>
                <mc:Fallback>
                  <p:oleObj name="公式" r:id="rId14" imgW="444307" imgH="279279" progId="Equation.3">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6" y="936"/>
                          <a:ext cx="279"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73F73C7F-A11B-4ADA-B6DA-750660451FED}"/>
              </a:ext>
            </a:extLst>
          </p:cNvPr>
          <p:cNvSpPr txBox="1">
            <a:spLocks noChangeArrowheads="1"/>
          </p:cNvSpPr>
          <p:nvPr/>
        </p:nvSpPr>
        <p:spPr bwMode="auto">
          <a:xfrm>
            <a:off x="1041400" y="223838"/>
            <a:ext cx="37338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楷体_GB2312" pitchFamily="49" charset="-122"/>
                <a:ea typeface="楷体_GB2312" pitchFamily="49" charset="-122"/>
              </a:rPr>
              <a:t>三</a:t>
            </a:r>
            <a:r>
              <a:rPr lang="en-US" altLang="zh-CN" sz="2800" b="1">
                <a:solidFill>
                  <a:srgbClr val="FFFFFF"/>
                </a:solidFill>
                <a:latin typeface="楷体_GB2312" pitchFamily="49" charset="-122"/>
                <a:ea typeface="楷体_GB2312" pitchFamily="49" charset="-122"/>
              </a:rPr>
              <a:t>.</a:t>
            </a:r>
            <a:r>
              <a:rPr lang="zh-CN" altLang="en-US" sz="2800" b="1">
                <a:solidFill>
                  <a:srgbClr val="FFFFFF"/>
                </a:solidFill>
                <a:latin typeface="楷体_GB2312" pitchFamily="49" charset="-122"/>
                <a:ea typeface="楷体_GB2312" pitchFamily="49" charset="-122"/>
              </a:rPr>
              <a:t>电容的计算</a:t>
            </a:r>
            <a:endParaRPr lang="zh-CN" altLang="en-US" sz="2800">
              <a:solidFill>
                <a:srgbClr val="FFFFFF"/>
              </a:solidFill>
              <a:latin typeface="楷体_GB2312" pitchFamily="49" charset="-122"/>
              <a:ea typeface="楷体_GB2312" pitchFamily="49" charset="-122"/>
            </a:endParaRPr>
          </a:p>
        </p:txBody>
      </p:sp>
      <p:sp>
        <p:nvSpPr>
          <p:cNvPr id="21507" name="Text Box 3">
            <a:extLst>
              <a:ext uri="{FF2B5EF4-FFF2-40B4-BE49-F238E27FC236}">
                <a16:creationId xmlns:a16="http://schemas.microsoft.com/office/drawing/2014/main" id="{C992AEE6-C787-459F-9BA3-F2A5EB71D317}"/>
              </a:ext>
            </a:extLst>
          </p:cNvPr>
          <p:cNvSpPr txBox="1">
            <a:spLocks noChangeArrowheads="1"/>
          </p:cNvSpPr>
          <p:nvPr/>
        </p:nvSpPr>
        <p:spPr bwMode="auto">
          <a:xfrm>
            <a:off x="1193800" y="846138"/>
            <a:ext cx="4551363"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00"/>
                </a:solidFill>
                <a:ea typeface="楷体_GB2312" pitchFamily="49" charset="-122"/>
              </a:rPr>
              <a:t>1.</a:t>
            </a:r>
            <a:r>
              <a:rPr lang="zh-CN" altLang="en-US" sz="2800" b="1">
                <a:solidFill>
                  <a:srgbClr val="FFFF00"/>
                </a:solidFill>
                <a:ea typeface="楷体_GB2312" pitchFamily="49" charset="-122"/>
              </a:rPr>
              <a:t>利用电容器的串并联公式</a:t>
            </a:r>
            <a:r>
              <a:rPr lang="en-US" altLang="zh-CN" sz="2800" b="1">
                <a:solidFill>
                  <a:srgbClr val="FFFF00"/>
                </a:solidFill>
                <a:ea typeface="楷体_GB2312" pitchFamily="49" charset="-122"/>
              </a:rPr>
              <a:t>:</a:t>
            </a:r>
          </a:p>
        </p:txBody>
      </p:sp>
      <p:grpSp>
        <p:nvGrpSpPr>
          <p:cNvPr id="21508" name="Group 4">
            <a:extLst>
              <a:ext uri="{FF2B5EF4-FFF2-40B4-BE49-F238E27FC236}">
                <a16:creationId xmlns:a16="http://schemas.microsoft.com/office/drawing/2014/main" id="{3DFF93FF-6D1C-4305-ABF6-B45D7EEBE036}"/>
              </a:ext>
            </a:extLst>
          </p:cNvPr>
          <p:cNvGrpSpPr>
            <a:grpSpLocks/>
          </p:cNvGrpSpPr>
          <p:nvPr/>
        </p:nvGrpSpPr>
        <p:grpSpPr bwMode="auto">
          <a:xfrm>
            <a:off x="1181100" y="1455738"/>
            <a:ext cx="4673600" cy="939800"/>
            <a:chOff x="672" y="3128"/>
            <a:chExt cx="2944" cy="592"/>
          </a:xfrm>
        </p:grpSpPr>
        <p:sp>
          <p:nvSpPr>
            <p:cNvPr id="21521" name="Text Box 5">
              <a:extLst>
                <a:ext uri="{FF2B5EF4-FFF2-40B4-BE49-F238E27FC236}">
                  <a16:creationId xmlns:a16="http://schemas.microsoft.com/office/drawing/2014/main" id="{A4505FCE-FF9C-40DB-B387-258E35557861}"/>
                </a:ext>
              </a:extLst>
            </p:cNvPr>
            <p:cNvSpPr txBox="1">
              <a:spLocks noChangeArrowheads="1"/>
            </p:cNvSpPr>
            <p:nvPr/>
          </p:nvSpPr>
          <p:spPr bwMode="auto">
            <a:xfrm>
              <a:off x="672" y="3223"/>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zh-CN" sz="2800" b="1">
                  <a:solidFill>
                    <a:srgbClr val="FFFFFF"/>
                  </a:solidFill>
                  <a:latin typeface="楷体_GB2312" pitchFamily="49" charset="-122"/>
                  <a:ea typeface="楷体_GB2312" pitchFamily="49" charset="-122"/>
                </a:rPr>
                <a:t>串联：</a:t>
              </a:r>
              <a:endParaRPr lang="zh-CN" altLang="en-US" sz="1800">
                <a:solidFill>
                  <a:srgbClr val="FFFFFF"/>
                </a:solidFill>
              </a:endParaRPr>
            </a:p>
          </p:txBody>
        </p:sp>
        <p:graphicFrame>
          <p:nvGraphicFramePr>
            <p:cNvPr id="21522" name="Object 8">
              <a:extLst>
                <a:ext uri="{FF2B5EF4-FFF2-40B4-BE49-F238E27FC236}">
                  <a16:creationId xmlns:a16="http://schemas.microsoft.com/office/drawing/2014/main" id="{EA235157-4057-4280-BDC3-40E28DEFA04C}"/>
                </a:ext>
              </a:extLst>
            </p:cNvPr>
            <p:cNvGraphicFramePr>
              <a:graphicFrameLocks noChangeAspect="1"/>
            </p:cNvGraphicFramePr>
            <p:nvPr/>
          </p:nvGraphicFramePr>
          <p:xfrm>
            <a:off x="1376" y="3128"/>
            <a:ext cx="2240" cy="592"/>
          </p:xfrm>
          <a:graphic>
            <a:graphicData uri="http://schemas.openxmlformats.org/presentationml/2006/ole">
              <mc:AlternateContent xmlns:mc="http://schemas.openxmlformats.org/markup-compatibility/2006">
                <mc:Choice xmlns:v="urn:schemas-microsoft-com:vml" Requires="v">
                  <p:oleObj name="公式" r:id="rId2" imgW="3556000" imgH="939800" progId="Equation.3">
                    <p:embed/>
                  </p:oleObj>
                </mc:Choice>
                <mc:Fallback>
                  <p:oleObj name="公式" r:id="rId2" imgW="3556000" imgH="939800" progId="Equation.3">
                    <p:embed/>
                    <p:pic>
                      <p:nvPicPr>
                        <p:cNvPr id="0" name="Object 8"/>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1376" y="3128"/>
                          <a:ext cx="2240" cy="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509" name="Group 7">
            <a:extLst>
              <a:ext uri="{FF2B5EF4-FFF2-40B4-BE49-F238E27FC236}">
                <a16:creationId xmlns:a16="http://schemas.microsoft.com/office/drawing/2014/main" id="{FB041F1D-21C9-4A6B-8C03-0CF1E5D12B45}"/>
              </a:ext>
            </a:extLst>
          </p:cNvPr>
          <p:cNvGrpSpPr>
            <a:grpSpLocks/>
          </p:cNvGrpSpPr>
          <p:nvPr/>
        </p:nvGrpSpPr>
        <p:grpSpPr bwMode="auto">
          <a:xfrm>
            <a:off x="1193800" y="2598738"/>
            <a:ext cx="4502150" cy="528637"/>
            <a:chOff x="776" y="528"/>
            <a:chExt cx="2836" cy="333"/>
          </a:xfrm>
        </p:grpSpPr>
        <p:sp>
          <p:nvSpPr>
            <p:cNvPr id="21519" name="Text Box 8">
              <a:extLst>
                <a:ext uri="{FF2B5EF4-FFF2-40B4-BE49-F238E27FC236}">
                  <a16:creationId xmlns:a16="http://schemas.microsoft.com/office/drawing/2014/main" id="{002B1EF6-FB67-4923-8646-E6576128806C}"/>
                </a:ext>
              </a:extLst>
            </p:cNvPr>
            <p:cNvSpPr txBox="1">
              <a:spLocks noChangeArrowheads="1"/>
            </p:cNvSpPr>
            <p:nvPr/>
          </p:nvSpPr>
          <p:spPr bwMode="auto">
            <a:xfrm>
              <a:off x="776" y="528"/>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楷体_GB2312" pitchFamily="49" charset="-122"/>
                  <a:ea typeface="楷体_GB2312" pitchFamily="49" charset="-122"/>
                </a:rPr>
                <a:t>并联：</a:t>
              </a:r>
              <a:endParaRPr lang="zh-CN" altLang="en-US" sz="1800">
                <a:solidFill>
                  <a:srgbClr val="FFFFFF"/>
                </a:solidFill>
              </a:endParaRPr>
            </a:p>
          </p:txBody>
        </p:sp>
        <p:graphicFrame>
          <p:nvGraphicFramePr>
            <p:cNvPr id="21520" name="Object 7">
              <a:extLst>
                <a:ext uri="{FF2B5EF4-FFF2-40B4-BE49-F238E27FC236}">
                  <a16:creationId xmlns:a16="http://schemas.microsoft.com/office/drawing/2014/main" id="{15F3C22B-636A-48E8-A89C-A20DBC9E07E8}"/>
                </a:ext>
              </a:extLst>
            </p:cNvPr>
            <p:cNvGraphicFramePr>
              <a:graphicFrameLocks noChangeAspect="1"/>
            </p:cNvGraphicFramePr>
            <p:nvPr/>
          </p:nvGraphicFramePr>
          <p:xfrm>
            <a:off x="1460" y="582"/>
            <a:ext cx="2152" cy="279"/>
          </p:xfrm>
          <a:graphic>
            <a:graphicData uri="http://schemas.openxmlformats.org/presentationml/2006/ole">
              <mc:AlternateContent xmlns:mc="http://schemas.openxmlformats.org/markup-compatibility/2006">
                <mc:Choice xmlns:v="urn:schemas-microsoft-com:vml" Requires="v">
                  <p:oleObj name="公式" r:id="rId4" imgW="3416300" imgH="444500" progId="Equation.3">
                    <p:embed/>
                  </p:oleObj>
                </mc:Choice>
                <mc:Fallback>
                  <p:oleObj name="公式" r:id="rId4" imgW="3416300" imgH="444500" progId="Equation.3">
                    <p:embed/>
                    <p:pic>
                      <p:nvPicPr>
                        <p:cNvPr id="0" name="Object 7"/>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1460" y="582"/>
                          <a:ext cx="2152"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10" name="Text Box 10">
            <a:extLst>
              <a:ext uri="{FF2B5EF4-FFF2-40B4-BE49-F238E27FC236}">
                <a16:creationId xmlns:a16="http://schemas.microsoft.com/office/drawing/2014/main" id="{6304BB99-9D35-418C-9256-4C39758EAD0D}"/>
              </a:ext>
            </a:extLst>
          </p:cNvPr>
          <p:cNvSpPr txBox="1">
            <a:spLocks noChangeArrowheads="1"/>
          </p:cNvSpPr>
          <p:nvPr/>
        </p:nvSpPr>
        <p:spPr bwMode="auto">
          <a:xfrm>
            <a:off x="1122363" y="3284538"/>
            <a:ext cx="239712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00"/>
                </a:solidFill>
                <a:ea typeface="楷体_GB2312" pitchFamily="49" charset="-122"/>
              </a:rPr>
              <a:t>2.</a:t>
            </a:r>
            <a:r>
              <a:rPr lang="zh-CN" altLang="en-US" sz="2800" b="1">
                <a:solidFill>
                  <a:srgbClr val="FFFF00"/>
                </a:solidFill>
                <a:ea typeface="楷体_GB2312" pitchFamily="49" charset="-122"/>
              </a:rPr>
              <a:t>由定义求解</a:t>
            </a:r>
            <a:r>
              <a:rPr lang="en-US" altLang="zh-CN" sz="2800" b="1">
                <a:solidFill>
                  <a:srgbClr val="FFFF00"/>
                </a:solidFill>
                <a:ea typeface="楷体_GB2312" pitchFamily="49" charset="-122"/>
              </a:rPr>
              <a:t>:</a:t>
            </a:r>
          </a:p>
        </p:txBody>
      </p:sp>
      <p:grpSp>
        <p:nvGrpSpPr>
          <p:cNvPr id="21511" name="Group 11">
            <a:extLst>
              <a:ext uri="{FF2B5EF4-FFF2-40B4-BE49-F238E27FC236}">
                <a16:creationId xmlns:a16="http://schemas.microsoft.com/office/drawing/2014/main" id="{D36E5AA1-1BAB-4E90-A3BF-4E6FE1554EB5}"/>
              </a:ext>
            </a:extLst>
          </p:cNvPr>
          <p:cNvGrpSpPr>
            <a:grpSpLocks/>
          </p:cNvGrpSpPr>
          <p:nvPr/>
        </p:nvGrpSpPr>
        <p:grpSpPr bwMode="auto">
          <a:xfrm>
            <a:off x="1008063" y="3833813"/>
            <a:ext cx="7620000" cy="954087"/>
            <a:chOff x="529" y="1344"/>
            <a:chExt cx="4800" cy="601"/>
          </a:xfrm>
        </p:grpSpPr>
        <p:sp>
          <p:nvSpPr>
            <p:cNvPr id="21515" name="Text Box 12">
              <a:extLst>
                <a:ext uri="{FF2B5EF4-FFF2-40B4-BE49-F238E27FC236}">
                  <a16:creationId xmlns:a16="http://schemas.microsoft.com/office/drawing/2014/main" id="{54271420-0168-4FA3-A595-400B5A60A588}"/>
                </a:ext>
              </a:extLst>
            </p:cNvPr>
            <p:cNvSpPr txBox="1">
              <a:spLocks noChangeArrowheads="1"/>
            </p:cNvSpPr>
            <p:nvPr/>
          </p:nvSpPr>
          <p:spPr bwMode="auto">
            <a:xfrm>
              <a:off x="529" y="1344"/>
              <a:ext cx="4800"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宋体" panose="02010600030101010101" pitchFamily="2" charset="-122"/>
                </a:rPr>
                <a:t>假设两极板分别带电荷   ，求得两极间  ，进而计算出    </a:t>
              </a:r>
              <a:r>
                <a:rPr lang="en-US" altLang="zh-CN" sz="2800" b="1">
                  <a:solidFill>
                    <a:srgbClr val="FFFFFF"/>
                  </a:solidFill>
                  <a:latin typeface="宋体" panose="02010600030101010101" pitchFamily="2" charset="-122"/>
                </a:rPr>
                <a:t>,</a:t>
              </a:r>
              <a:r>
                <a:rPr lang="zh-CN" altLang="en-US" sz="2800" b="1">
                  <a:solidFill>
                    <a:srgbClr val="FFFFFF"/>
                  </a:solidFill>
                  <a:latin typeface="宋体" panose="02010600030101010101" pitchFamily="2" charset="-122"/>
                </a:rPr>
                <a:t>再利用          求得电容。     </a:t>
              </a:r>
            </a:p>
          </p:txBody>
        </p:sp>
        <p:graphicFrame>
          <p:nvGraphicFramePr>
            <p:cNvPr id="21516" name="Object 4">
              <a:extLst>
                <a:ext uri="{FF2B5EF4-FFF2-40B4-BE49-F238E27FC236}">
                  <a16:creationId xmlns:a16="http://schemas.microsoft.com/office/drawing/2014/main" id="{F25B3618-B028-40B8-AE35-DC8FD4F90EDF}"/>
                </a:ext>
              </a:extLst>
            </p:cNvPr>
            <p:cNvGraphicFramePr>
              <a:graphicFrameLocks noChangeAspect="1"/>
            </p:cNvGraphicFramePr>
            <p:nvPr/>
          </p:nvGraphicFramePr>
          <p:xfrm>
            <a:off x="2885" y="1401"/>
            <a:ext cx="311" cy="232"/>
          </p:xfrm>
          <a:graphic>
            <a:graphicData uri="http://schemas.openxmlformats.org/presentationml/2006/ole">
              <mc:AlternateContent xmlns:mc="http://schemas.openxmlformats.org/markup-compatibility/2006">
                <mc:Choice xmlns:v="urn:schemas-microsoft-com:vml" Requires="v">
                  <p:oleObj name="公式" r:id="rId6" imgW="495085" imgH="368140" progId="Equation.3">
                    <p:embed/>
                  </p:oleObj>
                </mc:Choice>
                <mc:Fallback>
                  <p:oleObj name="公式" r:id="rId6" imgW="495085" imgH="368140" progId="Equation.3">
                    <p:embed/>
                    <p:pic>
                      <p:nvPicPr>
                        <p:cNvPr id="0" name="Object 4"/>
                        <p:cNvPicPr>
                          <a:picLocks noChangeAspect="1" noChangeArrowheads="1"/>
                        </p:cNvPicPr>
                        <p:nvPr/>
                      </p:nvPicPr>
                      <p:blipFill>
                        <a:blip r:embed="rId7">
                          <a:lum bright="96000"/>
                          <a:extLst>
                            <a:ext uri="{28A0092B-C50C-407E-A947-70E740481C1C}">
                              <a14:useLocalDpi xmlns:a14="http://schemas.microsoft.com/office/drawing/2010/main" val="0"/>
                            </a:ext>
                          </a:extLst>
                        </a:blip>
                        <a:srcRect/>
                        <a:stretch>
                          <a:fillRect/>
                        </a:stretch>
                      </p:blipFill>
                      <p:spPr bwMode="auto">
                        <a:xfrm>
                          <a:off x="2885" y="1401"/>
                          <a:ext cx="311"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Object 5">
              <a:extLst>
                <a:ext uri="{FF2B5EF4-FFF2-40B4-BE49-F238E27FC236}">
                  <a16:creationId xmlns:a16="http://schemas.microsoft.com/office/drawing/2014/main" id="{3C095617-7D21-49CB-B66E-0E9FAA76F161}"/>
                </a:ext>
              </a:extLst>
            </p:cNvPr>
            <p:cNvGraphicFramePr>
              <a:graphicFrameLocks noChangeAspect="1"/>
            </p:cNvGraphicFramePr>
            <p:nvPr/>
          </p:nvGraphicFramePr>
          <p:xfrm>
            <a:off x="4558" y="1402"/>
            <a:ext cx="199" cy="232"/>
          </p:xfrm>
          <a:graphic>
            <a:graphicData uri="http://schemas.openxmlformats.org/presentationml/2006/ole">
              <mc:AlternateContent xmlns:mc="http://schemas.openxmlformats.org/markup-compatibility/2006">
                <mc:Choice xmlns:v="urn:schemas-microsoft-com:vml" Requires="v">
                  <p:oleObj name="公式" r:id="rId8" imgW="317362" imgH="368140" progId="Equation.3">
                    <p:embed/>
                  </p:oleObj>
                </mc:Choice>
                <mc:Fallback>
                  <p:oleObj name="公式" r:id="rId8" imgW="317362" imgH="368140" progId="Equation.3">
                    <p:embed/>
                    <p:pic>
                      <p:nvPicPr>
                        <p:cNvPr id="0" name="Object 5"/>
                        <p:cNvPicPr>
                          <a:picLocks noChangeAspect="1" noChangeArrowheads="1"/>
                        </p:cNvPicPr>
                        <p:nvPr/>
                      </p:nvPicPr>
                      <p:blipFill>
                        <a:blip r:embed="rId9">
                          <a:lum bright="96000"/>
                          <a:extLst>
                            <a:ext uri="{28A0092B-C50C-407E-A947-70E740481C1C}">
                              <a14:useLocalDpi xmlns:a14="http://schemas.microsoft.com/office/drawing/2010/main" val="0"/>
                            </a:ext>
                          </a:extLst>
                        </a:blip>
                        <a:srcRect/>
                        <a:stretch>
                          <a:fillRect/>
                        </a:stretch>
                      </p:blipFill>
                      <p:spPr bwMode="auto">
                        <a:xfrm>
                          <a:off x="4558" y="1402"/>
                          <a:ext cx="19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8" name="Object 6">
              <a:extLst>
                <a:ext uri="{FF2B5EF4-FFF2-40B4-BE49-F238E27FC236}">
                  <a16:creationId xmlns:a16="http://schemas.microsoft.com/office/drawing/2014/main" id="{B64D6382-7D21-4615-A88F-FCE8B501904A}"/>
                </a:ext>
              </a:extLst>
            </p:cNvPr>
            <p:cNvGraphicFramePr>
              <a:graphicFrameLocks noChangeAspect="1"/>
            </p:cNvGraphicFramePr>
            <p:nvPr/>
          </p:nvGraphicFramePr>
          <p:xfrm>
            <a:off x="1543" y="1656"/>
            <a:ext cx="391" cy="264"/>
          </p:xfrm>
          <a:graphic>
            <a:graphicData uri="http://schemas.openxmlformats.org/presentationml/2006/ole">
              <mc:AlternateContent xmlns:mc="http://schemas.openxmlformats.org/markup-compatibility/2006">
                <mc:Choice xmlns:v="urn:schemas-microsoft-com:vml" Requires="v">
                  <p:oleObj name="公式" r:id="rId10" imgW="622030" imgH="418918" progId="Equation.3">
                    <p:embed/>
                  </p:oleObj>
                </mc:Choice>
                <mc:Fallback>
                  <p:oleObj name="公式" r:id="rId10" imgW="622030" imgH="418918" progId="Equation.3">
                    <p:embed/>
                    <p:pic>
                      <p:nvPicPr>
                        <p:cNvPr id="0" name="Object 6"/>
                        <p:cNvPicPr>
                          <a:picLocks noChangeAspect="1" noChangeArrowheads="1"/>
                        </p:cNvPicPr>
                        <p:nvPr/>
                      </p:nvPicPr>
                      <p:blipFill>
                        <a:blip r:embed="rId11">
                          <a:lum bright="96000"/>
                          <a:extLst>
                            <a:ext uri="{28A0092B-C50C-407E-A947-70E740481C1C}">
                              <a14:useLocalDpi xmlns:a14="http://schemas.microsoft.com/office/drawing/2010/main" val="0"/>
                            </a:ext>
                          </a:extLst>
                        </a:blip>
                        <a:srcRect/>
                        <a:stretch>
                          <a:fillRect/>
                        </a:stretch>
                      </p:blipFill>
                      <p:spPr bwMode="auto">
                        <a:xfrm>
                          <a:off x="1543" y="1656"/>
                          <a:ext cx="39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12" name="Object 2">
            <a:extLst>
              <a:ext uri="{FF2B5EF4-FFF2-40B4-BE49-F238E27FC236}">
                <a16:creationId xmlns:a16="http://schemas.microsoft.com/office/drawing/2014/main" id="{39C347FF-E49A-48FC-B86C-9C74DDD3F23D}"/>
              </a:ext>
            </a:extLst>
          </p:cNvPr>
          <p:cNvGraphicFramePr>
            <a:graphicFrameLocks noChangeAspect="1"/>
          </p:cNvGraphicFramePr>
          <p:nvPr/>
        </p:nvGraphicFramePr>
        <p:xfrm>
          <a:off x="4584700" y="4338638"/>
          <a:ext cx="1625600" cy="419100"/>
        </p:xfrm>
        <a:graphic>
          <a:graphicData uri="http://schemas.openxmlformats.org/presentationml/2006/ole">
            <mc:AlternateContent xmlns:mc="http://schemas.openxmlformats.org/markup-compatibility/2006">
              <mc:Choice xmlns:v="urn:schemas-microsoft-com:vml" Requires="v">
                <p:oleObj name="公式" r:id="rId12" imgW="1625600" imgH="419100" progId="Equation.3">
                  <p:embed/>
                </p:oleObj>
              </mc:Choice>
              <mc:Fallback>
                <p:oleObj name="公式" r:id="rId12" imgW="1625600" imgH="419100" progId="Equation.3">
                  <p:embed/>
                  <p:pic>
                    <p:nvPicPr>
                      <p:cNvPr id="0" name="Object 2"/>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4584700" y="4338638"/>
                        <a:ext cx="1625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3" name="Text Box 3">
            <a:extLst>
              <a:ext uri="{FF2B5EF4-FFF2-40B4-BE49-F238E27FC236}">
                <a16:creationId xmlns:a16="http://schemas.microsoft.com/office/drawing/2014/main" id="{CA5A8F63-0F8B-4899-84B8-8ED03BCEE007}"/>
              </a:ext>
            </a:extLst>
          </p:cNvPr>
          <p:cNvSpPr txBox="1">
            <a:spLocks noChangeArrowheads="1"/>
          </p:cNvSpPr>
          <p:nvPr/>
        </p:nvSpPr>
        <p:spPr bwMode="auto">
          <a:xfrm>
            <a:off x="1174750" y="5443538"/>
            <a:ext cx="5103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四</a:t>
            </a:r>
            <a:r>
              <a:rPr lang="en-US" altLang="zh-CN" sz="2800" b="1">
                <a:solidFill>
                  <a:srgbClr val="FFFFFF"/>
                </a:solidFill>
                <a:ea typeface="楷体_GB2312" pitchFamily="49" charset="-122"/>
              </a:rPr>
              <a:t>. </a:t>
            </a:r>
            <a:r>
              <a:rPr lang="zh-CN" altLang="en-US" sz="2800" b="1">
                <a:solidFill>
                  <a:srgbClr val="FFFFFF"/>
                </a:solidFill>
                <a:latin typeface="楷体_GB2312" pitchFamily="49" charset="-122"/>
                <a:ea typeface="楷体_GB2312" pitchFamily="49" charset="-122"/>
              </a:rPr>
              <a:t>平行板电容器的电容：</a:t>
            </a:r>
          </a:p>
        </p:txBody>
      </p:sp>
      <p:graphicFrame>
        <p:nvGraphicFramePr>
          <p:cNvPr id="21514" name="Object 20">
            <a:extLst>
              <a:ext uri="{FF2B5EF4-FFF2-40B4-BE49-F238E27FC236}">
                <a16:creationId xmlns:a16="http://schemas.microsoft.com/office/drawing/2014/main" id="{8D6EF9C8-74D7-4076-A357-B0EC24AF0EBB}"/>
              </a:ext>
            </a:extLst>
          </p:cNvPr>
          <p:cNvGraphicFramePr>
            <a:graphicFrameLocks noChangeAspect="1"/>
          </p:cNvGraphicFramePr>
          <p:nvPr/>
        </p:nvGraphicFramePr>
        <p:xfrm>
          <a:off x="5338763" y="5313363"/>
          <a:ext cx="1511300" cy="838200"/>
        </p:xfrm>
        <a:graphic>
          <a:graphicData uri="http://schemas.openxmlformats.org/presentationml/2006/ole">
            <mc:AlternateContent xmlns:mc="http://schemas.openxmlformats.org/markup-compatibility/2006">
              <mc:Choice xmlns:v="urn:schemas-microsoft-com:vml" Requires="v">
                <p:oleObj name="公式" r:id="rId14" imgW="1511300" imgH="838200" progId="Equation.3">
                  <p:embed/>
                </p:oleObj>
              </mc:Choice>
              <mc:Fallback>
                <p:oleObj name="公式" r:id="rId14" imgW="1511300" imgH="838200"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8763" y="5313363"/>
                        <a:ext cx="1511300" cy="8382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65F7539B-1DB0-479B-9DE5-09C08DC2979E}"/>
              </a:ext>
            </a:extLst>
          </p:cNvPr>
          <p:cNvSpPr txBox="1">
            <a:spLocks noChangeArrowheads="1"/>
          </p:cNvSpPr>
          <p:nvPr/>
        </p:nvSpPr>
        <p:spPr bwMode="auto">
          <a:xfrm>
            <a:off x="1208088" y="245745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二、介质中的高斯定理</a:t>
            </a:r>
          </a:p>
        </p:txBody>
      </p:sp>
      <p:graphicFrame>
        <p:nvGraphicFramePr>
          <p:cNvPr id="22531" name="Object 2">
            <a:extLst>
              <a:ext uri="{FF2B5EF4-FFF2-40B4-BE49-F238E27FC236}">
                <a16:creationId xmlns:a16="http://schemas.microsoft.com/office/drawing/2014/main" id="{B2D7FE7F-D304-4239-BE84-2CFD3AC73060}"/>
              </a:ext>
            </a:extLst>
          </p:cNvPr>
          <p:cNvGraphicFramePr>
            <a:graphicFrameLocks noChangeAspect="1"/>
          </p:cNvGraphicFramePr>
          <p:nvPr/>
        </p:nvGraphicFramePr>
        <p:xfrm>
          <a:off x="2465388" y="3133725"/>
          <a:ext cx="2235200" cy="798513"/>
        </p:xfrm>
        <a:graphic>
          <a:graphicData uri="http://schemas.openxmlformats.org/presentationml/2006/ole">
            <mc:AlternateContent xmlns:mc="http://schemas.openxmlformats.org/markup-compatibility/2006">
              <mc:Choice xmlns:v="urn:schemas-microsoft-com:vml" Requires="v">
                <p:oleObj name="Equation" r:id="rId2" imgW="888614" imgH="317362" progId="Equation.DSMT4">
                  <p:embed/>
                </p:oleObj>
              </mc:Choice>
              <mc:Fallback>
                <p:oleObj name="Equation" r:id="rId2" imgW="888614" imgH="317362"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5388" y="3133725"/>
                        <a:ext cx="2235200" cy="798513"/>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3">
            <a:extLst>
              <a:ext uri="{FF2B5EF4-FFF2-40B4-BE49-F238E27FC236}">
                <a16:creationId xmlns:a16="http://schemas.microsoft.com/office/drawing/2014/main" id="{BB57B863-2AE9-4A92-B03C-4D2F090CE93B}"/>
              </a:ext>
            </a:extLst>
          </p:cNvPr>
          <p:cNvGraphicFramePr>
            <a:graphicFrameLocks noChangeAspect="1"/>
          </p:cNvGraphicFramePr>
          <p:nvPr/>
        </p:nvGraphicFramePr>
        <p:xfrm>
          <a:off x="1484313" y="4200525"/>
          <a:ext cx="828675" cy="677863"/>
        </p:xfrm>
        <a:graphic>
          <a:graphicData uri="http://schemas.openxmlformats.org/presentationml/2006/ole">
            <mc:AlternateContent xmlns:mc="http://schemas.openxmlformats.org/markup-compatibility/2006">
              <mc:Choice xmlns:v="urn:schemas-microsoft-com:vml" Requires="v">
                <p:oleObj name="Equation" r:id="rId4" imgW="266595" imgH="238112" progId="Equation.DSMT4">
                  <p:embed/>
                </p:oleObj>
              </mc:Choice>
              <mc:Fallback>
                <p:oleObj name="Equation" r:id="rId4" imgW="266595" imgH="238112"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4313" y="4200525"/>
                        <a:ext cx="828675"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Rectangle 5">
            <a:hlinkClick r:id="" action="ppaction://hlinkshowjump?jump=previousslide"/>
            <a:extLst>
              <a:ext uri="{FF2B5EF4-FFF2-40B4-BE49-F238E27FC236}">
                <a16:creationId xmlns:a16="http://schemas.microsoft.com/office/drawing/2014/main" id="{8C2FA7AC-2CFD-412D-A7FB-2CD81532EE71}"/>
              </a:ext>
            </a:extLst>
          </p:cNvPr>
          <p:cNvSpPr>
            <a:spLocks noChangeArrowheads="1"/>
          </p:cNvSpPr>
          <p:nvPr/>
        </p:nvSpPr>
        <p:spPr bwMode="auto">
          <a:xfrm>
            <a:off x="2312988" y="4498975"/>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2534" name="Rectangle 6">
            <a:hlinkClick r:id="" action="ppaction://hlinkshowjump?jump=nextslide"/>
            <a:extLst>
              <a:ext uri="{FF2B5EF4-FFF2-40B4-BE49-F238E27FC236}">
                <a16:creationId xmlns:a16="http://schemas.microsoft.com/office/drawing/2014/main" id="{7381B3D9-E3A0-4ACE-B0BD-D75DBE33E934}"/>
              </a:ext>
            </a:extLst>
          </p:cNvPr>
          <p:cNvSpPr>
            <a:spLocks noChangeArrowheads="1"/>
          </p:cNvSpPr>
          <p:nvPr/>
        </p:nvSpPr>
        <p:spPr bwMode="auto">
          <a:xfrm>
            <a:off x="3951288" y="4479925"/>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2535" name="Rectangle 7">
            <a:hlinkClick r:id="" action="ppaction://hlinkshowjump?jump=endshow">
              <a:snd r:embed="rId6" name="按纽.WAV"/>
            </a:hlinkClick>
            <a:extLst>
              <a:ext uri="{FF2B5EF4-FFF2-40B4-BE49-F238E27FC236}">
                <a16:creationId xmlns:a16="http://schemas.microsoft.com/office/drawing/2014/main" id="{3C57C231-244D-499E-B666-4A5ED9EF3CC1}"/>
              </a:ext>
            </a:extLst>
          </p:cNvPr>
          <p:cNvSpPr>
            <a:spLocks noChangeArrowheads="1"/>
          </p:cNvSpPr>
          <p:nvPr/>
        </p:nvSpPr>
        <p:spPr bwMode="auto">
          <a:xfrm>
            <a:off x="5551488" y="4498975"/>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2536" name="Text Box 9">
            <a:extLst>
              <a:ext uri="{FF2B5EF4-FFF2-40B4-BE49-F238E27FC236}">
                <a16:creationId xmlns:a16="http://schemas.microsoft.com/office/drawing/2014/main" id="{E0AE43E7-9CE3-4C4E-96C5-A19B4E182CBB}"/>
              </a:ext>
            </a:extLst>
          </p:cNvPr>
          <p:cNvSpPr txBox="1">
            <a:spLocks noChangeArrowheads="1"/>
          </p:cNvSpPr>
          <p:nvPr/>
        </p:nvSpPr>
        <p:spPr bwMode="auto">
          <a:xfrm>
            <a:off x="1219200" y="334963"/>
            <a:ext cx="1420813" cy="5842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a:solidFill>
                  <a:srgbClr val="FFFF00"/>
                </a:solidFill>
                <a:ea typeface="楷体_GB2312" pitchFamily="49" charset="-122"/>
              </a:rPr>
              <a:t>电介质</a:t>
            </a:r>
          </a:p>
        </p:txBody>
      </p:sp>
      <p:sp>
        <p:nvSpPr>
          <p:cNvPr id="22537" name="Text Box 11">
            <a:extLst>
              <a:ext uri="{FF2B5EF4-FFF2-40B4-BE49-F238E27FC236}">
                <a16:creationId xmlns:a16="http://schemas.microsoft.com/office/drawing/2014/main" id="{492F5468-3F2F-4D16-9960-13C5324CDACC}"/>
              </a:ext>
            </a:extLst>
          </p:cNvPr>
          <p:cNvSpPr txBox="1">
            <a:spLocks noChangeArrowheads="1"/>
          </p:cNvSpPr>
          <p:nvPr/>
        </p:nvSpPr>
        <p:spPr bwMode="auto">
          <a:xfrm>
            <a:off x="1219200" y="1371600"/>
            <a:ext cx="304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ea typeface="楷体_GB2312" pitchFamily="49" charset="-122"/>
              </a:rPr>
              <a:t>一、电介质分类：</a:t>
            </a:r>
          </a:p>
        </p:txBody>
      </p:sp>
      <p:sp>
        <p:nvSpPr>
          <p:cNvPr id="22538" name="Text Box 12">
            <a:extLst>
              <a:ext uri="{FF2B5EF4-FFF2-40B4-BE49-F238E27FC236}">
                <a16:creationId xmlns:a16="http://schemas.microsoft.com/office/drawing/2014/main" id="{A1809C11-DD57-4F68-BA03-B628A8D49246}"/>
              </a:ext>
            </a:extLst>
          </p:cNvPr>
          <p:cNvSpPr txBox="1">
            <a:spLocks noChangeArrowheads="1"/>
          </p:cNvSpPr>
          <p:nvPr/>
        </p:nvSpPr>
        <p:spPr bwMode="auto">
          <a:xfrm>
            <a:off x="3962400" y="914400"/>
            <a:ext cx="3429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rPr>
              <a:t>①</a:t>
            </a:r>
            <a:r>
              <a:rPr lang="zh-CN" altLang="en-US" sz="2800" b="1">
                <a:solidFill>
                  <a:srgbClr val="FFFFFF"/>
                </a:solidFill>
                <a:ea typeface="楷体_GB2312" pitchFamily="49" charset="-122"/>
              </a:rPr>
              <a:t>有极分子电介质；</a:t>
            </a:r>
          </a:p>
          <a:p>
            <a:pPr>
              <a:spcBef>
                <a:spcPct val="50000"/>
              </a:spcBef>
              <a:buClrTx/>
              <a:buSzTx/>
              <a:buFontTx/>
              <a:buNone/>
            </a:pPr>
            <a:r>
              <a:rPr lang="zh-CN" altLang="en-US" sz="2800" b="1">
                <a:solidFill>
                  <a:srgbClr val="FFFFFF"/>
                </a:solidFill>
              </a:rPr>
              <a:t>②</a:t>
            </a:r>
            <a:r>
              <a:rPr lang="zh-CN" altLang="en-US" sz="2800" b="1">
                <a:solidFill>
                  <a:srgbClr val="FFFFFF"/>
                </a:solidFill>
                <a:ea typeface="楷体_GB2312" pitchFamily="49" charset="-122"/>
              </a:rPr>
              <a:t>无极分子电介质。</a:t>
            </a:r>
          </a:p>
        </p:txBody>
      </p:sp>
      <p:sp>
        <p:nvSpPr>
          <p:cNvPr id="22539" name="Text Box 12">
            <a:extLst>
              <a:ext uri="{FF2B5EF4-FFF2-40B4-BE49-F238E27FC236}">
                <a16:creationId xmlns:a16="http://schemas.microsoft.com/office/drawing/2014/main" id="{2A244AED-4F26-47E3-B413-587380488A31}"/>
              </a:ext>
            </a:extLst>
          </p:cNvPr>
          <p:cNvSpPr txBox="1">
            <a:spLocks noChangeArrowheads="1"/>
          </p:cNvSpPr>
          <p:nvPr/>
        </p:nvSpPr>
        <p:spPr bwMode="auto">
          <a:xfrm>
            <a:off x="2265363" y="4192588"/>
            <a:ext cx="5873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00"/>
                </a:solidFill>
                <a:ea typeface="楷体_GB2312" pitchFamily="49" charset="-122"/>
              </a:rPr>
              <a:t>：为高斯面内的自由电荷代数和。</a:t>
            </a:r>
          </a:p>
        </p:txBody>
      </p:sp>
      <p:sp>
        <p:nvSpPr>
          <p:cNvPr id="22540" name="Text Box 2">
            <a:extLst>
              <a:ext uri="{FF2B5EF4-FFF2-40B4-BE49-F238E27FC236}">
                <a16:creationId xmlns:a16="http://schemas.microsoft.com/office/drawing/2014/main" id="{7CD3663B-4C82-4AB3-B97A-520CD51E214F}"/>
              </a:ext>
            </a:extLst>
          </p:cNvPr>
          <p:cNvSpPr txBox="1">
            <a:spLocks noChangeArrowheads="1"/>
          </p:cNvSpPr>
          <p:nvPr/>
        </p:nvSpPr>
        <p:spPr bwMode="auto">
          <a:xfrm>
            <a:off x="1239838" y="5202238"/>
            <a:ext cx="297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三、三个电矢量</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3">
            <a:extLst>
              <a:ext uri="{FF2B5EF4-FFF2-40B4-BE49-F238E27FC236}">
                <a16:creationId xmlns:a16="http://schemas.microsoft.com/office/drawing/2014/main" id="{C83C5FA5-9FEF-4BB6-BC13-8540D5BB9B1E}"/>
              </a:ext>
            </a:extLst>
          </p:cNvPr>
          <p:cNvSpPr txBox="1">
            <a:spLocks noChangeArrowheads="1"/>
          </p:cNvSpPr>
          <p:nvPr/>
        </p:nvSpPr>
        <p:spPr bwMode="auto">
          <a:xfrm>
            <a:off x="1711325" y="373063"/>
            <a:ext cx="4533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a:solidFill>
                  <a:srgbClr val="FFFF00"/>
                </a:solidFill>
                <a:ea typeface="楷体_GB2312" pitchFamily="49" charset="-122"/>
              </a:rPr>
              <a:t>第五章</a:t>
            </a:r>
            <a:r>
              <a:rPr lang="en-US" altLang="zh-CN" b="1">
                <a:solidFill>
                  <a:srgbClr val="FFFF00"/>
                </a:solidFill>
                <a:ea typeface="楷体_GB2312" pitchFamily="49" charset="-122"/>
              </a:rPr>
              <a:t>--</a:t>
            </a:r>
            <a:r>
              <a:rPr lang="zh-CN" altLang="en-US" b="1">
                <a:solidFill>
                  <a:srgbClr val="FFFF00"/>
                </a:solidFill>
                <a:ea typeface="楷体_GB2312" pitchFamily="49" charset="-122"/>
              </a:rPr>
              <a:t>真空中的静电场</a:t>
            </a:r>
          </a:p>
        </p:txBody>
      </p:sp>
      <p:sp>
        <p:nvSpPr>
          <p:cNvPr id="5123" name="Text Box 3">
            <a:extLst>
              <a:ext uri="{FF2B5EF4-FFF2-40B4-BE49-F238E27FC236}">
                <a16:creationId xmlns:a16="http://schemas.microsoft.com/office/drawing/2014/main" id="{7FE3CD97-86FE-4673-BA8B-EE963F383FCE}"/>
              </a:ext>
            </a:extLst>
          </p:cNvPr>
          <p:cNvSpPr txBox="1">
            <a:spLocks noChangeArrowheads="1"/>
          </p:cNvSpPr>
          <p:nvPr/>
        </p:nvSpPr>
        <p:spPr bwMode="auto">
          <a:xfrm>
            <a:off x="454025" y="952500"/>
            <a:ext cx="3524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C000"/>
                </a:solidFill>
                <a:latin typeface="宋体" panose="02010600030101010101" pitchFamily="2" charset="-122"/>
              </a:rPr>
              <a:t>大纲要求：</a:t>
            </a:r>
            <a:endParaRPr lang="zh-CN" altLang="en-US" sz="2800" b="1">
              <a:solidFill>
                <a:srgbClr val="FFC000"/>
              </a:solidFill>
              <a:ea typeface="楷体_GB2312" pitchFamily="49" charset="-122"/>
            </a:endParaRPr>
          </a:p>
        </p:txBody>
      </p:sp>
      <p:pic>
        <p:nvPicPr>
          <p:cNvPr id="5124" name="Picture 7" descr="SM2G~2(7JXU`T}@XILL%@3K">
            <a:extLst>
              <a:ext uri="{FF2B5EF4-FFF2-40B4-BE49-F238E27FC236}">
                <a16:creationId xmlns:a16="http://schemas.microsoft.com/office/drawing/2014/main" id="{A90E17E1-3CC8-4A46-9495-65291E0F9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025" y="1600200"/>
            <a:ext cx="300990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8" descr="0W)I4XQ37IX8W9PBIMG$BHY">
            <a:extLst>
              <a:ext uri="{FF2B5EF4-FFF2-40B4-BE49-F238E27FC236}">
                <a16:creationId xmlns:a16="http://schemas.microsoft.com/office/drawing/2014/main" id="{25FF13B7-A6D9-41EF-9911-639ABA2C4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7350" y="1600200"/>
            <a:ext cx="3019425"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3">
            <a:extLst>
              <a:ext uri="{FF2B5EF4-FFF2-40B4-BE49-F238E27FC236}">
                <a16:creationId xmlns:a16="http://schemas.microsoft.com/office/drawing/2014/main" id="{F457E363-8561-45EA-A149-5DB8833D2B5A}"/>
              </a:ext>
            </a:extLst>
          </p:cNvPr>
          <p:cNvGrpSpPr>
            <a:grpSpLocks/>
          </p:cNvGrpSpPr>
          <p:nvPr/>
        </p:nvGrpSpPr>
        <p:grpSpPr bwMode="auto">
          <a:xfrm>
            <a:off x="1976438" y="781050"/>
            <a:ext cx="6019800" cy="2362200"/>
            <a:chOff x="1061" y="816"/>
            <a:chExt cx="3792" cy="1488"/>
          </a:xfrm>
        </p:grpSpPr>
        <p:sp>
          <p:nvSpPr>
            <p:cNvPr id="23567" name="Line 4">
              <a:extLst>
                <a:ext uri="{FF2B5EF4-FFF2-40B4-BE49-F238E27FC236}">
                  <a16:creationId xmlns:a16="http://schemas.microsoft.com/office/drawing/2014/main" id="{DC494037-BD75-40D1-8B1D-C8C5CF6E2538}"/>
                </a:ext>
              </a:extLst>
            </p:cNvPr>
            <p:cNvSpPr>
              <a:spLocks noChangeShapeType="1"/>
            </p:cNvSpPr>
            <p:nvPr/>
          </p:nvSpPr>
          <p:spPr bwMode="auto">
            <a:xfrm>
              <a:off x="1109" y="1200"/>
              <a:ext cx="3744" cy="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Line 5">
              <a:extLst>
                <a:ext uri="{FF2B5EF4-FFF2-40B4-BE49-F238E27FC236}">
                  <a16:creationId xmlns:a16="http://schemas.microsoft.com/office/drawing/2014/main" id="{A0AC7A8A-D893-43E4-AFB2-C53708A91C24}"/>
                </a:ext>
              </a:extLst>
            </p:cNvPr>
            <p:cNvSpPr>
              <a:spLocks noChangeShapeType="1"/>
            </p:cNvSpPr>
            <p:nvPr/>
          </p:nvSpPr>
          <p:spPr bwMode="auto">
            <a:xfrm>
              <a:off x="1109" y="1584"/>
              <a:ext cx="3744" cy="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Line 6">
              <a:extLst>
                <a:ext uri="{FF2B5EF4-FFF2-40B4-BE49-F238E27FC236}">
                  <a16:creationId xmlns:a16="http://schemas.microsoft.com/office/drawing/2014/main" id="{71406520-5E56-446F-AD75-6AD90E6F917C}"/>
                </a:ext>
              </a:extLst>
            </p:cNvPr>
            <p:cNvSpPr>
              <a:spLocks noChangeShapeType="1"/>
            </p:cNvSpPr>
            <p:nvPr/>
          </p:nvSpPr>
          <p:spPr bwMode="auto">
            <a:xfrm>
              <a:off x="2261" y="816"/>
              <a:ext cx="0" cy="14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0" name="Line 7">
              <a:extLst>
                <a:ext uri="{FF2B5EF4-FFF2-40B4-BE49-F238E27FC236}">
                  <a16:creationId xmlns:a16="http://schemas.microsoft.com/office/drawing/2014/main" id="{CC22E2DC-34AA-46AD-B8C7-D8FA55D0CAFD}"/>
                </a:ext>
              </a:extLst>
            </p:cNvPr>
            <p:cNvSpPr>
              <a:spLocks noChangeShapeType="1"/>
            </p:cNvSpPr>
            <p:nvPr/>
          </p:nvSpPr>
          <p:spPr bwMode="auto">
            <a:xfrm>
              <a:off x="2933" y="816"/>
              <a:ext cx="0" cy="1488"/>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Line 8">
              <a:extLst>
                <a:ext uri="{FF2B5EF4-FFF2-40B4-BE49-F238E27FC236}">
                  <a16:creationId xmlns:a16="http://schemas.microsoft.com/office/drawing/2014/main" id="{B494B54C-BFAC-456C-A669-A8C351FC6ED7}"/>
                </a:ext>
              </a:extLst>
            </p:cNvPr>
            <p:cNvSpPr>
              <a:spLocks noChangeShapeType="1"/>
            </p:cNvSpPr>
            <p:nvPr/>
          </p:nvSpPr>
          <p:spPr bwMode="auto">
            <a:xfrm>
              <a:off x="1109" y="1920"/>
              <a:ext cx="3744" cy="0"/>
            </a:xfrm>
            <a:prstGeom prst="line">
              <a:avLst/>
            </a:prstGeom>
            <a:noFill/>
            <a:ln w="2857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Rectangle 9">
              <a:extLst>
                <a:ext uri="{FF2B5EF4-FFF2-40B4-BE49-F238E27FC236}">
                  <a16:creationId xmlns:a16="http://schemas.microsoft.com/office/drawing/2014/main" id="{91FFCD97-1CF3-4925-8F80-8A0EFE652838}"/>
                </a:ext>
              </a:extLst>
            </p:cNvPr>
            <p:cNvSpPr>
              <a:spLocks noChangeArrowheads="1"/>
            </p:cNvSpPr>
            <p:nvPr/>
          </p:nvSpPr>
          <p:spPr bwMode="auto">
            <a:xfrm>
              <a:off x="1109" y="816"/>
              <a:ext cx="3744" cy="1488"/>
            </a:xfrm>
            <a:prstGeom prst="rect">
              <a:avLst/>
            </a:prstGeom>
            <a:noFill/>
            <a:ln w="285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3573" name="Text Box 10">
              <a:extLst>
                <a:ext uri="{FF2B5EF4-FFF2-40B4-BE49-F238E27FC236}">
                  <a16:creationId xmlns:a16="http://schemas.microsoft.com/office/drawing/2014/main" id="{6F933523-AE5F-4060-BEBE-E4AC49B73748}"/>
                </a:ext>
              </a:extLst>
            </p:cNvPr>
            <p:cNvSpPr txBox="1">
              <a:spLocks noChangeArrowheads="1"/>
            </p:cNvSpPr>
            <p:nvPr/>
          </p:nvSpPr>
          <p:spPr bwMode="auto">
            <a:xfrm>
              <a:off x="2317" y="831"/>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800" b="1">
                  <a:solidFill>
                    <a:srgbClr val="FFC000"/>
                  </a:solidFill>
                  <a:ea typeface="幼圆" panose="02010509060101010101" pitchFamily="49" charset="-122"/>
                </a:rPr>
                <a:t>符号</a:t>
              </a:r>
            </a:p>
          </p:txBody>
        </p:sp>
        <p:sp>
          <p:nvSpPr>
            <p:cNvPr id="23574" name="Text Box 11">
              <a:extLst>
                <a:ext uri="{FF2B5EF4-FFF2-40B4-BE49-F238E27FC236}">
                  <a16:creationId xmlns:a16="http://schemas.microsoft.com/office/drawing/2014/main" id="{753915C6-4741-433A-98F2-F34FD0482834}"/>
                </a:ext>
              </a:extLst>
            </p:cNvPr>
            <p:cNvSpPr txBox="1">
              <a:spLocks noChangeArrowheads="1"/>
            </p:cNvSpPr>
            <p:nvPr/>
          </p:nvSpPr>
          <p:spPr bwMode="auto">
            <a:xfrm>
              <a:off x="1349" y="816"/>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800" b="1">
                  <a:solidFill>
                    <a:srgbClr val="FFC000"/>
                  </a:solidFill>
                  <a:ea typeface="幼圆" panose="02010509060101010101" pitchFamily="49" charset="-122"/>
                </a:rPr>
                <a:t>名词</a:t>
              </a:r>
            </a:p>
          </p:txBody>
        </p:sp>
        <p:sp>
          <p:nvSpPr>
            <p:cNvPr id="23575" name="Text Box 12">
              <a:extLst>
                <a:ext uri="{FF2B5EF4-FFF2-40B4-BE49-F238E27FC236}">
                  <a16:creationId xmlns:a16="http://schemas.microsoft.com/office/drawing/2014/main" id="{E583F376-EDF0-4507-9674-6FFDDFD87AF1}"/>
                </a:ext>
              </a:extLst>
            </p:cNvPr>
            <p:cNvSpPr txBox="1">
              <a:spLocks noChangeArrowheads="1"/>
            </p:cNvSpPr>
            <p:nvPr/>
          </p:nvSpPr>
          <p:spPr bwMode="auto">
            <a:xfrm>
              <a:off x="3221" y="816"/>
              <a:ext cx="1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800" b="1">
                  <a:solidFill>
                    <a:srgbClr val="FFC000"/>
                  </a:solidFill>
                  <a:ea typeface="幼圆" panose="02010509060101010101" pitchFamily="49" charset="-122"/>
                </a:rPr>
                <a:t>所联系的量</a:t>
              </a:r>
            </a:p>
          </p:txBody>
        </p:sp>
        <p:graphicFrame>
          <p:nvGraphicFramePr>
            <p:cNvPr id="23576" name="Object 8">
              <a:extLst>
                <a:ext uri="{FF2B5EF4-FFF2-40B4-BE49-F238E27FC236}">
                  <a16:creationId xmlns:a16="http://schemas.microsoft.com/office/drawing/2014/main" id="{6E137B25-1041-4A92-8194-F085891CF047}"/>
                </a:ext>
              </a:extLst>
            </p:cNvPr>
            <p:cNvGraphicFramePr>
              <a:graphicFrameLocks noChangeAspect="1"/>
            </p:cNvGraphicFramePr>
            <p:nvPr/>
          </p:nvGraphicFramePr>
          <p:xfrm>
            <a:off x="2495" y="1280"/>
            <a:ext cx="199" cy="232"/>
          </p:xfrm>
          <a:graphic>
            <a:graphicData uri="http://schemas.openxmlformats.org/presentationml/2006/ole">
              <mc:AlternateContent xmlns:mc="http://schemas.openxmlformats.org/markup-compatibility/2006">
                <mc:Choice xmlns:v="urn:schemas-microsoft-com:vml" Requires="v">
                  <p:oleObj name="公式" r:id="rId2" imgW="317362" imgH="368140" progId="Equation.3">
                    <p:embed/>
                  </p:oleObj>
                </mc:Choice>
                <mc:Fallback>
                  <p:oleObj name="公式" r:id="rId2" imgW="317362" imgH="368140" progId="Equation.3">
                    <p:embed/>
                    <p:pic>
                      <p:nvPicPr>
                        <p:cNvPr id="0" name="Object 8"/>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2495" y="1280"/>
                          <a:ext cx="19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7" name="Object 9">
              <a:extLst>
                <a:ext uri="{FF2B5EF4-FFF2-40B4-BE49-F238E27FC236}">
                  <a16:creationId xmlns:a16="http://schemas.microsoft.com/office/drawing/2014/main" id="{1A0F7D69-3863-4011-8F41-749918FF0C6B}"/>
                </a:ext>
              </a:extLst>
            </p:cNvPr>
            <p:cNvGraphicFramePr>
              <a:graphicFrameLocks noChangeAspect="1"/>
            </p:cNvGraphicFramePr>
            <p:nvPr/>
          </p:nvGraphicFramePr>
          <p:xfrm>
            <a:off x="2495" y="1628"/>
            <a:ext cx="199" cy="232"/>
          </p:xfrm>
          <a:graphic>
            <a:graphicData uri="http://schemas.openxmlformats.org/presentationml/2006/ole">
              <mc:AlternateContent xmlns:mc="http://schemas.openxmlformats.org/markup-compatibility/2006">
                <mc:Choice xmlns:v="urn:schemas-microsoft-com:vml" Requires="v">
                  <p:oleObj name="公式" r:id="rId4" imgW="317362" imgH="368140" progId="Equation.3">
                    <p:embed/>
                  </p:oleObj>
                </mc:Choice>
                <mc:Fallback>
                  <p:oleObj name="公式" r:id="rId4" imgW="317362" imgH="368140" progId="Equation.3">
                    <p:embed/>
                    <p:pic>
                      <p:nvPicPr>
                        <p:cNvPr id="0" name="Object 9"/>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495" y="1628"/>
                          <a:ext cx="19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78" name="Object 10">
              <a:extLst>
                <a:ext uri="{FF2B5EF4-FFF2-40B4-BE49-F238E27FC236}">
                  <a16:creationId xmlns:a16="http://schemas.microsoft.com/office/drawing/2014/main" id="{22EDD852-6C6E-4299-BE2C-37695B00F5CF}"/>
                </a:ext>
              </a:extLst>
            </p:cNvPr>
            <p:cNvGraphicFramePr>
              <a:graphicFrameLocks noChangeAspect="1"/>
            </p:cNvGraphicFramePr>
            <p:nvPr/>
          </p:nvGraphicFramePr>
          <p:xfrm>
            <a:off x="2495" y="2004"/>
            <a:ext cx="183" cy="232"/>
          </p:xfrm>
          <a:graphic>
            <a:graphicData uri="http://schemas.openxmlformats.org/presentationml/2006/ole">
              <mc:AlternateContent xmlns:mc="http://schemas.openxmlformats.org/markup-compatibility/2006">
                <mc:Choice xmlns:v="urn:schemas-microsoft-com:vml" Requires="v">
                  <p:oleObj name="公式" r:id="rId6" imgW="291973" imgH="368140" progId="Equation.3">
                    <p:embed/>
                  </p:oleObj>
                </mc:Choice>
                <mc:Fallback>
                  <p:oleObj name="公式" r:id="rId6" imgW="291973" imgH="368140" progId="Equation.3">
                    <p:embed/>
                    <p:pic>
                      <p:nvPicPr>
                        <p:cNvPr id="0" name="Object 10"/>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495" y="2004"/>
                          <a:ext cx="18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9" name="Text Box 16">
              <a:extLst>
                <a:ext uri="{FF2B5EF4-FFF2-40B4-BE49-F238E27FC236}">
                  <a16:creationId xmlns:a16="http://schemas.microsoft.com/office/drawing/2014/main" id="{A5C6B12A-F1D9-4B65-A0CF-643F7B9F2AD0}"/>
                </a:ext>
              </a:extLst>
            </p:cNvPr>
            <p:cNvSpPr txBox="1">
              <a:spLocks noChangeArrowheads="1"/>
            </p:cNvSpPr>
            <p:nvPr/>
          </p:nvSpPr>
          <p:spPr bwMode="auto">
            <a:xfrm>
              <a:off x="1065" y="1248"/>
              <a:ext cx="120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800" b="1">
                  <a:solidFill>
                    <a:srgbClr val="FFFFFF"/>
                  </a:solidFill>
                  <a:ea typeface="仿宋_GB2312" pitchFamily="49" charset="-122"/>
                </a:rPr>
                <a:t>电 场 强 度</a:t>
              </a:r>
            </a:p>
          </p:txBody>
        </p:sp>
        <p:sp>
          <p:nvSpPr>
            <p:cNvPr id="23580" name="Text Box 17">
              <a:extLst>
                <a:ext uri="{FF2B5EF4-FFF2-40B4-BE49-F238E27FC236}">
                  <a16:creationId xmlns:a16="http://schemas.microsoft.com/office/drawing/2014/main" id="{53D88BFE-2341-485C-A185-741FB1B23C01}"/>
                </a:ext>
              </a:extLst>
            </p:cNvPr>
            <p:cNvSpPr txBox="1">
              <a:spLocks noChangeArrowheads="1"/>
            </p:cNvSpPr>
            <p:nvPr/>
          </p:nvSpPr>
          <p:spPr bwMode="auto">
            <a:xfrm>
              <a:off x="1061" y="1584"/>
              <a:ext cx="1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800" b="1">
                  <a:solidFill>
                    <a:srgbClr val="FFFFFF"/>
                  </a:solidFill>
                  <a:ea typeface="仿宋_GB2312" pitchFamily="49" charset="-122"/>
                </a:rPr>
                <a:t>电位移矢量</a:t>
              </a:r>
            </a:p>
          </p:txBody>
        </p:sp>
        <p:sp>
          <p:nvSpPr>
            <p:cNvPr id="23581" name="Text Box 18">
              <a:extLst>
                <a:ext uri="{FF2B5EF4-FFF2-40B4-BE49-F238E27FC236}">
                  <a16:creationId xmlns:a16="http://schemas.microsoft.com/office/drawing/2014/main" id="{492D8DF7-972F-46B7-B6C2-1CB20402B6D1}"/>
                </a:ext>
              </a:extLst>
            </p:cNvPr>
            <p:cNvSpPr txBox="1">
              <a:spLocks noChangeArrowheads="1"/>
            </p:cNvSpPr>
            <p:nvPr/>
          </p:nvSpPr>
          <p:spPr bwMode="auto">
            <a:xfrm>
              <a:off x="1061" y="1968"/>
              <a:ext cx="12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800" b="1">
                  <a:solidFill>
                    <a:srgbClr val="FFFFFF"/>
                  </a:solidFill>
                  <a:ea typeface="仿宋_GB2312" pitchFamily="49" charset="-122"/>
                </a:rPr>
                <a:t>电极化强度</a:t>
              </a:r>
            </a:p>
          </p:txBody>
        </p:sp>
        <p:sp>
          <p:nvSpPr>
            <p:cNvPr id="23582" name="Text Box 19">
              <a:extLst>
                <a:ext uri="{FF2B5EF4-FFF2-40B4-BE49-F238E27FC236}">
                  <a16:creationId xmlns:a16="http://schemas.microsoft.com/office/drawing/2014/main" id="{31F6B5AF-87D8-4750-AF1D-3A3E2F3BBBCB}"/>
                </a:ext>
              </a:extLst>
            </p:cNvPr>
            <p:cNvSpPr txBox="1">
              <a:spLocks noChangeArrowheads="1"/>
            </p:cNvSpPr>
            <p:nvPr/>
          </p:nvSpPr>
          <p:spPr bwMode="auto">
            <a:xfrm>
              <a:off x="2933" y="1597"/>
              <a:ext cx="19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a:solidFill>
                    <a:srgbClr val="FFFFFF"/>
                  </a:solidFill>
                  <a:ea typeface="仿宋_GB2312" pitchFamily="49" charset="-122"/>
                </a:rPr>
                <a:t>自       由      电      荷</a:t>
              </a:r>
            </a:p>
          </p:txBody>
        </p:sp>
        <p:sp>
          <p:nvSpPr>
            <p:cNvPr id="23583" name="Text Box 20">
              <a:extLst>
                <a:ext uri="{FF2B5EF4-FFF2-40B4-BE49-F238E27FC236}">
                  <a16:creationId xmlns:a16="http://schemas.microsoft.com/office/drawing/2014/main" id="{0E8E57C6-9C48-45AA-BDFE-CBFBD7E48D67}"/>
                </a:ext>
              </a:extLst>
            </p:cNvPr>
            <p:cNvSpPr txBox="1">
              <a:spLocks noChangeArrowheads="1"/>
            </p:cNvSpPr>
            <p:nvPr/>
          </p:nvSpPr>
          <p:spPr bwMode="auto">
            <a:xfrm>
              <a:off x="2947" y="1240"/>
              <a:ext cx="18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b="1">
                  <a:solidFill>
                    <a:srgbClr val="FFFFFF"/>
                  </a:solidFill>
                  <a:ea typeface="仿宋_GB2312" pitchFamily="49" charset="-122"/>
                </a:rPr>
                <a:t>自由电荷和极化电荷</a:t>
              </a:r>
            </a:p>
          </p:txBody>
        </p:sp>
        <p:sp>
          <p:nvSpPr>
            <p:cNvPr id="23584" name="Text Box 21">
              <a:extLst>
                <a:ext uri="{FF2B5EF4-FFF2-40B4-BE49-F238E27FC236}">
                  <a16:creationId xmlns:a16="http://schemas.microsoft.com/office/drawing/2014/main" id="{4D6D732B-2413-4DF1-A7C4-0A06B1CE122B}"/>
                </a:ext>
              </a:extLst>
            </p:cNvPr>
            <p:cNvSpPr txBox="1">
              <a:spLocks noChangeArrowheads="1"/>
            </p:cNvSpPr>
            <p:nvPr/>
          </p:nvSpPr>
          <p:spPr bwMode="auto">
            <a:xfrm>
              <a:off x="2933" y="1968"/>
              <a:ext cx="19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b="1">
                  <a:solidFill>
                    <a:srgbClr val="FFFFFF"/>
                  </a:solidFill>
                  <a:ea typeface="仿宋_GB2312" pitchFamily="49" charset="-122"/>
                </a:rPr>
                <a:t>极       化      电      荷</a:t>
              </a:r>
            </a:p>
          </p:txBody>
        </p:sp>
      </p:grpSp>
      <p:sp>
        <p:nvSpPr>
          <p:cNvPr id="23555" name="Text Box 22">
            <a:extLst>
              <a:ext uri="{FF2B5EF4-FFF2-40B4-BE49-F238E27FC236}">
                <a16:creationId xmlns:a16="http://schemas.microsoft.com/office/drawing/2014/main" id="{1EC07AFB-21F9-4E8D-8D67-409EEA6F1F61}"/>
              </a:ext>
            </a:extLst>
          </p:cNvPr>
          <p:cNvSpPr txBox="1">
            <a:spLocks noChangeArrowheads="1"/>
          </p:cNvSpPr>
          <p:nvPr/>
        </p:nvSpPr>
        <p:spPr bwMode="auto">
          <a:xfrm>
            <a:off x="1181100" y="3381375"/>
            <a:ext cx="2720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四、三个方程</a:t>
            </a:r>
          </a:p>
        </p:txBody>
      </p:sp>
      <p:grpSp>
        <p:nvGrpSpPr>
          <p:cNvPr id="23556" name="Group 23">
            <a:extLst>
              <a:ext uri="{FF2B5EF4-FFF2-40B4-BE49-F238E27FC236}">
                <a16:creationId xmlns:a16="http://schemas.microsoft.com/office/drawing/2014/main" id="{023CA5C1-D4CA-44BC-A2FA-BEE241689BCC}"/>
              </a:ext>
            </a:extLst>
          </p:cNvPr>
          <p:cNvGrpSpPr>
            <a:grpSpLocks/>
          </p:cNvGrpSpPr>
          <p:nvPr/>
        </p:nvGrpSpPr>
        <p:grpSpPr bwMode="auto">
          <a:xfrm>
            <a:off x="1308100" y="4067175"/>
            <a:ext cx="2206625" cy="523875"/>
            <a:chOff x="722" y="2677"/>
            <a:chExt cx="1390" cy="330"/>
          </a:xfrm>
        </p:grpSpPr>
        <p:sp>
          <p:nvSpPr>
            <p:cNvPr id="23565" name="Text Box 24">
              <a:extLst>
                <a:ext uri="{FF2B5EF4-FFF2-40B4-BE49-F238E27FC236}">
                  <a16:creationId xmlns:a16="http://schemas.microsoft.com/office/drawing/2014/main" id="{653C6BE2-37F8-4169-8408-406C47299992}"/>
                </a:ext>
              </a:extLst>
            </p:cNvPr>
            <p:cNvSpPr txBox="1">
              <a:spLocks noChangeArrowheads="1"/>
            </p:cNvSpPr>
            <p:nvPr/>
          </p:nvSpPr>
          <p:spPr bwMode="auto">
            <a:xfrm>
              <a:off x="722" y="2677"/>
              <a:ext cx="13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b="1">
                  <a:solidFill>
                    <a:srgbClr val="FFFFFF"/>
                  </a:solidFill>
                  <a:ea typeface="楷体_GB2312" pitchFamily="49" charset="-122"/>
                </a:rPr>
                <a:t>1.</a:t>
              </a:r>
              <a:r>
                <a:rPr lang="en-US" altLang="zh-CN" sz="2800" b="1">
                  <a:solidFill>
                    <a:srgbClr val="FFFFFF"/>
                  </a:solidFill>
                  <a:latin typeface="楷体_GB2312" pitchFamily="49" charset="-122"/>
                  <a:ea typeface="楷体_GB2312" pitchFamily="49" charset="-122"/>
                </a:rPr>
                <a:t>      </a:t>
              </a:r>
              <a:r>
                <a:rPr lang="zh-CN" altLang="en-US" sz="2800" b="1">
                  <a:solidFill>
                    <a:srgbClr val="FFFFFF"/>
                  </a:solidFill>
                  <a:latin typeface="楷体_GB2312" pitchFamily="49" charset="-122"/>
                  <a:ea typeface="楷体_GB2312" pitchFamily="49" charset="-122"/>
                </a:rPr>
                <a:t>的定义</a:t>
              </a:r>
              <a:endParaRPr lang="zh-CN" altLang="en-US" sz="2800">
                <a:solidFill>
                  <a:srgbClr val="FFFFFF"/>
                </a:solidFill>
                <a:latin typeface="楷体_GB2312" pitchFamily="49" charset="-122"/>
                <a:ea typeface="楷体_GB2312" pitchFamily="49" charset="-122"/>
              </a:endParaRPr>
            </a:p>
          </p:txBody>
        </p:sp>
        <p:graphicFrame>
          <p:nvGraphicFramePr>
            <p:cNvPr id="23566" name="Object 7">
              <a:extLst>
                <a:ext uri="{FF2B5EF4-FFF2-40B4-BE49-F238E27FC236}">
                  <a16:creationId xmlns:a16="http://schemas.microsoft.com/office/drawing/2014/main" id="{4089E7A3-22E0-4E47-A647-4EFF75C3A3EB}"/>
                </a:ext>
              </a:extLst>
            </p:cNvPr>
            <p:cNvGraphicFramePr>
              <a:graphicFrameLocks noChangeAspect="1"/>
            </p:cNvGraphicFramePr>
            <p:nvPr/>
          </p:nvGraphicFramePr>
          <p:xfrm>
            <a:off x="1115" y="2709"/>
            <a:ext cx="199" cy="232"/>
          </p:xfrm>
          <a:graphic>
            <a:graphicData uri="http://schemas.openxmlformats.org/presentationml/2006/ole">
              <mc:AlternateContent xmlns:mc="http://schemas.openxmlformats.org/markup-compatibility/2006">
                <mc:Choice xmlns:v="urn:schemas-microsoft-com:vml" Requires="v">
                  <p:oleObj name="公式" r:id="rId8" imgW="317362" imgH="368140" progId="Equation.3">
                    <p:embed/>
                  </p:oleObj>
                </mc:Choice>
                <mc:Fallback>
                  <p:oleObj name="公式" r:id="rId8" imgW="317362" imgH="368140" progId="Equation.3">
                    <p:embed/>
                    <p:pic>
                      <p:nvPicPr>
                        <p:cNvPr id="0" name="Object 7"/>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1115" y="2709"/>
                          <a:ext cx="199"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3557" name="Object 2">
            <a:extLst>
              <a:ext uri="{FF2B5EF4-FFF2-40B4-BE49-F238E27FC236}">
                <a16:creationId xmlns:a16="http://schemas.microsoft.com/office/drawing/2014/main" id="{D33F61C7-1900-4BA7-9FDB-E6F2BCA6D2C2}"/>
              </a:ext>
            </a:extLst>
          </p:cNvPr>
          <p:cNvGraphicFramePr>
            <a:graphicFrameLocks noChangeAspect="1"/>
          </p:cNvGraphicFramePr>
          <p:nvPr/>
        </p:nvGraphicFramePr>
        <p:xfrm>
          <a:off x="5226050" y="4098925"/>
          <a:ext cx="1266825" cy="452438"/>
        </p:xfrm>
        <a:graphic>
          <a:graphicData uri="http://schemas.openxmlformats.org/presentationml/2006/ole">
            <mc:AlternateContent xmlns:mc="http://schemas.openxmlformats.org/markup-compatibility/2006">
              <mc:Choice xmlns:v="urn:schemas-microsoft-com:vml" Requires="v">
                <p:oleObj name="公式" r:id="rId9" imgW="1282700" imgH="457200" progId="Equation.3">
                  <p:embed/>
                </p:oleObj>
              </mc:Choice>
              <mc:Fallback>
                <p:oleObj name="公式" r:id="rId9" imgW="1282700" imgH="457200" progId="Equation.3">
                  <p:embed/>
                  <p:pic>
                    <p:nvPicPr>
                      <p:cNvPr id="0" name="Object 2"/>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5226050" y="4098925"/>
                        <a:ext cx="1266825"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3">
            <a:extLst>
              <a:ext uri="{FF2B5EF4-FFF2-40B4-BE49-F238E27FC236}">
                <a16:creationId xmlns:a16="http://schemas.microsoft.com/office/drawing/2014/main" id="{9C9EA174-A8B0-484E-AC01-2703D250AF22}"/>
              </a:ext>
            </a:extLst>
          </p:cNvPr>
          <p:cNvGraphicFramePr>
            <a:graphicFrameLocks noChangeAspect="1"/>
          </p:cNvGraphicFramePr>
          <p:nvPr/>
        </p:nvGraphicFramePr>
        <p:xfrm>
          <a:off x="1887538" y="4629150"/>
          <a:ext cx="1362075" cy="593725"/>
        </p:xfrm>
        <a:graphic>
          <a:graphicData uri="http://schemas.openxmlformats.org/presentationml/2006/ole">
            <mc:AlternateContent xmlns:mc="http://schemas.openxmlformats.org/markup-compatibility/2006">
              <mc:Choice xmlns:v="urn:schemas-microsoft-com:vml" Requires="v">
                <p:oleObj name="Equation" r:id="rId11" imgW="533169" imgH="253890" progId="Equation.3">
                  <p:embed/>
                </p:oleObj>
              </mc:Choice>
              <mc:Fallback>
                <p:oleObj name="Equation" r:id="rId11" imgW="533169" imgH="253890" progId="Equation.3">
                  <p:embed/>
                  <p:pic>
                    <p:nvPicPr>
                      <p:cNvPr id="0" name="Object 3"/>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887538" y="4629150"/>
                        <a:ext cx="1362075"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9" name="Object 4">
            <a:extLst>
              <a:ext uri="{FF2B5EF4-FFF2-40B4-BE49-F238E27FC236}">
                <a16:creationId xmlns:a16="http://schemas.microsoft.com/office/drawing/2014/main" id="{63AB8EA9-F658-4AFC-B89D-D5EB5BBAC89D}"/>
              </a:ext>
            </a:extLst>
          </p:cNvPr>
          <p:cNvGraphicFramePr>
            <a:graphicFrameLocks noChangeAspect="1"/>
          </p:cNvGraphicFramePr>
          <p:nvPr/>
        </p:nvGraphicFramePr>
        <p:xfrm>
          <a:off x="5226050" y="4721225"/>
          <a:ext cx="1854200" cy="469900"/>
        </p:xfrm>
        <a:graphic>
          <a:graphicData uri="http://schemas.openxmlformats.org/presentationml/2006/ole">
            <mc:AlternateContent xmlns:mc="http://schemas.openxmlformats.org/markup-compatibility/2006">
              <mc:Choice xmlns:v="urn:schemas-microsoft-com:vml" Requires="v">
                <p:oleObj name="公式" r:id="rId13" imgW="1854200" imgH="469900" progId="Equation.3">
                  <p:embed/>
                </p:oleObj>
              </mc:Choice>
              <mc:Fallback>
                <p:oleObj name="公式" r:id="rId13" imgW="1854200" imgH="469900" progId="Equation.3">
                  <p:embed/>
                  <p:pic>
                    <p:nvPicPr>
                      <p:cNvPr id="0" name="Object 4"/>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5226050" y="4721225"/>
                        <a:ext cx="1854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Text Box 29">
            <a:extLst>
              <a:ext uri="{FF2B5EF4-FFF2-40B4-BE49-F238E27FC236}">
                <a16:creationId xmlns:a16="http://schemas.microsoft.com/office/drawing/2014/main" id="{8B6D5D02-7B64-4DFC-A8E9-8616378B0644}"/>
              </a:ext>
            </a:extLst>
          </p:cNvPr>
          <p:cNvSpPr txBox="1">
            <a:spLocks noChangeArrowheads="1"/>
          </p:cNvSpPr>
          <p:nvPr/>
        </p:nvSpPr>
        <p:spPr bwMode="auto">
          <a:xfrm>
            <a:off x="1379538" y="5203825"/>
            <a:ext cx="2468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3.  </a:t>
            </a:r>
            <a:r>
              <a:rPr lang="zh-CN" altLang="en-US" sz="2800" b="1">
                <a:solidFill>
                  <a:srgbClr val="FFFFFF"/>
                </a:solidFill>
                <a:latin typeface="楷体_GB2312" pitchFamily="49" charset="-122"/>
                <a:ea typeface="楷体_GB2312" pitchFamily="49" charset="-122"/>
              </a:rPr>
              <a:t>状态方程</a:t>
            </a:r>
          </a:p>
        </p:txBody>
      </p:sp>
      <p:graphicFrame>
        <p:nvGraphicFramePr>
          <p:cNvPr id="23561" name="Object 5">
            <a:extLst>
              <a:ext uri="{FF2B5EF4-FFF2-40B4-BE49-F238E27FC236}">
                <a16:creationId xmlns:a16="http://schemas.microsoft.com/office/drawing/2014/main" id="{0D433289-ED36-4052-9491-4C5C2713BB75}"/>
              </a:ext>
            </a:extLst>
          </p:cNvPr>
          <p:cNvGraphicFramePr>
            <a:graphicFrameLocks noChangeAspect="1"/>
          </p:cNvGraphicFramePr>
          <p:nvPr/>
        </p:nvGraphicFramePr>
        <p:xfrm>
          <a:off x="2782888" y="5859463"/>
          <a:ext cx="1635125" cy="466725"/>
        </p:xfrm>
        <a:graphic>
          <a:graphicData uri="http://schemas.openxmlformats.org/presentationml/2006/ole">
            <mc:AlternateContent xmlns:mc="http://schemas.openxmlformats.org/markup-compatibility/2006">
              <mc:Choice xmlns:v="urn:schemas-microsoft-com:vml" Requires="v">
                <p:oleObj name="公式" r:id="rId15" imgW="1638300" imgH="469900" progId="Equation.3">
                  <p:embed/>
                </p:oleObj>
              </mc:Choice>
              <mc:Fallback>
                <p:oleObj name="公式" r:id="rId15" imgW="1638300" imgH="469900" progId="Equation.3">
                  <p:embed/>
                  <p:pic>
                    <p:nvPicPr>
                      <p:cNvPr id="0" name="Object 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82888" y="5859463"/>
                        <a:ext cx="1635125" cy="4667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62" name="Object 6">
            <a:extLst>
              <a:ext uri="{FF2B5EF4-FFF2-40B4-BE49-F238E27FC236}">
                <a16:creationId xmlns:a16="http://schemas.microsoft.com/office/drawing/2014/main" id="{88F0546D-D6D7-40EA-8088-55EADD396EDF}"/>
              </a:ext>
            </a:extLst>
          </p:cNvPr>
          <p:cNvGraphicFramePr>
            <a:graphicFrameLocks noChangeAspect="1"/>
          </p:cNvGraphicFramePr>
          <p:nvPr/>
        </p:nvGraphicFramePr>
        <p:xfrm>
          <a:off x="4678363" y="5883275"/>
          <a:ext cx="2970212" cy="441325"/>
        </p:xfrm>
        <a:graphic>
          <a:graphicData uri="http://schemas.openxmlformats.org/presentationml/2006/ole">
            <mc:AlternateContent xmlns:mc="http://schemas.openxmlformats.org/markup-compatibility/2006">
              <mc:Choice xmlns:v="urn:schemas-microsoft-com:vml" Requires="v">
                <p:oleObj name="Equation" r:id="rId17" imgW="3390900" imgH="431800" progId="Equation.3">
                  <p:embed/>
                </p:oleObj>
              </mc:Choice>
              <mc:Fallback>
                <p:oleObj name="Equation" r:id="rId17" imgW="3390900" imgH="431800" progId="Equation.3">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78363" y="5883275"/>
                        <a:ext cx="2970212" cy="44132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3" name="Rectangle 35">
            <a:hlinkClick r:id="" action="ppaction://hlinkshowjump?jump=endshow"/>
            <a:extLst>
              <a:ext uri="{FF2B5EF4-FFF2-40B4-BE49-F238E27FC236}">
                <a16:creationId xmlns:a16="http://schemas.microsoft.com/office/drawing/2014/main" id="{7DAAC8C1-563A-41E8-9502-E6CFDE8B5AD2}"/>
              </a:ext>
            </a:extLst>
          </p:cNvPr>
          <p:cNvSpPr>
            <a:spLocks noChangeArrowheads="1"/>
          </p:cNvSpPr>
          <p:nvPr/>
        </p:nvSpPr>
        <p:spPr bwMode="auto">
          <a:xfrm>
            <a:off x="7426325" y="6048375"/>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3564" name="Text Box 29">
            <a:extLst>
              <a:ext uri="{FF2B5EF4-FFF2-40B4-BE49-F238E27FC236}">
                <a16:creationId xmlns:a16="http://schemas.microsoft.com/office/drawing/2014/main" id="{025B9852-F00F-4324-8823-2839B6B3A0F9}"/>
              </a:ext>
            </a:extLst>
          </p:cNvPr>
          <p:cNvSpPr txBox="1">
            <a:spLocks noChangeArrowheads="1"/>
          </p:cNvSpPr>
          <p:nvPr/>
        </p:nvSpPr>
        <p:spPr bwMode="auto">
          <a:xfrm>
            <a:off x="1376363" y="4664075"/>
            <a:ext cx="3448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2.                </a:t>
            </a:r>
            <a:r>
              <a:rPr lang="zh-CN" altLang="en-US" sz="2800" b="1">
                <a:solidFill>
                  <a:srgbClr val="FFFFFF"/>
                </a:solidFill>
                <a:ea typeface="楷体_GB2312" pitchFamily="49" charset="-122"/>
              </a:rPr>
              <a:t>的关系</a:t>
            </a:r>
            <a:endParaRPr lang="zh-CN" altLang="en-US" sz="2800" b="1">
              <a:solidFill>
                <a:srgbClr val="FFFFFF"/>
              </a:solidFill>
              <a:latin typeface="楷体_GB2312" pitchFamily="49" charset="-122"/>
              <a:ea typeface="楷体_GB2312"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262CCD54-9A70-4AEC-8B49-DCDF201949F0}"/>
              </a:ext>
            </a:extLst>
          </p:cNvPr>
          <p:cNvGrpSpPr>
            <a:grpSpLocks/>
          </p:cNvGrpSpPr>
          <p:nvPr/>
        </p:nvGrpSpPr>
        <p:grpSpPr bwMode="auto">
          <a:xfrm>
            <a:off x="5243513" y="982663"/>
            <a:ext cx="4114800" cy="3124200"/>
            <a:chOff x="3312" y="768"/>
            <a:chExt cx="2592" cy="1968"/>
          </a:xfrm>
        </p:grpSpPr>
        <p:sp>
          <p:nvSpPr>
            <p:cNvPr id="24598" name="Rectangle 3">
              <a:extLst>
                <a:ext uri="{FF2B5EF4-FFF2-40B4-BE49-F238E27FC236}">
                  <a16:creationId xmlns:a16="http://schemas.microsoft.com/office/drawing/2014/main" id="{00FB644E-6E36-4790-BAA6-CA14BDD34DEB}"/>
                </a:ext>
              </a:extLst>
            </p:cNvPr>
            <p:cNvSpPr>
              <a:spLocks noChangeArrowheads="1"/>
            </p:cNvSpPr>
            <p:nvPr/>
          </p:nvSpPr>
          <p:spPr bwMode="auto">
            <a:xfrm>
              <a:off x="3312" y="768"/>
              <a:ext cx="2400" cy="1968"/>
            </a:xfrm>
            <a:prstGeom prst="rect">
              <a:avLst/>
            </a:prstGeom>
            <a:solidFill>
              <a:srgbClr val="FFFFFF"/>
            </a:solidFill>
            <a:ln w="9525">
              <a:solidFill>
                <a:srgbClr val="006666"/>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599" name="Rectangle 4" descr="20%">
              <a:extLst>
                <a:ext uri="{FF2B5EF4-FFF2-40B4-BE49-F238E27FC236}">
                  <a16:creationId xmlns:a16="http://schemas.microsoft.com/office/drawing/2014/main" id="{142F2A56-3388-4A33-A652-4AEBE5D6983F}"/>
                </a:ext>
              </a:extLst>
            </p:cNvPr>
            <p:cNvSpPr>
              <a:spLocks noChangeArrowheads="1"/>
            </p:cNvSpPr>
            <p:nvPr/>
          </p:nvSpPr>
          <p:spPr bwMode="auto">
            <a:xfrm>
              <a:off x="3744" y="1200"/>
              <a:ext cx="1872" cy="1104"/>
            </a:xfrm>
            <a:prstGeom prst="rect">
              <a:avLst/>
            </a:prstGeom>
            <a:blipFill dpi="0" rotWithShape="0">
              <a:blip r:embed="rId2"/>
              <a:srcRect/>
              <a:tile tx="0" ty="0" sx="100000" sy="100000" flip="none" algn="tl"/>
            </a:blipFill>
            <a:ln w="19050">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600" name="Rectangle 5">
              <a:extLst>
                <a:ext uri="{FF2B5EF4-FFF2-40B4-BE49-F238E27FC236}">
                  <a16:creationId xmlns:a16="http://schemas.microsoft.com/office/drawing/2014/main" id="{716B704B-19A9-4895-91AA-C39174CBA443}"/>
                </a:ext>
              </a:extLst>
            </p:cNvPr>
            <p:cNvSpPr>
              <a:spLocks noChangeArrowheads="1"/>
            </p:cNvSpPr>
            <p:nvPr/>
          </p:nvSpPr>
          <p:spPr bwMode="auto">
            <a:xfrm>
              <a:off x="3744" y="816"/>
              <a:ext cx="1872" cy="336"/>
            </a:xfrm>
            <a:prstGeom prst="rect">
              <a:avLst/>
            </a:prstGeom>
            <a:gradFill rotWithShape="0">
              <a:gsLst>
                <a:gs pos="0">
                  <a:srgbClr val="A9A9A9"/>
                </a:gs>
                <a:gs pos="100000">
                  <a:srgbClr val="FFFFFF"/>
                </a:gs>
              </a:gsLst>
              <a:lin ang="5400000" scaled="1"/>
            </a:gradFill>
            <a:ln w="19050">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601" name="Rectangle 6">
              <a:extLst>
                <a:ext uri="{FF2B5EF4-FFF2-40B4-BE49-F238E27FC236}">
                  <a16:creationId xmlns:a16="http://schemas.microsoft.com/office/drawing/2014/main" id="{E9A0724A-79A6-4C19-B35F-4608C2ACBFFD}"/>
                </a:ext>
              </a:extLst>
            </p:cNvPr>
            <p:cNvSpPr>
              <a:spLocks noChangeArrowheads="1"/>
            </p:cNvSpPr>
            <p:nvPr/>
          </p:nvSpPr>
          <p:spPr bwMode="auto">
            <a:xfrm>
              <a:off x="3744" y="2352"/>
              <a:ext cx="1872" cy="336"/>
            </a:xfrm>
            <a:prstGeom prst="rect">
              <a:avLst/>
            </a:prstGeom>
            <a:gradFill rotWithShape="0">
              <a:gsLst>
                <a:gs pos="0">
                  <a:srgbClr val="FFFFFF"/>
                </a:gs>
                <a:gs pos="100000">
                  <a:srgbClr val="A9A9A9"/>
                </a:gs>
              </a:gsLst>
              <a:lin ang="5400000" scaled="1"/>
            </a:gradFill>
            <a:ln w="19050">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4602" name="Text Box 7">
              <a:extLst>
                <a:ext uri="{FF2B5EF4-FFF2-40B4-BE49-F238E27FC236}">
                  <a16:creationId xmlns:a16="http://schemas.microsoft.com/office/drawing/2014/main" id="{845026E2-3D5B-4325-BCD9-53AD584CDAC2}"/>
                </a:ext>
              </a:extLst>
            </p:cNvPr>
            <p:cNvSpPr txBox="1">
              <a:spLocks noChangeArrowheads="1"/>
            </p:cNvSpPr>
            <p:nvPr/>
          </p:nvSpPr>
          <p:spPr bwMode="auto">
            <a:xfrm>
              <a:off x="3744" y="2073"/>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CC0000"/>
                  </a:solidFill>
                  <a:latin typeface="Times New Roman" panose="02020603050405020304" pitchFamily="18" charset="0"/>
                </a:rPr>
                <a:t>+    +    +    +   +   +     </a:t>
              </a:r>
            </a:p>
          </p:txBody>
        </p:sp>
        <p:sp>
          <p:nvSpPr>
            <p:cNvPr id="24603" name="Rectangle 8">
              <a:extLst>
                <a:ext uri="{FF2B5EF4-FFF2-40B4-BE49-F238E27FC236}">
                  <a16:creationId xmlns:a16="http://schemas.microsoft.com/office/drawing/2014/main" id="{4E70B522-9416-4714-8F21-6ADC215382BA}"/>
                </a:ext>
              </a:extLst>
            </p:cNvPr>
            <p:cNvSpPr>
              <a:spLocks noChangeArrowheads="1"/>
            </p:cNvSpPr>
            <p:nvPr/>
          </p:nvSpPr>
          <p:spPr bwMode="auto">
            <a:xfrm>
              <a:off x="3792" y="1008"/>
              <a:ext cx="182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4000" b="1">
                  <a:solidFill>
                    <a:srgbClr val="0000FF"/>
                  </a:solidFill>
                  <a:latin typeface="Times New Roman" panose="02020603050405020304" pitchFamily="18" charset="0"/>
                </a:rPr>
                <a:t>-   -   -   -  -  -        </a:t>
              </a:r>
            </a:p>
          </p:txBody>
        </p:sp>
        <p:sp>
          <p:nvSpPr>
            <p:cNvPr id="24604" name="Rectangle 9">
              <a:extLst>
                <a:ext uri="{FF2B5EF4-FFF2-40B4-BE49-F238E27FC236}">
                  <a16:creationId xmlns:a16="http://schemas.microsoft.com/office/drawing/2014/main" id="{AA547574-AC14-49CD-AD9B-3C5572FCF051}"/>
                </a:ext>
              </a:extLst>
            </p:cNvPr>
            <p:cNvSpPr>
              <a:spLocks noChangeArrowheads="1"/>
            </p:cNvSpPr>
            <p:nvPr/>
          </p:nvSpPr>
          <p:spPr bwMode="auto">
            <a:xfrm>
              <a:off x="3840" y="960"/>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400" b="1">
                  <a:solidFill>
                    <a:srgbClr val="CC0000"/>
                  </a:solidFill>
                  <a:latin typeface="Times New Roman" panose="02020603050405020304" pitchFamily="18" charset="0"/>
                </a:rPr>
                <a:t>+ + + + + + + + + + +</a:t>
              </a:r>
            </a:p>
          </p:txBody>
        </p:sp>
        <p:sp>
          <p:nvSpPr>
            <p:cNvPr id="24605" name="Rectangle 10">
              <a:extLst>
                <a:ext uri="{FF2B5EF4-FFF2-40B4-BE49-F238E27FC236}">
                  <a16:creationId xmlns:a16="http://schemas.microsoft.com/office/drawing/2014/main" id="{C9738904-5768-4BC3-89B1-43B3B180220C}"/>
                </a:ext>
              </a:extLst>
            </p:cNvPr>
            <p:cNvSpPr>
              <a:spLocks noChangeArrowheads="1"/>
            </p:cNvSpPr>
            <p:nvPr/>
          </p:nvSpPr>
          <p:spPr bwMode="auto">
            <a:xfrm>
              <a:off x="3724" y="2160"/>
              <a:ext cx="18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3600" b="1">
                  <a:solidFill>
                    <a:srgbClr val="0000FF"/>
                  </a:solidFill>
                  <a:latin typeface="Times New Roman" panose="02020603050405020304" pitchFamily="18" charset="0"/>
                </a:rPr>
                <a:t>- - - - - - - - - - -</a:t>
              </a:r>
            </a:p>
          </p:txBody>
        </p:sp>
        <p:sp>
          <p:nvSpPr>
            <p:cNvPr id="24606" name="Line 11">
              <a:extLst>
                <a:ext uri="{FF2B5EF4-FFF2-40B4-BE49-F238E27FC236}">
                  <a16:creationId xmlns:a16="http://schemas.microsoft.com/office/drawing/2014/main" id="{CA446F90-4082-4291-A72B-7F2F101F8B03}"/>
                </a:ext>
              </a:extLst>
            </p:cNvPr>
            <p:cNvSpPr>
              <a:spLocks noChangeShapeType="1"/>
            </p:cNvSpPr>
            <p:nvPr/>
          </p:nvSpPr>
          <p:spPr bwMode="auto">
            <a:xfrm>
              <a:off x="3456" y="1200"/>
              <a:ext cx="336" cy="0"/>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7" name="Line 12">
              <a:extLst>
                <a:ext uri="{FF2B5EF4-FFF2-40B4-BE49-F238E27FC236}">
                  <a16:creationId xmlns:a16="http://schemas.microsoft.com/office/drawing/2014/main" id="{24D0EE59-83CA-431E-92F8-E9B0B88A1CE8}"/>
                </a:ext>
              </a:extLst>
            </p:cNvPr>
            <p:cNvSpPr>
              <a:spLocks noChangeShapeType="1"/>
            </p:cNvSpPr>
            <p:nvPr/>
          </p:nvSpPr>
          <p:spPr bwMode="auto">
            <a:xfrm>
              <a:off x="3648" y="1200"/>
              <a:ext cx="0" cy="1104"/>
            </a:xfrm>
            <a:prstGeom prst="line">
              <a:avLst/>
            </a:prstGeom>
            <a:noFill/>
            <a:ln w="19050">
              <a:solidFill>
                <a:srgbClr val="000000"/>
              </a:solidFill>
              <a:round/>
              <a:headEnd type="triangl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4608" name="Object 13">
              <a:extLst>
                <a:ext uri="{FF2B5EF4-FFF2-40B4-BE49-F238E27FC236}">
                  <a16:creationId xmlns:a16="http://schemas.microsoft.com/office/drawing/2014/main" id="{25A4AE6C-388C-4EE5-A08A-E60089D4F33F}"/>
                </a:ext>
              </a:extLst>
            </p:cNvPr>
            <p:cNvGraphicFramePr>
              <a:graphicFrameLocks noChangeAspect="1"/>
            </p:cNvGraphicFramePr>
            <p:nvPr/>
          </p:nvGraphicFramePr>
          <p:xfrm>
            <a:off x="3396" y="1536"/>
            <a:ext cx="252" cy="336"/>
          </p:xfrm>
          <a:graphic>
            <a:graphicData uri="http://schemas.openxmlformats.org/presentationml/2006/ole">
              <mc:AlternateContent xmlns:mc="http://schemas.openxmlformats.org/markup-compatibility/2006">
                <mc:Choice xmlns:v="urn:schemas-microsoft-com:vml" Requires="v">
                  <p:oleObj name="Equation" r:id="rId3" imgW="190417" imgH="253890" progId="Equation.3">
                    <p:embed/>
                  </p:oleObj>
                </mc:Choice>
                <mc:Fallback>
                  <p:oleObj name="Equation" r:id="rId3" imgW="190417" imgH="25389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6" y="1536"/>
                          <a:ext cx="252"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609" name="Object 14">
              <a:extLst>
                <a:ext uri="{FF2B5EF4-FFF2-40B4-BE49-F238E27FC236}">
                  <a16:creationId xmlns:a16="http://schemas.microsoft.com/office/drawing/2014/main" id="{787D30F7-18B8-4301-8402-2BF2D64CEC48}"/>
                </a:ext>
              </a:extLst>
            </p:cNvPr>
            <p:cNvGraphicFramePr>
              <a:graphicFrameLocks noChangeAspect="1"/>
            </p:cNvGraphicFramePr>
            <p:nvPr/>
          </p:nvGraphicFramePr>
          <p:xfrm>
            <a:off x="3806" y="1248"/>
            <a:ext cx="339" cy="480"/>
          </p:xfrm>
          <a:graphic>
            <a:graphicData uri="http://schemas.openxmlformats.org/presentationml/2006/ole">
              <mc:AlternateContent xmlns:mc="http://schemas.openxmlformats.org/markup-compatibility/2006">
                <mc:Choice xmlns:v="urn:schemas-microsoft-com:vml" Requires="v">
                  <p:oleObj name="Equation" r:id="rId5" imgW="152268" imgH="215713" progId="Equation.3">
                    <p:embed/>
                  </p:oleObj>
                </mc:Choice>
                <mc:Fallback>
                  <p:oleObj name="Equation" r:id="rId5" imgW="152268" imgH="215713"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6" y="1248"/>
                          <a:ext cx="339"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610" name="Line 15">
              <a:extLst>
                <a:ext uri="{FF2B5EF4-FFF2-40B4-BE49-F238E27FC236}">
                  <a16:creationId xmlns:a16="http://schemas.microsoft.com/office/drawing/2014/main" id="{8F81F6F5-9609-4AE0-BC2C-38D44E496C6B}"/>
                </a:ext>
              </a:extLst>
            </p:cNvPr>
            <p:cNvSpPr>
              <a:spLocks noChangeShapeType="1"/>
            </p:cNvSpPr>
            <p:nvPr/>
          </p:nvSpPr>
          <p:spPr bwMode="auto">
            <a:xfrm>
              <a:off x="3456" y="2304"/>
              <a:ext cx="336" cy="0"/>
            </a:xfrm>
            <a:prstGeom prst="line">
              <a:avLst/>
            </a:prstGeom>
            <a:noFill/>
            <a:ln w="12700">
              <a:solidFill>
                <a:srgbClr val="000000"/>
              </a:solidFill>
              <a:round/>
              <a:headEnd type="none" w="sm" len="lg"/>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79" name="Text Box 16">
            <a:extLst>
              <a:ext uri="{FF2B5EF4-FFF2-40B4-BE49-F238E27FC236}">
                <a16:creationId xmlns:a16="http://schemas.microsoft.com/office/drawing/2014/main" id="{147EDA01-00B2-44DE-B5A6-92C0A0F71B48}"/>
              </a:ext>
            </a:extLst>
          </p:cNvPr>
          <p:cNvSpPr txBox="1">
            <a:spLocks noChangeArrowheads="1"/>
          </p:cNvSpPr>
          <p:nvPr/>
        </p:nvSpPr>
        <p:spPr bwMode="auto">
          <a:xfrm>
            <a:off x="290513" y="168275"/>
            <a:ext cx="491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0000"/>
                </a:solidFill>
                <a:latin typeface="宋体" panose="02010600030101010101" pitchFamily="2" charset="-122"/>
              </a:rPr>
              <a:t>补充</a:t>
            </a:r>
            <a:r>
              <a:rPr lang="en-US" altLang="zh-CN" sz="2800" b="1">
                <a:solidFill>
                  <a:srgbClr val="FF0000"/>
                </a:solidFill>
                <a:latin typeface="宋体" panose="02010600030101010101" pitchFamily="2" charset="-122"/>
              </a:rPr>
              <a:t>1</a:t>
            </a:r>
            <a:r>
              <a:rPr lang="zh-CN" altLang="en-US" sz="2800" b="1">
                <a:solidFill>
                  <a:srgbClr val="FF0000"/>
                </a:solidFill>
                <a:latin typeface="宋体" panose="02010600030101010101" pitchFamily="2" charset="-122"/>
              </a:rPr>
              <a:t>：</a:t>
            </a:r>
          </a:p>
        </p:txBody>
      </p:sp>
      <p:graphicFrame>
        <p:nvGraphicFramePr>
          <p:cNvPr id="65553" name="Object 17">
            <a:extLst>
              <a:ext uri="{FF2B5EF4-FFF2-40B4-BE49-F238E27FC236}">
                <a16:creationId xmlns:a16="http://schemas.microsoft.com/office/drawing/2014/main" id="{6AD66285-48D2-4F7A-8DF1-EE0760831C48}"/>
              </a:ext>
            </a:extLst>
          </p:cNvPr>
          <p:cNvGraphicFramePr>
            <a:graphicFrameLocks noChangeAspect="1"/>
          </p:cNvGraphicFramePr>
          <p:nvPr/>
        </p:nvGraphicFramePr>
        <p:xfrm>
          <a:off x="963613" y="957263"/>
          <a:ext cx="3157537" cy="963612"/>
        </p:xfrm>
        <a:graphic>
          <a:graphicData uri="http://schemas.openxmlformats.org/presentationml/2006/ole">
            <mc:AlternateContent xmlns:mc="http://schemas.openxmlformats.org/markup-compatibility/2006">
              <mc:Choice xmlns:v="urn:schemas-microsoft-com:vml" Requires="v">
                <p:oleObj name="Equation" r:id="rId7" imgW="1371600" imgH="431800" progId="Equation.DSMT4">
                  <p:embed/>
                </p:oleObj>
              </mc:Choice>
              <mc:Fallback>
                <p:oleObj name="Equation" r:id="rId7" imgW="1371600" imgH="431800" progId="Equation.DSMT4">
                  <p:embed/>
                  <p:pic>
                    <p:nvPicPr>
                      <p:cNvPr id="0" name="Object 17"/>
                      <p:cNvPicPr>
                        <a:picLocks noChangeAspect="1" noChangeArrowheads="1"/>
                      </p:cNvPicPr>
                      <p:nvPr/>
                    </p:nvPicPr>
                    <p:blipFill>
                      <a:blip r:embed="rId8">
                        <a:lum bright="100000" contrast="100000"/>
                        <a:extLst>
                          <a:ext uri="{28A0092B-C50C-407E-A947-70E740481C1C}">
                            <a14:useLocalDpi xmlns:a14="http://schemas.microsoft.com/office/drawing/2010/main" val="0"/>
                          </a:ext>
                        </a:extLst>
                      </a:blip>
                      <a:srcRect/>
                      <a:stretch>
                        <a:fillRect/>
                      </a:stretch>
                    </p:blipFill>
                    <p:spPr bwMode="auto">
                      <a:xfrm>
                        <a:off x="963613" y="957263"/>
                        <a:ext cx="3157537"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57" name="Object 21">
            <a:extLst>
              <a:ext uri="{FF2B5EF4-FFF2-40B4-BE49-F238E27FC236}">
                <a16:creationId xmlns:a16="http://schemas.microsoft.com/office/drawing/2014/main" id="{F62AC7E8-C6AE-44B4-B076-81D8D584B700}"/>
              </a:ext>
            </a:extLst>
          </p:cNvPr>
          <p:cNvGraphicFramePr>
            <a:graphicFrameLocks noChangeAspect="1"/>
          </p:cNvGraphicFramePr>
          <p:nvPr/>
        </p:nvGraphicFramePr>
        <p:xfrm>
          <a:off x="1055688" y="3265488"/>
          <a:ext cx="2466975" cy="658812"/>
        </p:xfrm>
        <a:graphic>
          <a:graphicData uri="http://schemas.openxmlformats.org/presentationml/2006/ole">
            <mc:AlternateContent xmlns:mc="http://schemas.openxmlformats.org/markup-compatibility/2006">
              <mc:Choice xmlns:v="urn:schemas-microsoft-com:vml" Requires="v">
                <p:oleObj name="Equation" r:id="rId9" imgW="850900" imgH="228600" progId="Equation.DSMT4">
                  <p:embed/>
                </p:oleObj>
              </mc:Choice>
              <mc:Fallback>
                <p:oleObj name="Equation" r:id="rId9" imgW="850900" imgH="228600" progId="Equation.DSMT4">
                  <p:embed/>
                  <p:pic>
                    <p:nvPicPr>
                      <p:cNvPr id="0" name="Object 21"/>
                      <p:cNvPicPr>
                        <a:picLocks noChangeAspect="1" noChangeArrowheads="1"/>
                      </p:cNvPicPr>
                      <p:nvPr/>
                    </p:nvPicPr>
                    <p:blipFill>
                      <a:blip r:embed="rId10">
                        <a:lum bright="100000" contrast="100000"/>
                        <a:extLst>
                          <a:ext uri="{28A0092B-C50C-407E-A947-70E740481C1C}">
                            <a14:useLocalDpi xmlns:a14="http://schemas.microsoft.com/office/drawing/2010/main" val="0"/>
                          </a:ext>
                        </a:extLst>
                      </a:blip>
                      <a:srcRect/>
                      <a:stretch>
                        <a:fillRect/>
                      </a:stretch>
                    </p:blipFill>
                    <p:spPr bwMode="auto">
                      <a:xfrm>
                        <a:off x="1055688" y="3265488"/>
                        <a:ext cx="2466975"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58" name="Object 22">
            <a:extLst>
              <a:ext uri="{FF2B5EF4-FFF2-40B4-BE49-F238E27FC236}">
                <a16:creationId xmlns:a16="http://schemas.microsoft.com/office/drawing/2014/main" id="{2822DA99-6420-42BF-8F0D-8FDA1368385F}"/>
              </a:ext>
            </a:extLst>
          </p:cNvPr>
          <p:cNvGraphicFramePr>
            <a:graphicFrameLocks noChangeAspect="1"/>
          </p:cNvGraphicFramePr>
          <p:nvPr/>
        </p:nvGraphicFramePr>
        <p:xfrm>
          <a:off x="728663" y="4216400"/>
          <a:ext cx="1681162" cy="1095375"/>
        </p:xfrm>
        <a:graphic>
          <a:graphicData uri="http://schemas.openxmlformats.org/presentationml/2006/ole">
            <mc:AlternateContent xmlns:mc="http://schemas.openxmlformats.org/markup-compatibility/2006">
              <mc:Choice xmlns:v="urn:schemas-microsoft-com:vml" Requires="v">
                <p:oleObj name="Equation" r:id="rId11" imgW="660113" imgH="431613" progId="Equation.DSMT4">
                  <p:embed/>
                </p:oleObj>
              </mc:Choice>
              <mc:Fallback>
                <p:oleObj name="Equation" r:id="rId11" imgW="660113" imgH="431613" progId="Equation.DSMT4">
                  <p:embed/>
                  <p:pic>
                    <p:nvPicPr>
                      <p:cNvPr id="0" name="Object 22"/>
                      <p:cNvPicPr>
                        <a:picLocks noChangeAspect="1" noChangeArrowheads="1"/>
                      </p:cNvPicPr>
                      <p:nvPr/>
                    </p:nvPicPr>
                    <p:blipFill>
                      <a:blip r:embed="rId12">
                        <a:lum bright="100000" contrast="100000"/>
                        <a:extLst>
                          <a:ext uri="{28A0092B-C50C-407E-A947-70E740481C1C}">
                            <a14:useLocalDpi xmlns:a14="http://schemas.microsoft.com/office/drawing/2010/main" val="0"/>
                          </a:ext>
                        </a:extLst>
                      </a:blip>
                      <a:srcRect/>
                      <a:stretch>
                        <a:fillRect/>
                      </a:stretch>
                    </p:blipFill>
                    <p:spPr bwMode="auto">
                      <a:xfrm>
                        <a:off x="728663" y="4216400"/>
                        <a:ext cx="1681162"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24">
            <a:extLst>
              <a:ext uri="{FF2B5EF4-FFF2-40B4-BE49-F238E27FC236}">
                <a16:creationId xmlns:a16="http://schemas.microsoft.com/office/drawing/2014/main" id="{28AE1A4C-A813-4676-B0D2-EDF1036F7032}"/>
              </a:ext>
            </a:extLst>
          </p:cNvPr>
          <p:cNvGrpSpPr>
            <a:grpSpLocks/>
          </p:cNvGrpSpPr>
          <p:nvPr/>
        </p:nvGrpSpPr>
        <p:grpSpPr bwMode="auto">
          <a:xfrm>
            <a:off x="6615113" y="1592263"/>
            <a:ext cx="604837" cy="1981200"/>
            <a:chOff x="4176" y="1152"/>
            <a:chExt cx="381" cy="1248"/>
          </a:xfrm>
        </p:grpSpPr>
        <p:sp>
          <p:nvSpPr>
            <p:cNvPr id="24596" name="Line 25">
              <a:extLst>
                <a:ext uri="{FF2B5EF4-FFF2-40B4-BE49-F238E27FC236}">
                  <a16:creationId xmlns:a16="http://schemas.microsoft.com/office/drawing/2014/main" id="{8CA34E83-1820-4B35-9F28-89962C7D7E8B}"/>
                </a:ext>
              </a:extLst>
            </p:cNvPr>
            <p:cNvSpPr>
              <a:spLocks noChangeShapeType="1"/>
            </p:cNvSpPr>
            <p:nvPr/>
          </p:nvSpPr>
          <p:spPr bwMode="auto">
            <a:xfrm>
              <a:off x="4176" y="1152"/>
              <a:ext cx="0" cy="1248"/>
            </a:xfrm>
            <a:prstGeom prst="line">
              <a:avLst/>
            </a:prstGeom>
            <a:noFill/>
            <a:ln w="38100">
              <a:solidFill>
                <a:srgbClr val="CC00CC"/>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4597" name="Object 26">
              <a:extLst>
                <a:ext uri="{FF2B5EF4-FFF2-40B4-BE49-F238E27FC236}">
                  <a16:creationId xmlns:a16="http://schemas.microsoft.com/office/drawing/2014/main" id="{9E9822B3-1695-467D-9846-4301C4611CD4}"/>
                </a:ext>
              </a:extLst>
            </p:cNvPr>
            <p:cNvGraphicFramePr>
              <a:graphicFrameLocks noChangeAspect="1"/>
            </p:cNvGraphicFramePr>
            <p:nvPr/>
          </p:nvGraphicFramePr>
          <p:xfrm>
            <a:off x="4176" y="1536"/>
            <a:ext cx="381" cy="480"/>
          </p:xfrm>
          <a:graphic>
            <a:graphicData uri="http://schemas.openxmlformats.org/presentationml/2006/ole">
              <mc:AlternateContent xmlns:mc="http://schemas.openxmlformats.org/markup-compatibility/2006">
                <mc:Choice xmlns:v="urn:schemas-microsoft-com:vml" Requires="v">
                  <p:oleObj name="公式" r:id="rId13" imgW="152340" imgH="199985" progId="Equation.3">
                    <p:embed/>
                  </p:oleObj>
                </mc:Choice>
                <mc:Fallback>
                  <p:oleObj name="公式" r:id="rId13" imgW="152340" imgH="199985" progId="Equation.3">
                    <p:embed/>
                    <p:pic>
                      <p:nvPicPr>
                        <p:cNvPr id="0" name="Object 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76" y="1536"/>
                          <a:ext cx="381"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27">
            <a:extLst>
              <a:ext uri="{FF2B5EF4-FFF2-40B4-BE49-F238E27FC236}">
                <a16:creationId xmlns:a16="http://schemas.microsoft.com/office/drawing/2014/main" id="{67CF63F8-2B2C-4994-8708-BB0B19CED56F}"/>
              </a:ext>
            </a:extLst>
          </p:cNvPr>
          <p:cNvGrpSpPr>
            <a:grpSpLocks/>
          </p:cNvGrpSpPr>
          <p:nvPr/>
        </p:nvGrpSpPr>
        <p:grpSpPr bwMode="auto">
          <a:xfrm>
            <a:off x="7377113" y="2201863"/>
            <a:ext cx="644525" cy="762000"/>
            <a:chOff x="4656" y="1536"/>
            <a:chExt cx="406" cy="480"/>
          </a:xfrm>
        </p:grpSpPr>
        <p:sp>
          <p:nvSpPr>
            <p:cNvPr id="24594" name="Line 28">
              <a:extLst>
                <a:ext uri="{FF2B5EF4-FFF2-40B4-BE49-F238E27FC236}">
                  <a16:creationId xmlns:a16="http://schemas.microsoft.com/office/drawing/2014/main" id="{57530AED-D957-42DD-9C74-56704775075F}"/>
                </a:ext>
              </a:extLst>
            </p:cNvPr>
            <p:cNvSpPr>
              <a:spLocks noChangeShapeType="1"/>
            </p:cNvSpPr>
            <p:nvPr/>
          </p:nvSpPr>
          <p:spPr bwMode="auto">
            <a:xfrm flipV="1">
              <a:off x="4656" y="1536"/>
              <a:ext cx="0" cy="480"/>
            </a:xfrm>
            <a:prstGeom prst="line">
              <a:avLst/>
            </a:prstGeom>
            <a:noFill/>
            <a:ln w="38100">
              <a:solidFill>
                <a:srgbClr val="0000FF"/>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4595" name="Object 29">
              <a:extLst>
                <a:ext uri="{FF2B5EF4-FFF2-40B4-BE49-F238E27FC236}">
                  <a16:creationId xmlns:a16="http://schemas.microsoft.com/office/drawing/2014/main" id="{91BD7843-6A7C-43A3-98E2-1E9357598304}"/>
                </a:ext>
              </a:extLst>
            </p:cNvPr>
            <p:cNvGraphicFramePr>
              <a:graphicFrameLocks noChangeAspect="1"/>
            </p:cNvGraphicFramePr>
            <p:nvPr/>
          </p:nvGraphicFramePr>
          <p:xfrm>
            <a:off x="4704" y="1536"/>
            <a:ext cx="358" cy="384"/>
          </p:xfrm>
          <a:graphic>
            <a:graphicData uri="http://schemas.openxmlformats.org/presentationml/2006/ole">
              <mc:AlternateContent xmlns:mc="http://schemas.openxmlformats.org/markup-compatibility/2006">
                <mc:Choice xmlns:v="urn:schemas-microsoft-com:vml" Requires="v">
                  <p:oleObj name="Equation" r:id="rId15" imgW="142999" imgH="152507" progId="Equation.3">
                    <p:embed/>
                  </p:oleObj>
                </mc:Choice>
                <mc:Fallback>
                  <p:oleObj name="Equation" r:id="rId15" imgW="142999" imgH="152507"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04" y="1536"/>
                          <a:ext cx="3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30">
            <a:extLst>
              <a:ext uri="{FF2B5EF4-FFF2-40B4-BE49-F238E27FC236}">
                <a16:creationId xmlns:a16="http://schemas.microsoft.com/office/drawing/2014/main" id="{1D4593D6-769E-4269-9EB1-F82BF5FBAEED}"/>
              </a:ext>
            </a:extLst>
          </p:cNvPr>
          <p:cNvGrpSpPr>
            <a:grpSpLocks/>
          </p:cNvGrpSpPr>
          <p:nvPr/>
        </p:nvGrpSpPr>
        <p:grpSpPr bwMode="auto">
          <a:xfrm>
            <a:off x="8139113" y="2049463"/>
            <a:ext cx="620712" cy="1066800"/>
            <a:chOff x="5136" y="1440"/>
            <a:chExt cx="391" cy="672"/>
          </a:xfrm>
        </p:grpSpPr>
        <p:sp>
          <p:nvSpPr>
            <p:cNvPr id="24592" name="Line 31">
              <a:extLst>
                <a:ext uri="{FF2B5EF4-FFF2-40B4-BE49-F238E27FC236}">
                  <a16:creationId xmlns:a16="http://schemas.microsoft.com/office/drawing/2014/main" id="{33C8B874-5783-4753-A1FC-09B467C19AF6}"/>
                </a:ext>
              </a:extLst>
            </p:cNvPr>
            <p:cNvSpPr>
              <a:spLocks noChangeShapeType="1"/>
            </p:cNvSpPr>
            <p:nvPr/>
          </p:nvSpPr>
          <p:spPr bwMode="auto">
            <a:xfrm>
              <a:off x="5136" y="1440"/>
              <a:ext cx="0" cy="672"/>
            </a:xfrm>
            <a:prstGeom prst="line">
              <a:avLst/>
            </a:prstGeom>
            <a:noFill/>
            <a:ln w="38100">
              <a:solidFill>
                <a:srgbClr val="FF0000"/>
              </a:solidFill>
              <a:round/>
              <a:headEnd type="none" w="sm" len="lg"/>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4593" name="Object 32">
              <a:extLst>
                <a:ext uri="{FF2B5EF4-FFF2-40B4-BE49-F238E27FC236}">
                  <a16:creationId xmlns:a16="http://schemas.microsoft.com/office/drawing/2014/main" id="{5585231E-5F24-4F77-A9FB-35611E9C70F9}"/>
                </a:ext>
              </a:extLst>
            </p:cNvPr>
            <p:cNvGraphicFramePr>
              <a:graphicFrameLocks noChangeAspect="1"/>
            </p:cNvGraphicFramePr>
            <p:nvPr/>
          </p:nvGraphicFramePr>
          <p:xfrm>
            <a:off x="5184" y="1488"/>
            <a:ext cx="343" cy="432"/>
          </p:xfrm>
          <a:graphic>
            <a:graphicData uri="http://schemas.openxmlformats.org/presentationml/2006/ole">
              <mc:AlternateContent xmlns:mc="http://schemas.openxmlformats.org/markup-compatibility/2006">
                <mc:Choice xmlns:v="urn:schemas-microsoft-com:vml" Requires="v">
                  <p:oleObj name="公式" r:id="rId17" imgW="114255" imgH="152507" progId="Equation.3">
                    <p:embed/>
                  </p:oleObj>
                </mc:Choice>
                <mc:Fallback>
                  <p:oleObj name="公式" r:id="rId17" imgW="114255" imgH="152507" progId="Equation.3">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84" y="1488"/>
                          <a:ext cx="34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5569" name="Object 33">
            <a:extLst>
              <a:ext uri="{FF2B5EF4-FFF2-40B4-BE49-F238E27FC236}">
                <a16:creationId xmlns:a16="http://schemas.microsoft.com/office/drawing/2014/main" id="{09DAEBDB-D03E-4FA3-949A-6CC6192D1FF5}"/>
              </a:ext>
            </a:extLst>
          </p:cNvPr>
          <p:cNvGraphicFramePr>
            <a:graphicFrameLocks noChangeAspect="1"/>
          </p:cNvGraphicFramePr>
          <p:nvPr/>
        </p:nvGraphicFramePr>
        <p:xfrm>
          <a:off x="454025" y="2112963"/>
          <a:ext cx="1524000" cy="779462"/>
        </p:xfrm>
        <a:graphic>
          <a:graphicData uri="http://schemas.openxmlformats.org/presentationml/2006/ole">
            <mc:AlternateContent xmlns:mc="http://schemas.openxmlformats.org/markup-compatibility/2006">
              <mc:Choice xmlns:v="urn:schemas-microsoft-com:vml" Requires="v">
                <p:oleObj name="Equation" r:id="rId19" imgW="444307" imgH="228501" progId="Equation.3">
                  <p:embed/>
                </p:oleObj>
              </mc:Choice>
              <mc:Fallback>
                <p:oleObj name="Equation" r:id="rId19" imgW="444307" imgH="228501" progId="Equation.3">
                  <p:embed/>
                  <p:pic>
                    <p:nvPicPr>
                      <p:cNvPr id="0" name="Object 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4025" y="2112963"/>
                        <a:ext cx="1524000" cy="779462"/>
                      </a:xfrm>
                      <a:prstGeom prst="rect">
                        <a:avLst/>
                      </a:prstGeom>
                      <a:gradFill rotWithShape="0">
                        <a:gsLst>
                          <a:gs pos="0">
                            <a:schemeClr val="accent1"/>
                          </a:gs>
                          <a:gs pos="50000">
                            <a:srgbClr val="FFFFFF"/>
                          </a:gs>
                          <a:gs pos="100000">
                            <a:schemeClr val="accent1"/>
                          </a:gs>
                        </a:gsLst>
                        <a:lin ang="5400000" scaled="1"/>
                      </a:gradFill>
                      <a:ln w="12700">
                        <a:solidFill>
                          <a:schemeClr val="tx2"/>
                        </a:solidFill>
                        <a:miter lim="800000"/>
                        <a:headEnd/>
                        <a:tailEnd/>
                      </a:ln>
                    </p:spPr>
                  </p:pic>
                </p:oleObj>
              </mc:Fallback>
            </mc:AlternateContent>
          </a:graphicData>
        </a:graphic>
      </p:graphicFrame>
      <p:graphicFrame>
        <p:nvGraphicFramePr>
          <p:cNvPr id="65570" name="Object 34">
            <a:extLst>
              <a:ext uri="{FF2B5EF4-FFF2-40B4-BE49-F238E27FC236}">
                <a16:creationId xmlns:a16="http://schemas.microsoft.com/office/drawing/2014/main" id="{7669322E-8DCF-4A4D-99A2-05C72CC6CB30}"/>
              </a:ext>
            </a:extLst>
          </p:cNvPr>
          <p:cNvGraphicFramePr>
            <a:graphicFrameLocks noChangeAspect="1"/>
          </p:cNvGraphicFramePr>
          <p:nvPr/>
        </p:nvGraphicFramePr>
        <p:xfrm>
          <a:off x="2592388" y="2190750"/>
          <a:ext cx="1770062" cy="635000"/>
        </p:xfrm>
        <a:graphic>
          <a:graphicData uri="http://schemas.openxmlformats.org/presentationml/2006/ole">
            <mc:AlternateContent xmlns:mc="http://schemas.openxmlformats.org/markup-compatibility/2006">
              <mc:Choice xmlns:v="urn:schemas-microsoft-com:vml" Requires="v">
                <p:oleObj name="Equation" r:id="rId21" imgW="672808" imgH="241195" progId="Equation.DSMT4">
                  <p:embed/>
                </p:oleObj>
              </mc:Choice>
              <mc:Fallback>
                <p:oleObj name="Equation" r:id="rId21" imgW="672808" imgH="241195" progId="Equation.DSMT4">
                  <p:embed/>
                  <p:pic>
                    <p:nvPicPr>
                      <p:cNvPr id="0" name="Object 34"/>
                      <p:cNvPicPr>
                        <a:picLocks noChangeAspect="1" noChangeArrowheads="1"/>
                      </p:cNvPicPr>
                      <p:nvPr/>
                    </p:nvPicPr>
                    <p:blipFill>
                      <a:blip r:embed="rId22">
                        <a:lum bright="100000" contrast="100000"/>
                        <a:extLst>
                          <a:ext uri="{28A0092B-C50C-407E-A947-70E740481C1C}">
                            <a14:useLocalDpi xmlns:a14="http://schemas.microsoft.com/office/drawing/2010/main" val="0"/>
                          </a:ext>
                        </a:extLst>
                      </a:blip>
                      <a:srcRect/>
                      <a:stretch>
                        <a:fillRect/>
                      </a:stretch>
                    </p:blipFill>
                    <p:spPr bwMode="auto">
                      <a:xfrm>
                        <a:off x="2592388" y="2190750"/>
                        <a:ext cx="1770062"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571" name="Object 35">
            <a:extLst>
              <a:ext uri="{FF2B5EF4-FFF2-40B4-BE49-F238E27FC236}">
                <a16:creationId xmlns:a16="http://schemas.microsoft.com/office/drawing/2014/main" id="{75763843-A068-47B0-B0FB-BF88E17C9E65}"/>
              </a:ext>
            </a:extLst>
          </p:cNvPr>
          <p:cNvGraphicFramePr>
            <a:graphicFrameLocks noChangeAspect="1"/>
          </p:cNvGraphicFramePr>
          <p:nvPr/>
        </p:nvGraphicFramePr>
        <p:xfrm>
          <a:off x="3679825" y="4551363"/>
          <a:ext cx="1649413" cy="579437"/>
        </p:xfrm>
        <a:graphic>
          <a:graphicData uri="http://schemas.openxmlformats.org/presentationml/2006/ole">
            <mc:AlternateContent xmlns:mc="http://schemas.openxmlformats.org/markup-compatibility/2006">
              <mc:Choice xmlns:v="urn:schemas-microsoft-com:vml" Requires="v">
                <p:oleObj name="Equation" r:id="rId23" imgW="647700" imgH="228600" progId="Equation.DSMT4">
                  <p:embed/>
                </p:oleObj>
              </mc:Choice>
              <mc:Fallback>
                <p:oleObj name="Equation" r:id="rId23" imgW="647700" imgH="228600" progId="Equation.DSMT4">
                  <p:embed/>
                  <p:pic>
                    <p:nvPicPr>
                      <p:cNvPr id="0" name="Object 35"/>
                      <p:cNvPicPr>
                        <a:picLocks noChangeAspect="1" noChangeArrowheads="1"/>
                      </p:cNvPicPr>
                      <p:nvPr/>
                    </p:nvPicPr>
                    <p:blipFill>
                      <a:blip r:embed="rId24">
                        <a:lum bright="100000" contrast="100000"/>
                        <a:extLst>
                          <a:ext uri="{28A0092B-C50C-407E-A947-70E740481C1C}">
                            <a14:useLocalDpi xmlns:a14="http://schemas.microsoft.com/office/drawing/2010/main" val="0"/>
                          </a:ext>
                        </a:extLst>
                      </a:blip>
                      <a:srcRect/>
                      <a:stretch>
                        <a:fillRect/>
                      </a:stretch>
                    </p:blipFill>
                    <p:spPr bwMode="auto">
                      <a:xfrm>
                        <a:off x="3679825" y="4551363"/>
                        <a:ext cx="1649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72" name="Text Box 36">
            <a:extLst>
              <a:ext uri="{FF2B5EF4-FFF2-40B4-BE49-F238E27FC236}">
                <a16:creationId xmlns:a16="http://schemas.microsoft.com/office/drawing/2014/main" id="{816D5EB8-6295-474E-A527-0A6ABA1FD175}"/>
              </a:ext>
            </a:extLst>
          </p:cNvPr>
          <p:cNvSpPr txBox="1">
            <a:spLocks noChangeArrowheads="1"/>
          </p:cNvSpPr>
          <p:nvPr/>
        </p:nvSpPr>
        <p:spPr bwMode="auto">
          <a:xfrm>
            <a:off x="5926138" y="4344988"/>
            <a:ext cx="29892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00"/>
                </a:solidFill>
                <a:latin typeface="宋体" panose="02010600030101010101" pitchFamily="2" charset="-122"/>
              </a:rPr>
              <a:t>相对电容率</a:t>
            </a:r>
            <a:r>
              <a:rPr lang="en-US" altLang="zh-CN" sz="2800" b="1">
                <a:solidFill>
                  <a:srgbClr val="FFFF00"/>
                </a:solidFill>
                <a:latin typeface="宋体" panose="02010600030101010101" pitchFamily="2" charset="-122"/>
              </a:rPr>
              <a:t>, </a:t>
            </a:r>
            <a:r>
              <a:rPr lang="zh-CN" altLang="en-US" sz="2800" b="1">
                <a:solidFill>
                  <a:srgbClr val="FFFF00"/>
                </a:solidFill>
                <a:latin typeface="宋体" panose="02010600030101010101" pitchFamily="2" charset="-122"/>
              </a:rPr>
              <a:t>相对介电常数</a:t>
            </a:r>
          </a:p>
        </p:txBody>
      </p:sp>
      <p:graphicFrame>
        <p:nvGraphicFramePr>
          <p:cNvPr id="65573" name="Object 37">
            <a:extLst>
              <a:ext uri="{FF2B5EF4-FFF2-40B4-BE49-F238E27FC236}">
                <a16:creationId xmlns:a16="http://schemas.microsoft.com/office/drawing/2014/main" id="{02200922-62D4-421C-99FD-488528CF0282}"/>
              </a:ext>
            </a:extLst>
          </p:cNvPr>
          <p:cNvGraphicFramePr>
            <a:graphicFrameLocks noChangeAspect="1"/>
          </p:cNvGraphicFramePr>
          <p:nvPr/>
        </p:nvGraphicFramePr>
        <p:xfrm>
          <a:off x="3503613" y="5429250"/>
          <a:ext cx="1173162" cy="1112838"/>
        </p:xfrm>
        <a:graphic>
          <a:graphicData uri="http://schemas.openxmlformats.org/presentationml/2006/ole">
            <mc:AlternateContent xmlns:mc="http://schemas.openxmlformats.org/markup-compatibility/2006">
              <mc:Choice xmlns:v="urn:schemas-microsoft-com:vml" Requires="v">
                <p:oleObj name="Equation" r:id="rId25" imgW="482600" imgH="457200" progId="Equation.DSMT4">
                  <p:embed/>
                </p:oleObj>
              </mc:Choice>
              <mc:Fallback>
                <p:oleObj name="Equation" r:id="rId25" imgW="482600" imgH="457200" progId="Equation.DSMT4">
                  <p:embed/>
                  <p:pic>
                    <p:nvPicPr>
                      <p:cNvPr id="0" name="Object 37"/>
                      <p:cNvPicPr>
                        <a:picLocks noChangeAspect="1" noChangeArrowheads="1"/>
                      </p:cNvPicPr>
                      <p:nvPr/>
                    </p:nvPicPr>
                    <p:blipFill>
                      <a:blip r:embed="rId26">
                        <a:lum bright="100000" contrast="100000"/>
                        <a:extLst>
                          <a:ext uri="{28A0092B-C50C-407E-A947-70E740481C1C}">
                            <a14:useLocalDpi xmlns:a14="http://schemas.microsoft.com/office/drawing/2010/main" val="0"/>
                          </a:ext>
                        </a:extLst>
                      </a:blip>
                      <a:srcRect/>
                      <a:stretch>
                        <a:fillRect/>
                      </a:stretch>
                    </p:blipFill>
                    <p:spPr bwMode="auto">
                      <a:xfrm>
                        <a:off x="3503613" y="5429250"/>
                        <a:ext cx="1173162" cy="111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74" name="Text Box 38">
            <a:extLst>
              <a:ext uri="{FF2B5EF4-FFF2-40B4-BE49-F238E27FC236}">
                <a16:creationId xmlns:a16="http://schemas.microsoft.com/office/drawing/2014/main" id="{77276CB8-C477-4D94-B361-A535B728E821}"/>
              </a:ext>
            </a:extLst>
          </p:cNvPr>
          <p:cNvSpPr txBox="1">
            <a:spLocks noChangeArrowheads="1"/>
          </p:cNvSpPr>
          <p:nvPr/>
        </p:nvSpPr>
        <p:spPr bwMode="auto">
          <a:xfrm>
            <a:off x="5037138" y="5827713"/>
            <a:ext cx="2089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00"/>
                </a:solidFill>
                <a:latin typeface="宋体" panose="02010600030101010101" pitchFamily="2" charset="-122"/>
              </a:rPr>
              <a:t>普适关系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4"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ppt_h/2"/>
                                          </p:val>
                                        </p:tav>
                                        <p:tav tm="100000">
                                          <p:val>
                                            <p:strVal val="#ppt_y"/>
                                          </p:val>
                                        </p:tav>
                                      </p:tavLst>
                                    </p:anim>
                                    <p:anim calcmode="lin" valueType="num">
                                      <p:cBhvr>
                                        <p:cTn id="22" dur="500" fill="hold"/>
                                        <p:tgtEl>
                                          <p:spTgt spid="4"/>
                                        </p:tgtEl>
                                        <p:attrNameLst>
                                          <p:attrName>ppt_w</p:attrName>
                                        </p:attrNameLst>
                                      </p:cBhvr>
                                      <p:tavLst>
                                        <p:tav tm="0">
                                          <p:val>
                                            <p:strVal val="#ppt_w"/>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ppt_x</p:attrName>
                                        </p:attrNameLst>
                                      </p:cBhvr>
                                      <p:tavLst>
                                        <p:tav tm="0">
                                          <p:val>
                                            <p:strVal val="#ppt_x"/>
                                          </p:val>
                                        </p:tav>
                                        <p:tav tm="100000">
                                          <p:val>
                                            <p:strVal val="#ppt_x"/>
                                          </p:val>
                                        </p:tav>
                                      </p:tavLst>
                                    </p:anim>
                                    <p:anim calcmode="lin" valueType="num">
                                      <p:cBhvr>
                                        <p:cTn id="29" dur="500" fill="hold"/>
                                        <p:tgtEl>
                                          <p:spTgt spid="5"/>
                                        </p:tgtEl>
                                        <p:attrNameLst>
                                          <p:attrName>ppt_y</p:attrName>
                                        </p:attrNameLst>
                                      </p:cBhvr>
                                      <p:tavLst>
                                        <p:tav tm="0">
                                          <p:val>
                                            <p:strVal val="#ppt_y-#ppt_h/2"/>
                                          </p:val>
                                        </p:tav>
                                        <p:tav tm="100000">
                                          <p:val>
                                            <p:strVal val="#ppt_y"/>
                                          </p:val>
                                        </p:tav>
                                      </p:tavLst>
                                    </p:anim>
                                    <p:anim calcmode="lin" valueType="num">
                                      <p:cBhvr>
                                        <p:cTn id="30" dur="500" fill="hold"/>
                                        <p:tgtEl>
                                          <p:spTgt spid="5"/>
                                        </p:tgtEl>
                                        <p:attrNameLst>
                                          <p:attrName>ppt_w</p:attrName>
                                        </p:attrNameLst>
                                      </p:cBhvr>
                                      <p:tavLst>
                                        <p:tav tm="0">
                                          <p:val>
                                            <p:strVal val="#ppt_w"/>
                                          </p:val>
                                        </p:tav>
                                        <p:tav tm="100000">
                                          <p:val>
                                            <p:strVal val="#ppt_w"/>
                                          </p:val>
                                        </p:tav>
                                      </p:tavLst>
                                    </p:anim>
                                    <p:anim calcmode="lin" valueType="num">
                                      <p:cBhvr>
                                        <p:cTn id="31"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nodeType="clickEffect">
                                  <p:stCondLst>
                                    <p:cond delay="0"/>
                                  </p:stCondLst>
                                  <p:childTnLst>
                                    <p:set>
                                      <p:cBhvr>
                                        <p:cTn id="35" dur="1" fill="hold">
                                          <p:stCondLst>
                                            <p:cond delay="0"/>
                                          </p:stCondLst>
                                        </p:cTn>
                                        <p:tgtEl>
                                          <p:spTgt spid="65553"/>
                                        </p:tgtEl>
                                        <p:attrNameLst>
                                          <p:attrName>style.visibility</p:attrName>
                                        </p:attrNameLst>
                                      </p:cBhvr>
                                      <p:to>
                                        <p:strVal val="visible"/>
                                      </p:to>
                                    </p:set>
                                    <p:animEffect transition="in" filter="blinds(vertical)">
                                      <p:cBhvr>
                                        <p:cTn id="36" dur="500"/>
                                        <p:tgtEl>
                                          <p:spTgt spid="655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65569"/>
                                        </p:tgtEl>
                                        <p:attrNameLst>
                                          <p:attrName>style.visibility</p:attrName>
                                        </p:attrNameLst>
                                      </p:cBhvr>
                                      <p:to>
                                        <p:strVal val="visible"/>
                                      </p:to>
                                    </p:set>
                                    <p:animEffect transition="in" filter="blinds(horizontal)">
                                      <p:cBhvr>
                                        <p:cTn id="41" dur="500"/>
                                        <p:tgtEl>
                                          <p:spTgt spid="6556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0"/>
                                          </p:stCondLst>
                                        </p:cTn>
                                        <p:tgtEl>
                                          <p:spTgt spid="65570"/>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5" fill="hold" nodeType="clickEffect">
                                  <p:stCondLst>
                                    <p:cond delay="0"/>
                                  </p:stCondLst>
                                  <p:childTnLst>
                                    <p:set>
                                      <p:cBhvr>
                                        <p:cTn id="49" dur="1" fill="hold">
                                          <p:stCondLst>
                                            <p:cond delay="0"/>
                                          </p:stCondLst>
                                        </p:cTn>
                                        <p:tgtEl>
                                          <p:spTgt spid="65557"/>
                                        </p:tgtEl>
                                        <p:attrNameLst>
                                          <p:attrName>style.visibility</p:attrName>
                                        </p:attrNameLst>
                                      </p:cBhvr>
                                      <p:to>
                                        <p:strVal val="visible"/>
                                      </p:to>
                                    </p:set>
                                    <p:animEffect transition="in" filter="blinds(vertical)">
                                      <p:cBhvr>
                                        <p:cTn id="50" dur="500"/>
                                        <p:tgtEl>
                                          <p:spTgt spid="65557"/>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5" fill="hold" nodeType="clickEffect">
                                  <p:stCondLst>
                                    <p:cond delay="0"/>
                                  </p:stCondLst>
                                  <p:childTnLst>
                                    <p:set>
                                      <p:cBhvr>
                                        <p:cTn id="54" dur="1" fill="hold">
                                          <p:stCondLst>
                                            <p:cond delay="0"/>
                                          </p:stCondLst>
                                        </p:cTn>
                                        <p:tgtEl>
                                          <p:spTgt spid="65558"/>
                                        </p:tgtEl>
                                        <p:attrNameLst>
                                          <p:attrName>style.visibility</p:attrName>
                                        </p:attrNameLst>
                                      </p:cBhvr>
                                      <p:to>
                                        <p:strVal val="visible"/>
                                      </p:to>
                                    </p:set>
                                    <p:animEffect transition="in" filter="blinds(vertical)">
                                      <p:cBhvr>
                                        <p:cTn id="55" dur="500"/>
                                        <p:tgtEl>
                                          <p:spTgt spid="65558"/>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5" fill="hold" nodeType="clickEffect">
                                  <p:stCondLst>
                                    <p:cond delay="0"/>
                                  </p:stCondLst>
                                  <p:childTnLst>
                                    <p:set>
                                      <p:cBhvr>
                                        <p:cTn id="59" dur="1" fill="hold">
                                          <p:stCondLst>
                                            <p:cond delay="0"/>
                                          </p:stCondLst>
                                        </p:cTn>
                                        <p:tgtEl>
                                          <p:spTgt spid="65571"/>
                                        </p:tgtEl>
                                        <p:attrNameLst>
                                          <p:attrName>style.visibility</p:attrName>
                                        </p:attrNameLst>
                                      </p:cBhvr>
                                      <p:to>
                                        <p:strVal val="visible"/>
                                      </p:to>
                                    </p:set>
                                    <p:animEffect transition="in" filter="blinds(vertical)">
                                      <p:cBhvr>
                                        <p:cTn id="60" dur="500"/>
                                        <p:tgtEl>
                                          <p:spTgt spid="6557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557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0"/>
                                          </p:stCondLst>
                                        </p:cTn>
                                        <p:tgtEl>
                                          <p:spTgt spid="65573"/>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55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72" grpId="0"/>
      <p:bldP spid="6557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30">
            <a:extLst>
              <a:ext uri="{FF2B5EF4-FFF2-40B4-BE49-F238E27FC236}">
                <a16:creationId xmlns:a16="http://schemas.microsoft.com/office/drawing/2014/main" id="{705E6236-EA24-4199-8214-A22EFD5C517E}"/>
              </a:ext>
            </a:extLst>
          </p:cNvPr>
          <p:cNvSpPr txBox="1">
            <a:spLocks noChangeArrowheads="1"/>
          </p:cNvSpPr>
          <p:nvPr/>
        </p:nvSpPr>
        <p:spPr bwMode="auto">
          <a:xfrm>
            <a:off x="611188" y="912813"/>
            <a:ext cx="772001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Tx/>
              <a:buSzTx/>
              <a:buFontTx/>
              <a:buNone/>
            </a:pPr>
            <a:r>
              <a:rPr lang="zh-CN" altLang="en-US" sz="2800" b="1">
                <a:solidFill>
                  <a:srgbClr val="FFFF00"/>
                </a:solidFill>
              </a:rPr>
              <a:t>电位移线：</a:t>
            </a:r>
            <a:r>
              <a:rPr lang="zh-CN" altLang="en-US" sz="2800" b="1">
                <a:solidFill>
                  <a:srgbClr val="FFFFFF"/>
                </a:solidFill>
              </a:rPr>
              <a:t>用以描述     矢量场的一系列曲线</a:t>
            </a:r>
          </a:p>
        </p:txBody>
      </p:sp>
      <p:sp>
        <p:nvSpPr>
          <p:cNvPr id="136373" name="Rectangle 181">
            <a:extLst>
              <a:ext uri="{FF2B5EF4-FFF2-40B4-BE49-F238E27FC236}">
                <a16:creationId xmlns:a16="http://schemas.microsoft.com/office/drawing/2014/main" id="{B8FE4887-0BA8-49C1-9C54-1B9FEE6AF612}"/>
              </a:ext>
            </a:extLst>
          </p:cNvPr>
          <p:cNvSpPr>
            <a:spLocks noChangeArrowheads="1"/>
          </p:cNvSpPr>
          <p:nvPr/>
        </p:nvSpPr>
        <p:spPr bwMode="auto">
          <a:xfrm>
            <a:off x="611188" y="2560638"/>
            <a:ext cx="6910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C000"/>
                </a:solidFill>
              </a:rPr>
              <a:t>3.</a:t>
            </a:r>
            <a:r>
              <a:rPr lang="zh-CN" altLang="en-US" sz="2800" b="1">
                <a:solidFill>
                  <a:srgbClr val="FFC000"/>
                </a:solidFill>
              </a:rPr>
              <a:t>电位移线的密度等于该点电位移的大小。</a:t>
            </a:r>
          </a:p>
        </p:txBody>
      </p:sp>
      <p:sp>
        <p:nvSpPr>
          <p:cNvPr id="136374" name="Rectangle 182">
            <a:extLst>
              <a:ext uri="{FF2B5EF4-FFF2-40B4-BE49-F238E27FC236}">
                <a16:creationId xmlns:a16="http://schemas.microsoft.com/office/drawing/2014/main" id="{61E9AEB6-1FEB-49FA-9BB8-C6AE3B2E7981}"/>
              </a:ext>
            </a:extLst>
          </p:cNvPr>
          <p:cNvSpPr>
            <a:spLocks noChangeArrowheads="1"/>
          </p:cNvSpPr>
          <p:nvPr/>
        </p:nvSpPr>
        <p:spPr bwMode="auto">
          <a:xfrm>
            <a:off x="611188" y="2033588"/>
            <a:ext cx="7624762"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0"/>
              </a:spcBef>
              <a:buClrTx/>
              <a:buSzTx/>
              <a:buFontTx/>
              <a:buNone/>
            </a:pPr>
            <a:r>
              <a:rPr lang="en-US" altLang="zh-CN" sz="2800" b="1">
                <a:solidFill>
                  <a:srgbClr val="FFC000"/>
                </a:solidFill>
              </a:rPr>
              <a:t>2.</a:t>
            </a:r>
            <a:r>
              <a:rPr lang="zh-CN" altLang="en-US" sz="2800" b="1">
                <a:solidFill>
                  <a:srgbClr val="FFC000"/>
                </a:solidFill>
              </a:rPr>
              <a:t>曲线上任一点的切向就是该点电位移的方向；</a:t>
            </a:r>
          </a:p>
        </p:txBody>
      </p:sp>
      <p:grpSp>
        <p:nvGrpSpPr>
          <p:cNvPr id="25605" name="组合 94">
            <a:extLst>
              <a:ext uri="{FF2B5EF4-FFF2-40B4-BE49-F238E27FC236}">
                <a16:creationId xmlns:a16="http://schemas.microsoft.com/office/drawing/2014/main" id="{AC8A7706-A16E-48CE-A7FF-2CA75473BA5B}"/>
              </a:ext>
            </a:extLst>
          </p:cNvPr>
          <p:cNvGrpSpPr>
            <a:grpSpLocks/>
          </p:cNvGrpSpPr>
          <p:nvPr/>
        </p:nvGrpSpPr>
        <p:grpSpPr bwMode="auto">
          <a:xfrm>
            <a:off x="304800" y="298450"/>
            <a:ext cx="2803525" cy="533400"/>
            <a:chOff x="304800" y="298133"/>
            <a:chExt cx="2804160" cy="533062"/>
          </a:xfrm>
        </p:grpSpPr>
        <p:sp>
          <p:nvSpPr>
            <p:cNvPr id="25688" name="Text Box 28">
              <a:extLst>
                <a:ext uri="{FF2B5EF4-FFF2-40B4-BE49-F238E27FC236}">
                  <a16:creationId xmlns:a16="http://schemas.microsoft.com/office/drawing/2014/main" id="{4FC3BC37-52A1-4490-A1C9-B4EE89DF26A8}"/>
                </a:ext>
              </a:extLst>
            </p:cNvPr>
            <p:cNvSpPr txBox="1">
              <a:spLocks noChangeArrowheads="1"/>
            </p:cNvSpPr>
            <p:nvPr/>
          </p:nvSpPr>
          <p:spPr bwMode="auto">
            <a:xfrm>
              <a:off x="1470183" y="307975"/>
              <a:ext cx="163877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
                  <a:srgbClr val="FF0000"/>
                </a:buClr>
                <a:buSzPct val="60000"/>
                <a:buFontTx/>
                <a:buNone/>
              </a:pPr>
              <a:r>
                <a:rPr kumimoji="1" lang="zh-CN" altLang="en-US" sz="2800" b="1">
                  <a:solidFill>
                    <a:srgbClr val="FF0000"/>
                  </a:solidFill>
                </a:rPr>
                <a:t>电位移线</a:t>
              </a:r>
            </a:p>
          </p:txBody>
        </p:sp>
        <p:sp>
          <p:nvSpPr>
            <p:cNvPr id="25689" name="Text Box 16">
              <a:extLst>
                <a:ext uri="{FF2B5EF4-FFF2-40B4-BE49-F238E27FC236}">
                  <a16:creationId xmlns:a16="http://schemas.microsoft.com/office/drawing/2014/main" id="{00A71775-A360-4AF5-B5B2-670FED497D08}"/>
                </a:ext>
              </a:extLst>
            </p:cNvPr>
            <p:cNvSpPr txBox="1">
              <a:spLocks noChangeArrowheads="1"/>
            </p:cNvSpPr>
            <p:nvPr/>
          </p:nvSpPr>
          <p:spPr bwMode="auto">
            <a:xfrm>
              <a:off x="304800" y="298133"/>
              <a:ext cx="1600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0000"/>
                  </a:solidFill>
                  <a:latin typeface="宋体" panose="02010600030101010101" pitchFamily="2" charset="-122"/>
                </a:rPr>
                <a:t>补充</a:t>
              </a:r>
              <a:r>
                <a:rPr lang="en-US" altLang="zh-CN" sz="2800" b="1">
                  <a:solidFill>
                    <a:srgbClr val="FF0000"/>
                  </a:solidFill>
                  <a:latin typeface="宋体" panose="02010600030101010101" pitchFamily="2" charset="-122"/>
                </a:rPr>
                <a:t>2</a:t>
              </a:r>
              <a:r>
                <a:rPr lang="zh-CN" altLang="en-US" sz="2800" b="1">
                  <a:solidFill>
                    <a:srgbClr val="FF0000"/>
                  </a:solidFill>
                  <a:latin typeface="宋体" panose="02010600030101010101" pitchFamily="2" charset="-122"/>
                </a:rPr>
                <a:t>：</a:t>
              </a:r>
            </a:p>
          </p:txBody>
        </p:sp>
      </p:grpSp>
      <p:grpSp>
        <p:nvGrpSpPr>
          <p:cNvPr id="25606" name="组合 110">
            <a:extLst>
              <a:ext uri="{FF2B5EF4-FFF2-40B4-BE49-F238E27FC236}">
                <a16:creationId xmlns:a16="http://schemas.microsoft.com/office/drawing/2014/main" id="{04E15FA9-52C6-4132-8327-1206E332BEF2}"/>
              </a:ext>
            </a:extLst>
          </p:cNvPr>
          <p:cNvGrpSpPr>
            <a:grpSpLocks/>
          </p:cNvGrpSpPr>
          <p:nvPr/>
        </p:nvGrpSpPr>
        <p:grpSpPr bwMode="auto">
          <a:xfrm>
            <a:off x="4440238" y="3221038"/>
            <a:ext cx="2879725" cy="3505200"/>
            <a:chOff x="1600200" y="3124200"/>
            <a:chExt cx="2880360" cy="3505200"/>
          </a:xfrm>
        </p:grpSpPr>
        <p:sp>
          <p:nvSpPr>
            <p:cNvPr id="25651" name="Rectangle 177">
              <a:extLst>
                <a:ext uri="{FF2B5EF4-FFF2-40B4-BE49-F238E27FC236}">
                  <a16:creationId xmlns:a16="http://schemas.microsoft.com/office/drawing/2014/main" id="{FA7678D8-7806-4D97-8460-F6B7921BA7EB}"/>
                </a:ext>
              </a:extLst>
            </p:cNvPr>
            <p:cNvSpPr>
              <a:spLocks noChangeArrowheads="1"/>
            </p:cNvSpPr>
            <p:nvPr/>
          </p:nvSpPr>
          <p:spPr bwMode="auto">
            <a:xfrm>
              <a:off x="1676400" y="3657600"/>
              <a:ext cx="228600" cy="2895600"/>
            </a:xfrm>
            <a:prstGeom prst="rect">
              <a:avLst/>
            </a:prstGeom>
            <a:solidFill>
              <a:srgbClr val="FF9933">
                <a:alpha val="50195"/>
              </a:srgbClr>
            </a:solidFill>
            <a:ln w="9525">
              <a:solidFill>
                <a:srgbClr val="FF99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5652" name="Rectangle 51">
              <a:extLst>
                <a:ext uri="{FF2B5EF4-FFF2-40B4-BE49-F238E27FC236}">
                  <a16:creationId xmlns:a16="http://schemas.microsoft.com/office/drawing/2014/main" id="{8635C0F2-F270-47DC-AF0D-8C80BC82C25D}"/>
                </a:ext>
              </a:extLst>
            </p:cNvPr>
            <p:cNvSpPr>
              <a:spLocks noChangeArrowheads="1"/>
            </p:cNvSpPr>
            <p:nvPr/>
          </p:nvSpPr>
          <p:spPr bwMode="auto">
            <a:xfrm>
              <a:off x="2286000" y="3657600"/>
              <a:ext cx="1219200" cy="2819400"/>
            </a:xfrm>
            <a:prstGeom prst="rect">
              <a:avLst/>
            </a:prstGeom>
            <a:solidFill>
              <a:srgbClr val="00CC99"/>
            </a:solidFill>
            <a:ln w="9525">
              <a:solidFill>
                <a:srgbClr val="BAC5E4"/>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5653" name="Line 52">
              <a:extLst>
                <a:ext uri="{FF2B5EF4-FFF2-40B4-BE49-F238E27FC236}">
                  <a16:creationId xmlns:a16="http://schemas.microsoft.com/office/drawing/2014/main" id="{0D86FE1C-82F5-4C34-80F7-A04240510C4E}"/>
                </a:ext>
              </a:extLst>
            </p:cNvPr>
            <p:cNvSpPr>
              <a:spLocks noChangeShapeType="1"/>
            </p:cNvSpPr>
            <p:nvPr/>
          </p:nvSpPr>
          <p:spPr bwMode="auto">
            <a:xfrm>
              <a:off x="1905000" y="3810000"/>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4" name="Line 53">
              <a:extLst>
                <a:ext uri="{FF2B5EF4-FFF2-40B4-BE49-F238E27FC236}">
                  <a16:creationId xmlns:a16="http://schemas.microsoft.com/office/drawing/2014/main" id="{887383D3-6703-4D25-835A-1E266FCCD04A}"/>
                </a:ext>
              </a:extLst>
            </p:cNvPr>
            <p:cNvSpPr>
              <a:spLocks noChangeShapeType="1"/>
            </p:cNvSpPr>
            <p:nvPr/>
          </p:nvSpPr>
          <p:spPr bwMode="auto">
            <a:xfrm>
              <a:off x="1905000" y="4572000"/>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Line 54">
              <a:extLst>
                <a:ext uri="{FF2B5EF4-FFF2-40B4-BE49-F238E27FC236}">
                  <a16:creationId xmlns:a16="http://schemas.microsoft.com/office/drawing/2014/main" id="{F0DF72D2-3313-4532-9BB7-85273C059EC3}"/>
                </a:ext>
              </a:extLst>
            </p:cNvPr>
            <p:cNvSpPr>
              <a:spLocks noChangeShapeType="1"/>
            </p:cNvSpPr>
            <p:nvPr/>
          </p:nvSpPr>
          <p:spPr bwMode="auto">
            <a:xfrm>
              <a:off x="1905000" y="5334000"/>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6" name="Line 55">
              <a:extLst>
                <a:ext uri="{FF2B5EF4-FFF2-40B4-BE49-F238E27FC236}">
                  <a16:creationId xmlns:a16="http://schemas.microsoft.com/office/drawing/2014/main" id="{54642550-3BEE-4A8B-B613-A158B12B84F7}"/>
                </a:ext>
              </a:extLst>
            </p:cNvPr>
            <p:cNvSpPr>
              <a:spLocks noChangeShapeType="1"/>
            </p:cNvSpPr>
            <p:nvPr/>
          </p:nvSpPr>
          <p:spPr bwMode="auto">
            <a:xfrm>
              <a:off x="1905000" y="6096000"/>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57" name="Object 56">
              <a:extLst>
                <a:ext uri="{FF2B5EF4-FFF2-40B4-BE49-F238E27FC236}">
                  <a16:creationId xmlns:a16="http://schemas.microsoft.com/office/drawing/2014/main" id="{426B1DB7-5593-4FC6-A223-85B327745467}"/>
                </a:ext>
              </a:extLst>
            </p:cNvPr>
            <p:cNvGraphicFramePr>
              <a:graphicFrameLocks noChangeAspect="1"/>
            </p:cNvGraphicFramePr>
            <p:nvPr/>
          </p:nvGraphicFramePr>
          <p:xfrm>
            <a:off x="2743200" y="3124200"/>
            <a:ext cx="401638" cy="500063"/>
          </p:xfrm>
          <a:graphic>
            <a:graphicData uri="http://schemas.openxmlformats.org/presentationml/2006/ole">
              <mc:AlternateContent xmlns:mc="http://schemas.openxmlformats.org/markup-compatibility/2006">
                <mc:Choice xmlns:v="urn:schemas-microsoft-com:vml" Requires="v">
                  <p:oleObj name="Equation" r:id="rId2" imgW="123956" imgH="161858" progId="Equation.3">
                    <p:embed/>
                  </p:oleObj>
                </mc:Choice>
                <mc:Fallback>
                  <p:oleObj name="Equation" r:id="rId2" imgW="123956" imgH="161858" progId="Equation.3">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124200"/>
                          <a:ext cx="401638" cy="5000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58" name="Line 133">
              <a:extLst>
                <a:ext uri="{FF2B5EF4-FFF2-40B4-BE49-F238E27FC236}">
                  <a16:creationId xmlns:a16="http://schemas.microsoft.com/office/drawing/2014/main" id="{41FE5A83-1267-4507-BE06-48AA447A499C}"/>
                </a:ext>
              </a:extLst>
            </p:cNvPr>
            <p:cNvSpPr>
              <a:spLocks noChangeShapeType="1"/>
            </p:cNvSpPr>
            <p:nvPr/>
          </p:nvSpPr>
          <p:spPr bwMode="auto">
            <a:xfrm>
              <a:off x="1905000" y="4191000"/>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9" name="Line 134">
              <a:extLst>
                <a:ext uri="{FF2B5EF4-FFF2-40B4-BE49-F238E27FC236}">
                  <a16:creationId xmlns:a16="http://schemas.microsoft.com/office/drawing/2014/main" id="{13CEBAB3-EEC4-4BE7-94E4-9DF61CBA6B26}"/>
                </a:ext>
              </a:extLst>
            </p:cNvPr>
            <p:cNvSpPr>
              <a:spLocks noChangeShapeType="1"/>
            </p:cNvSpPr>
            <p:nvPr/>
          </p:nvSpPr>
          <p:spPr bwMode="auto">
            <a:xfrm>
              <a:off x="1905000" y="4953000"/>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0" name="Line 135">
              <a:extLst>
                <a:ext uri="{FF2B5EF4-FFF2-40B4-BE49-F238E27FC236}">
                  <a16:creationId xmlns:a16="http://schemas.microsoft.com/office/drawing/2014/main" id="{5DFE60A1-1701-423E-A9F7-2B2BEBDE9D06}"/>
                </a:ext>
              </a:extLst>
            </p:cNvPr>
            <p:cNvSpPr>
              <a:spLocks noChangeShapeType="1"/>
            </p:cNvSpPr>
            <p:nvPr/>
          </p:nvSpPr>
          <p:spPr bwMode="auto">
            <a:xfrm>
              <a:off x="1905000" y="5715000"/>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1" name="Line 136">
              <a:extLst>
                <a:ext uri="{FF2B5EF4-FFF2-40B4-BE49-F238E27FC236}">
                  <a16:creationId xmlns:a16="http://schemas.microsoft.com/office/drawing/2014/main" id="{434C39EA-3855-4D94-BBCC-80C275C57C77}"/>
                </a:ext>
              </a:extLst>
            </p:cNvPr>
            <p:cNvSpPr>
              <a:spLocks noChangeShapeType="1"/>
            </p:cNvSpPr>
            <p:nvPr/>
          </p:nvSpPr>
          <p:spPr bwMode="auto">
            <a:xfrm>
              <a:off x="1905000" y="6400800"/>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62" name="Object 144">
              <a:extLst>
                <a:ext uri="{FF2B5EF4-FFF2-40B4-BE49-F238E27FC236}">
                  <a16:creationId xmlns:a16="http://schemas.microsoft.com/office/drawing/2014/main" id="{56E5DAD4-F253-4074-A281-3EFDA0EEA08C}"/>
                </a:ext>
              </a:extLst>
            </p:cNvPr>
            <p:cNvGraphicFramePr>
              <a:graphicFrameLocks noChangeAspect="1"/>
            </p:cNvGraphicFramePr>
            <p:nvPr/>
          </p:nvGraphicFramePr>
          <p:xfrm>
            <a:off x="2725738" y="4800600"/>
            <a:ext cx="474662" cy="609600"/>
          </p:xfrm>
          <a:graphic>
            <a:graphicData uri="http://schemas.openxmlformats.org/presentationml/2006/ole">
              <mc:AlternateContent xmlns:mc="http://schemas.openxmlformats.org/markup-compatibility/2006">
                <mc:Choice xmlns:v="urn:schemas-microsoft-com:vml" Requires="v">
                  <p:oleObj name="Equation" r:id="rId4" imgW="123956" imgH="180922" progId="Equation.3">
                    <p:embed/>
                  </p:oleObj>
                </mc:Choice>
                <mc:Fallback>
                  <p:oleObj name="Equation" r:id="rId4" imgW="123956" imgH="180922" progId="Equation.3">
                    <p:embed/>
                    <p:pic>
                      <p:nvPicPr>
                        <p:cNvPr id="0" name="Object 1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5738" y="4800600"/>
                          <a:ext cx="474662" cy="609600"/>
                        </a:xfrm>
                        <a:prstGeom prst="rect">
                          <a:avLst/>
                        </a:prstGeom>
                        <a:noFill/>
                        <a:ln>
                          <a:noFill/>
                        </a:ln>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63" name="Text Box 145">
              <a:extLst>
                <a:ext uri="{FF2B5EF4-FFF2-40B4-BE49-F238E27FC236}">
                  <a16:creationId xmlns:a16="http://schemas.microsoft.com/office/drawing/2014/main" id="{A6F4DE1F-BEBA-415C-8593-55A42A03F88D}"/>
                </a:ext>
              </a:extLst>
            </p:cNvPr>
            <p:cNvSpPr txBox="1">
              <a:spLocks noChangeArrowheads="1"/>
            </p:cNvSpPr>
            <p:nvPr/>
          </p:nvSpPr>
          <p:spPr bwMode="auto">
            <a:xfrm>
              <a:off x="16002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64" name="Text Box 146">
              <a:extLst>
                <a:ext uri="{FF2B5EF4-FFF2-40B4-BE49-F238E27FC236}">
                  <a16:creationId xmlns:a16="http://schemas.microsoft.com/office/drawing/2014/main" id="{12EF6745-3A9B-4283-A484-BC176E67EB63}"/>
                </a:ext>
              </a:extLst>
            </p:cNvPr>
            <p:cNvSpPr txBox="1">
              <a:spLocks noChangeArrowheads="1"/>
            </p:cNvSpPr>
            <p:nvPr/>
          </p:nvSpPr>
          <p:spPr bwMode="auto">
            <a:xfrm>
              <a:off x="1600200" y="3962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65" name="Text Box 147">
              <a:extLst>
                <a:ext uri="{FF2B5EF4-FFF2-40B4-BE49-F238E27FC236}">
                  <a16:creationId xmlns:a16="http://schemas.microsoft.com/office/drawing/2014/main" id="{73ED60B1-7F70-4D44-81DC-2B23400DFBD3}"/>
                </a:ext>
              </a:extLst>
            </p:cNvPr>
            <p:cNvSpPr txBox="1">
              <a:spLocks noChangeArrowheads="1"/>
            </p:cNvSpPr>
            <p:nvPr/>
          </p:nvSpPr>
          <p:spPr bwMode="auto">
            <a:xfrm>
              <a:off x="1600200" y="4343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66" name="Text Box 148">
              <a:extLst>
                <a:ext uri="{FF2B5EF4-FFF2-40B4-BE49-F238E27FC236}">
                  <a16:creationId xmlns:a16="http://schemas.microsoft.com/office/drawing/2014/main" id="{3A53331D-042B-46C8-9C73-622C72F19E17}"/>
                </a:ext>
              </a:extLst>
            </p:cNvPr>
            <p:cNvSpPr txBox="1">
              <a:spLocks noChangeArrowheads="1"/>
            </p:cNvSpPr>
            <p:nvPr/>
          </p:nvSpPr>
          <p:spPr bwMode="auto">
            <a:xfrm>
              <a:off x="1600200" y="4724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67" name="Text Box 149">
              <a:extLst>
                <a:ext uri="{FF2B5EF4-FFF2-40B4-BE49-F238E27FC236}">
                  <a16:creationId xmlns:a16="http://schemas.microsoft.com/office/drawing/2014/main" id="{2D0B61F4-EAEF-42C9-83DF-F72BCD9C5DF4}"/>
                </a:ext>
              </a:extLst>
            </p:cNvPr>
            <p:cNvSpPr txBox="1">
              <a:spLocks noChangeArrowheads="1"/>
            </p:cNvSpPr>
            <p:nvPr/>
          </p:nvSpPr>
          <p:spPr bwMode="auto">
            <a:xfrm>
              <a:off x="1600200" y="5105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68" name="Text Box 150">
              <a:extLst>
                <a:ext uri="{FF2B5EF4-FFF2-40B4-BE49-F238E27FC236}">
                  <a16:creationId xmlns:a16="http://schemas.microsoft.com/office/drawing/2014/main" id="{5B3F1DC8-53AE-48A0-A590-CC3B3E1AC1E1}"/>
                </a:ext>
              </a:extLst>
            </p:cNvPr>
            <p:cNvSpPr txBox="1">
              <a:spLocks noChangeArrowheads="1"/>
            </p:cNvSpPr>
            <p:nvPr/>
          </p:nvSpPr>
          <p:spPr bwMode="auto">
            <a:xfrm>
              <a:off x="1600200" y="5486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69" name="Text Box 151">
              <a:extLst>
                <a:ext uri="{FF2B5EF4-FFF2-40B4-BE49-F238E27FC236}">
                  <a16:creationId xmlns:a16="http://schemas.microsoft.com/office/drawing/2014/main" id="{01EC562E-0A36-444F-8D6C-12737ED1BDDA}"/>
                </a:ext>
              </a:extLst>
            </p:cNvPr>
            <p:cNvSpPr txBox="1">
              <a:spLocks noChangeArrowheads="1"/>
            </p:cNvSpPr>
            <p:nvPr/>
          </p:nvSpPr>
          <p:spPr bwMode="auto">
            <a:xfrm>
              <a:off x="1600200" y="5867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70" name="Text Box 152">
              <a:extLst>
                <a:ext uri="{FF2B5EF4-FFF2-40B4-BE49-F238E27FC236}">
                  <a16:creationId xmlns:a16="http://schemas.microsoft.com/office/drawing/2014/main" id="{976A3EFA-5FAA-42C6-BF1A-96B9E0D3F86E}"/>
                </a:ext>
              </a:extLst>
            </p:cNvPr>
            <p:cNvSpPr txBox="1">
              <a:spLocks noChangeArrowheads="1"/>
            </p:cNvSpPr>
            <p:nvPr/>
          </p:nvSpPr>
          <p:spPr bwMode="auto">
            <a:xfrm>
              <a:off x="1600200" y="6172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71" name="Text Box 169">
              <a:extLst>
                <a:ext uri="{FF2B5EF4-FFF2-40B4-BE49-F238E27FC236}">
                  <a16:creationId xmlns:a16="http://schemas.microsoft.com/office/drawing/2014/main" id="{C913A516-28CA-40EB-8A58-79014C24EDD2}"/>
                </a:ext>
              </a:extLst>
            </p:cNvPr>
            <p:cNvSpPr txBox="1">
              <a:spLocks noChangeArrowheads="1"/>
            </p:cNvSpPr>
            <p:nvPr/>
          </p:nvSpPr>
          <p:spPr bwMode="auto">
            <a:xfrm>
              <a:off x="3962400" y="3581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3333CC"/>
                  </a:solidFill>
                  <a:latin typeface="宋体" panose="02010600030101010101" pitchFamily="2" charset="-122"/>
                </a:rPr>
                <a:t>-</a:t>
              </a:r>
            </a:p>
          </p:txBody>
        </p:sp>
        <p:sp>
          <p:nvSpPr>
            <p:cNvPr id="25672" name="Text Box 170">
              <a:extLst>
                <a:ext uri="{FF2B5EF4-FFF2-40B4-BE49-F238E27FC236}">
                  <a16:creationId xmlns:a16="http://schemas.microsoft.com/office/drawing/2014/main" id="{8F814118-1793-4C9F-BA95-3AA230FCA7C4}"/>
                </a:ext>
              </a:extLst>
            </p:cNvPr>
            <p:cNvSpPr txBox="1">
              <a:spLocks noChangeArrowheads="1"/>
            </p:cNvSpPr>
            <p:nvPr/>
          </p:nvSpPr>
          <p:spPr bwMode="auto">
            <a:xfrm>
              <a:off x="3962400" y="3962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3333CC"/>
                  </a:solidFill>
                  <a:latin typeface="宋体" panose="02010600030101010101" pitchFamily="2" charset="-122"/>
                </a:rPr>
                <a:t>-</a:t>
              </a:r>
            </a:p>
          </p:txBody>
        </p:sp>
        <p:sp>
          <p:nvSpPr>
            <p:cNvPr id="25673" name="Text Box 171">
              <a:extLst>
                <a:ext uri="{FF2B5EF4-FFF2-40B4-BE49-F238E27FC236}">
                  <a16:creationId xmlns:a16="http://schemas.microsoft.com/office/drawing/2014/main" id="{F76B8542-7A58-43A9-A6DC-D262AFE4DC47}"/>
                </a:ext>
              </a:extLst>
            </p:cNvPr>
            <p:cNvSpPr txBox="1">
              <a:spLocks noChangeArrowheads="1"/>
            </p:cNvSpPr>
            <p:nvPr/>
          </p:nvSpPr>
          <p:spPr bwMode="auto">
            <a:xfrm>
              <a:off x="3962400" y="4343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3333CC"/>
                  </a:solidFill>
                  <a:latin typeface="宋体" panose="02010600030101010101" pitchFamily="2" charset="-122"/>
                </a:rPr>
                <a:t>-</a:t>
              </a:r>
            </a:p>
          </p:txBody>
        </p:sp>
        <p:sp>
          <p:nvSpPr>
            <p:cNvPr id="25674" name="Text Box 172">
              <a:extLst>
                <a:ext uri="{FF2B5EF4-FFF2-40B4-BE49-F238E27FC236}">
                  <a16:creationId xmlns:a16="http://schemas.microsoft.com/office/drawing/2014/main" id="{F2993BA7-8366-4B02-8EB5-51B4D4F56A81}"/>
                </a:ext>
              </a:extLst>
            </p:cNvPr>
            <p:cNvSpPr txBox="1">
              <a:spLocks noChangeArrowheads="1"/>
            </p:cNvSpPr>
            <p:nvPr/>
          </p:nvSpPr>
          <p:spPr bwMode="auto">
            <a:xfrm>
              <a:off x="3962400" y="4724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3333CC"/>
                  </a:solidFill>
                  <a:latin typeface="宋体" panose="02010600030101010101" pitchFamily="2" charset="-122"/>
                </a:rPr>
                <a:t>-</a:t>
              </a:r>
            </a:p>
          </p:txBody>
        </p:sp>
        <p:sp>
          <p:nvSpPr>
            <p:cNvPr id="25675" name="Text Box 173">
              <a:extLst>
                <a:ext uri="{FF2B5EF4-FFF2-40B4-BE49-F238E27FC236}">
                  <a16:creationId xmlns:a16="http://schemas.microsoft.com/office/drawing/2014/main" id="{DF98ED9F-E2FB-4A26-A32E-4E066B15604B}"/>
                </a:ext>
              </a:extLst>
            </p:cNvPr>
            <p:cNvSpPr txBox="1">
              <a:spLocks noChangeArrowheads="1"/>
            </p:cNvSpPr>
            <p:nvPr/>
          </p:nvSpPr>
          <p:spPr bwMode="auto">
            <a:xfrm>
              <a:off x="3962400" y="5105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3333CC"/>
                  </a:solidFill>
                  <a:latin typeface="宋体" panose="02010600030101010101" pitchFamily="2" charset="-122"/>
                </a:rPr>
                <a:t>-</a:t>
              </a:r>
            </a:p>
          </p:txBody>
        </p:sp>
        <p:sp>
          <p:nvSpPr>
            <p:cNvPr id="25676" name="Text Box 174">
              <a:extLst>
                <a:ext uri="{FF2B5EF4-FFF2-40B4-BE49-F238E27FC236}">
                  <a16:creationId xmlns:a16="http://schemas.microsoft.com/office/drawing/2014/main" id="{FE53DA83-52B3-424C-A82C-BDF75AEFD0B9}"/>
                </a:ext>
              </a:extLst>
            </p:cNvPr>
            <p:cNvSpPr txBox="1">
              <a:spLocks noChangeArrowheads="1"/>
            </p:cNvSpPr>
            <p:nvPr/>
          </p:nvSpPr>
          <p:spPr bwMode="auto">
            <a:xfrm>
              <a:off x="3962400" y="5486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3333CC"/>
                  </a:solidFill>
                  <a:latin typeface="宋体" panose="02010600030101010101" pitchFamily="2" charset="-122"/>
                </a:rPr>
                <a:t>-</a:t>
              </a:r>
            </a:p>
          </p:txBody>
        </p:sp>
        <p:sp>
          <p:nvSpPr>
            <p:cNvPr id="25677" name="Text Box 175">
              <a:extLst>
                <a:ext uri="{FF2B5EF4-FFF2-40B4-BE49-F238E27FC236}">
                  <a16:creationId xmlns:a16="http://schemas.microsoft.com/office/drawing/2014/main" id="{A28F7A7A-C22D-449D-859E-A3C3332A0A6F}"/>
                </a:ext>
              </a:extLst>
            </p:cNvPr>
            <p:cNvSpPr txBox="1">
              <a:spLocks noChangeArrowheads="1"/>
            </p:cNvSpPr>
            <p:nvPr/>
          </p:nvSpPr>
          <p:spPr bwMode="auto">
            <a:xfrm>
              <a:off x="3962400" y="58674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3333CC"/>
                  </a:solidFill>
                  <a:latin typeface="宋体" panose="02010600030101010101" pitchFamily="2" charset="-122"/>
                </a:rPr>
                <a:t>-</a:t>
              </a:r>
            </a:p>
          </p:txBody>
        </p:sp>
        <p:sp>
          <p:nvSpPr>
            <p:cNvPr id="25678" name="Text Box 176">
              <a:extLst>
                <a:ext uri="{FF2B5EF4-FFF2-40B4-BE49-F238E27FC236}">
                  <a16:creationId xmlns:a16="http://schemas.microsoft.com/office/drawing/2014/main" id="{84022144-6B96-4F96-877A-A8EDC303F97B}"/>
                </a:ext>
              </a:extLst>
            </p:cNvPr>
            <p:cNvSpPr txBox="1">
              <a:spLocks noChangeArrowheads="1"/>
            </p:cNvSpPr>
            <p:nvPr/>
          </p:nvSpPr>
          <p:spPr bwMode="auto">
            <a:xfrm>
              <a:off x="3962400" y="61722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3333CC"/>
                  </a:solidFill>
                  <a:latin typeface="宋体" panose="02010600030101010101" pitchFamily="2" charset="-122"/>
                </a:rPr>
                <a:t>-</a:t>
              </a:r>
            </a:p>
          </p:txBody>
        </p:sp>
        <p:sp>
          <p:nvSpPr>
            <p:cNvPr id="25679" name="Rectangle 179">
              <a:extLst>
                <a:ext uri="{FF2B5EF4-FFF2-40B4-BE49-F238E27FC236}">
                  <a16:creationId xmlns:a16="http://schemas.microsoft.com/office/drawing/2014/main" id="{A5A98957-14B6-43B2-9DCC-96A8A5B9C979}"/>
                </a:ext>
              </a:extLst>
            </p:cNvPr>
            <p:cNvSpPr>
              <a:spLocks noChangeArrowheads="1"/>
            </p:cNvSpPr>
            <p:nvPr/>
          </p:nvSpPr>
          <p:spPr bwMode="auto">
            <a:xfrm>
              <a:off x="4038600" y="3657600"/>
              <a:ext cx="228600" cy="2895600"/>
            </a:xfrm>
            <a:prstGeom prst="rect">
              <a:avLst/>
            </a:prstGeom>
            <a:solidFill>
              <a:srgbClr val="FFFF00"/>
            </a:solidFill>
            <a:ln w="9525">
              <a:solidFill>
                <a:srgbClr val="3399FF"/>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5680" name="Text Box 145">
              <a:extLst>
                <a:ext uri="{FF2B5EF4-FFF2-40B4-BE49-F238E27FC236}">
                  <a16:creationId xmlns:a16="http://schemas.microsoft.com/office/drawing/2014/main" id="{EC046C84-0540-4B97-AB93-E1C84F128BC6}"/>
                </a:ext>
              </a:extLst>
            </p:cNvPr>
            <p:cNvSpPr txBox="1">
              <a:spLocks noChangeArrowheads="1"/>
            </p:cNvSpPr>
            <p:nvPr/>
          </p:nvSpPr>
          <p:spPr bwMode="auto">
            <a:xfrm>
              <a:off x="4023360" y="356330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81" name="Text Box 145">
              <a:extLst>
                <a:ext uri="{FF2B5EF4-FFF2-40B4-BE49-F238E27FC236}">
                  <a16:creationId xmlns:a16="http://schemas.microsoft.com/office/drawing/2014/main" id="{C694F7B0-9D2B-4DAA-9080-783995D2B415}"/>
                </a:ext>
              </a:extLst>
            </p:cNvPr>
            <p:cNvSpPr txBox="1">
              <a:spLocks noChangeArrowheads="1"/>
            </p:cNvSpPr>
            <p:nvPr/>
          </p:nvSpPr>
          <p:spPr bwMode="auto">
            <a:xfrm>
              <a:off x="4023360" y="392398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82" name="Text Box 145">
              <a:extLst>
                <a:ext uri="{FF2B5EF4-FFF2-40B4-BE49-F238E27FC236}">
                  <a16:creationId xmlns:a16="http://schemas.microsoft.com/office/drawing/2014/main" id="{BB5CD1AB-6459-4D53-9C00-E52884FE4FDD}"/>
                </a:ext>
              </a:extLst>
            </p:cNvPr>
            <p:cNvSpPr txBox="1">
              <a:spLocks noChangeArrowheads="1"/>
            </p:cNvSpPr>
            <p:nvPr/>
          </p:nvSpPr>
          <p:spPr bwMode="auto">
            <a:xfrm>
              <a:off x="4023360" y="432530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83" name="Text Box 145">
              <a:extLst>
                <a:ext uri="{FF2B5EF4-FFF2-40B4-BE49-F238E27FC236}">
                  <a16:creationId xmlns:a16="http://schemas.microsoft.com/office/drawing/2014/main" id="{03A143C4-E774-4763-8689-95503B04D479}"/>
                </a:ext>
              </a:extLst>
            </p:cNvPr>
            <p:cNvSpPr txBox="1">
              <a:spLocks noChangeArrowheads="1"/>
            </p:cNvSpPr>
            <p:nvPr/>
          </p:nvSpPr>
          <p:spPr bwMode="auto">
            <a:xfrm>
              <a:off x="4023360" y="46910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84" name="Text Box 145">
              <a:extLst>
                <a:ext uri="{FF2B5EF4-FFF2-40B4-BE49-F238E27FC236}">
                  <a16:creationId xmlns:a16="http://schemas.microsoft.com/office/drawing/2014/main" id="{B47F331B-904E-4BC1-AA54-C8598BE0B0FF}"/>
                </a:ext>
              </a:extLst>
            </p:cNvPr>
            <p:cNvSpPr txBox="1">
              <a:spLocks noChangeArrowheads="1"/>
            </p:cNvSpPr>
            <p:nvPr/>
          </p:nvSpPr>
          <p:spPr bwMode="auto">
            <a:xfrm>
              <a:off x="4023360" y="505174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85" name="Text Box 145">
              <a:extLst>
                <a:ext uri="{FF2B5EF4-FFF2-40B4-BE49-F238E27FC236}">
                  <a16:creationId xmlns:a16="http://schemas.microsoft.com/office/drawing/2014/main" id="{ED8DB9A8-C951-4879-B7B5-7E673EEA91EF}"/>
                </a:ext>
              </a:extLst>
            </p:cNvPr>
            <p:cNvSpPr txBox="1">
              <a:spLocks noChangeArrowheads="1"/>
            </p:cNvSpPr>
            <p:nvPr/>
          </p:nvSpPr>
          <p:spPr bwMode="auto">
            <a:xfrm>
              <a:off x="4023360" y="545306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86" name="Text Box 145">
              <a:extLst>
                <a:ext uri="{FF2B5EF4-FFF2-40B4-BE49-F238E27FC236}">
                  <a16:creationId xmlns:a16="http://schemas.microsoft.com/office/drawing/2014/main" id="{4C601852-8054-45E8-8648-5D392701724F}"/>
                </a:ext>
              </a:extLst>
            </p:cNvPr>
            <p:cNvSpPr txBox="1">
              <a:spLocks noChangeArrowheads="1"/>
            </p:cNvSpPr>
            <p:nvPr/>
          </p:nvSpPr>
          <p:spPr bwMode="auto">
            <a:xfrm>
              <a:off x="4023360" y="583914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87" name="Text Box 145">
              <a:extLst>
                <a:ext uri="{FF2B5EF4-FFF2-40B4-BE49-F238E27FC236}">
                  <a16:creationId xmlns:a16="http://schemas.microsoft.com/office/drawing/2014/main" id="{C3563B13-E8E7-461F-9A56-2794755ECD59}"/>
                </a:ext>
              </a:extLst>
            </p:cNvPr>
            <p:cNvSpPr txBox="1">
              <a:spLocks noChangeArrowheads="1"/>
            </p:cNvSpPr>
            <p:nvPr/>
          </p:nvSpPr>
          <p:spPr bwMode="auto">
            <a:xfrm>
              <a:off x="4023360" y="61490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grpSp>
      <p:grpSp>
        <p:nvGrpSpPr>
          <p:cNvPr id="25607" name="组合 163">
            <a:extLst>
              <a:ext uri="{FF2B5EF4-FFF2-40B4-BE49-F238E27FC236}">
                <a16:creationId xmlns:a16="http://schemas.microsoft.com/office/drawing/2014/main" id="{17B19514-F80E-46A1-A2CB-DC31B21B8E5A}"/>
              </a:ext>
            </a:extLst>
          </p:cNvPr>
          <p:cNvGrpSpPr>
            <a:grpSpLocks/>
          </p:cNvGrpSpPr>
          <p:nvPr/>
        </p:nvGrpSpPr>
        <p:grpSpPr bwMode="auto">
          <a:xfrm>
            <a:off x="1177925" y="3225800"/>
            <a:ext cx="2860675" cy="3505200"/>
            <a:chOff x="1178560" y="3226415"/>
            <a:chExt cx="2860040" cy="3505200"/>
          </a:xfrm>
        </p:grpSpPr>
        <p:sp>
          <p:nvSpPr>
            <p:cNvPr id="25610" name="Rectangle 178">
              <a:extLst>
                <a:ext uri="{FF2B5EF4-FFF2-40B4-BE49-F238E27FC236}">
                  <a16:creationId xmlns:a16="http://schemas.microsoft.com/office/drawing/2014/main" id="{8F290346-938F-4CB7-A655-64F8BC56DC99}"/>
                </a:ext>
              </a:extLst>
            </p:cNvPr>
            <p:cNvSpPr>
              <a:spLocks noChangeArrowheads="1"/>
            </p:cNvSpPr>
            <p:nvPr/>
          </p:nvSpPr>
          <p:spPr bwMode="auto">
            <a:xfrm>
              <a:off x="1254760" y="3759815"/>
              <a:ext cx="228600" cy="2895600"/>
            </a:xfrm>
            <a:prstGeom prst="rect">
              <a:avLst/>
            </a:prstGeom>
            <a:solidFill>
              <a:srgbClr val="FF9933">
                <a:alpha val="50195"/>
              </a:srgbClr>
            </a:solidFill>
            <a:ln w="9525">
              <a:solidFill>
                <a:srgbClr val="FF99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5611" name="Rectangle 50">
              <a:extLst>
                <a:ext uri="{FF2B5EF4-FFF2-40B4-BE49-F238E27FC236}">
                  <a16:creationId xmlns:a16="http://schemas.microsoft.com/office/drawing/2014/main" id="{AE549E80-9884-4C7F-9701-EBA8B5A5C00A}"/>
                </a:ext>
              </a:extLst>
            </p:cNvPr>
            <p:cNvSpPr>
              <a:spLocks noChangeArrowheads="1"/>
            </p:cNvSpPr>
            <p:nvPr/>
          </p:nvSpPr>
          <p:spPr bwMode="auto">
            <a:xfrm>
              <a:off x="1940560" y="3759815"/>
              <a:ext cx="1219200" cy="2819400"/>
            </a:xfrm>
            <a:prstGeom prst="rect">
              <a:avLst/>
            </a:prstGeom>
            <a:solidFill>
              <a:srgbClr val="00CC99"/>
            </a:solidFill>
            <a:ln w="9525">
              <a:solidFill>
                <a:srgbClr val="BAC5E4"/>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5612" name="Text Box 64">
              <a:extLst>
                <a:ext uri="{FF2B5EF4-FFF2-40B4-BE49-F238E27FC236}">
                  <a16:creationId xmlns:a16="http://schemas.microsoft.com/office/drawing/2014/main" id="{82AD9797-6DF4-4300-8F50-FC5BEA77D684}"/>
                </a:ext>
              </a:extLst>
            </p:cNvPr>
            <p:cNvSpPr txBox="1">
              <a:spLocks noChangeArrowheads="1"/>
            </p:cNvSpPr>
            <p:nvPr/>
          </p:nvSpPr>
          <p:spPr bwMode="auto">
            <a:xfrm flipH="1">
              <a:off x="2931160" y="4109065"/>
              <a:ext cx="32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1600">
                  <a:solidFill>
                    <a:srgbClr val="000000"/>
                  </a:solidFill>
                </a:rPr>
                <a:t>+</a:t>
              </a:r>
            </a:p>
          </p:txBody>
        </p:sp>
        <p:sp>
          <p:nvSpPr>
            <p:cNvPr id="25613" name="Line 76">
              <a:extLst>
                <a:ext uri="{FF2B5EF4-FFF2-40B4-BE49-F238E27FC236}">
                  <a16:creationId xmlns:a16="http://schemas.microsoft.com/office/drawing/2014/main" id="{4606B006-5AA6-4EFB-937B-0756DA3B4F70}"/>
                </a:ext>
              </a:extLst>
            </p:cNvPr>
            <p:cNvSpPr>
              <a:spLocks noChangeShapeType="1"/>
            </p:cNvSpPr>
            <p:nvPr/>
          </p:nvSpPr>
          <p:spPr bwMode="auto">
            <a:xfrm>
              <a:off x="3159760" y="4293215"/>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Text Box 77">
              <a:extLst>
                <a:ext uri="{FF2B5EF4-FFF2-40B4-BE49-F238E27FC236}">
                  <a16:creationId xmlns:a16="http://schemas.microsoft.com/office/drawing/2014/main" id="{DD77E008-CB56-4C09-BA58-994799AC99B5}"/>
                </a:ext>
              </a:extLst>
            </p:cNvPr>
            <p:cNvSpPr txBox="1">
              <a:spLocks noChangeArrowheads="1"/>
            </p:cNvSpPr>
            <p:nvPr/>
          </p:nvSpPr>
          <p:spPr bwMode="auto">
            <a:xfrm flipH="1">
              <a:off x="1864360" y="4109065"/>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1600">
                  <a:solidFill>
                    <a:srgbClr val="000000"/>
                  </a:solidFill>
                </a:rPr>
                <a:t>－</a:t>
              </a:r>
            </a:p>
          </p:txBody>
        </p:sp>
        <p:graphicFrame>
          <p:nvGraphicFramePr>
            <p:cNvPr id="25615" name="Object 78">
              <a:extLst>
                <a:ext uri="{FF2B5EF4-FFF2-40B4-BE49-F238E27FC236}">
                  <a16:creationId xmlns:a16="http://schemas.microsoft.com/office/drawing/2014/main" id="{005457ED-E0A3-4BD5-BDFF-4E6923A25749}"/>
                </a:ext>
              </a:extLst>
            </p:cNvPr>
            <p:cNvGraphicFramePr>
              <a:graphicFrameLocks noChangeAspect="1"/>
            </p:cNvGraphicFramePr>
            <p:nvPr/>
          </p:nvGraphicFramePr>
          <p:xfrm>
            <a:off x="2365058" y="3226415"/>
            <a:ext cx="401638" cy="500063"/>
          </p:xfrm>
          <a:graphic>
            <a:graphicData uri="http://schemas.openxmlformats.org/presentationml/2006/ole">
              <mc:AlternateContent xmlns:mc="http://schemas.openxmlformats.org/markup-compatibility/2006">
                <mc:Choice xmlns:v="urn:schemas-microsoft-com:vml" Requires="v">
                  <p:oleObj name="Equation" r:id="rId6" imgW="123956" imgH="161858" progId="Equation.3">
                    <p:embed/>
                  </p:oleObj>
                </mc:Choice>
                <mc:Fallback>
                  <p:oleObj name="Equation" r:id="rId6" imgW="123956" imgH="161858" progId="Equation.3">
                    <p:embed/>
                    <p:pic>
                      <p:nvPicPr>
                        <p:cNvPr id="0" name="Object 7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5058" y="3226415"/>
                          <a:ext cx="401638" cy="5000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6" name="Line 109">
              <a:extLst>
                <a:ext uri="{FF2B5EF4-FFF2-40B4-BE49-F238E27FC236}">
                  <a16:creationId xmlns:a16="http://schemas.microsoft.com/office/drawing/2014/main" id="{0AFE870A-3BB8-4B3E-B1D3-10A45638AF9B}"/>
                </a:ext>
              </a:extLst>
            </p:cNvPr>
            <p:cNvSpPr>
              <a:spLocks noChangeShapeType="1"/>
            </p:cNvSpPr>
            <p:nvPr/>
          </p:nvSpPr>
          <p:spPr bwMode="auto">
            <a:xfrm>
              <a:off x="3159760" y="5055215"/>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7" name="Line 111">
              <a:extLst>
                <a:ext uri="{FF2B5EF4-FFF2-40B4-BE49-F238E27FC236}">
                  <a16:creationId xmlns:a16="http://schemas.microsoft.com/office/drawing/2014/main" id="{F4B01B9E-A589-4335-97DF-16CF389D65C6}"/>
                </a:ext>
              </a:extLst>
            </p:cNvPr>
            <p:cNvSpPr>
              <a:spLocks noChangeShapeType="1"/>
            </p:cNvSpPr>
            <p:nvPr/>
          </p:nvSpPr>
          <p:spPr bwMode="auto">
            <a:xfrm>
              <a:off x="3159760" y="5817215"/>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8" name="Line 112">
              <a:extLst>
                <a:ext uri="{FF2B5EF4-FFF2-40B4-BE49-F238E27FC236}">
                  <a16:creationId xmlns:a16="http://schemas.microsoft.com/office/drawing/2014/main" id="{E1CD6341-1763-4410-9511-62C567910088}"/>
                </a:ext>
              </a:extLst>
            </p:cNvPr>
            <p:cNvSpPr>
              <a:spLocks noChangeShapeType="1"/>
            </p:cNvSpPr>
            <p:nvPr/>
          </p:nvSpPr>
          <p:spPr bwMode="auto">
            <a:xfrm>
              <a:off x="1483360" y="4293215"/>
              <a:ext cx="4572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9" name="Line 113">
              <a:extLst>
                <a:ext uri="{FF2B5EF4-FFF2-40B4-BE49-F238E27FC236}">
                  <a16:creationId xmlns:a16="http://schemas.microsoft.com/office/drawing/2014/main" id="{4B7D9621-5B3B-4C2C-AC6D-73BE2601FC00}"/>
                </a:ext>
              </a:extLst>
            </p:cNvPr>
            <p:cNvSpPr>
              <a:spLocks noChangeShapeType="1"/>
            </p:cNvSpPr>
            <p:nvPr/>
          </p:nvSpPr>
          <p:spPr bwMode="auto">
            <a:xfrm>
              <a:off x="1483360" y="5055215"/>
              <a:ext cx="4572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0" name="Line 115">
              <a:extLst>
                <a:ext uri="{FF2B5EF4-FFF2-40B4-BE49-F238E27FC236}">
                  <a16:creationId xmlns:a16="http://schemas.microsoft.com/office/drawing/2014/main" id="{E946C765-3499-47D1-85F0-21EBADAF8DF9}"/>
                </a:ext>
              </a:extLst>
            </p:cNvPr>
            <p:cNvSpPr>
              <a:spLocks noChangeShapeType="1"/>
            </p:cNvSpPr>
            <p:nvPr/>
          </p:nvSpPr>
          <p:spPr bwMode="auto">
            <a:xfrm>
              <a:off x="1483360" y="5817215"/>
              <a:ext cx="4572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1" name="Text Box 116">
              <a:extLst>
                <a:ext uri="{FF2B5EF4-FFF2-40B4-BE49-F238E27FC236}">
                  <a16:creationId xmlns:a16="http://schemas.microsoft.com/office/drawing/2014/main" id="{4873A2A2-6216-4F88-AD8D-D6A2B7BDF477}"/>
                </a:ext>
              </a:extLst>
            </p:cNvPr>
            <p:cNvSpPr txBox="1">
              <a:spLocks noChangeArrowheads="1"/>
            </p:cNvSpPr>
            <p:nvPr/>
          </p:nvSpPr>
          <p:spPr bwMode="auto">
            <a:xfrm flipH="1">
              <a:off x="1864360" y="5664815"/>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1600">
                  <a:solidFill>
                    <a:srgbClr val="000000"/>
                  </a:solidFill>
                </a:rPr>
                <a:t>－</a:t>
              </a:r>
            </a:p>
          </p:txBody>
        </p:sp>
        <p:sp>
          <p:nvSpPr>
            <p:cNvPr id="25622" name="Text Box 117">
              <a:extLst>
                <a:ext uri="{FF2B5EF4-FFF2-40B4-BE49-F238E27FC236}">
                  <a16:creationId xmlns:a16="http://schemas.microsoft.com/office/drawing/2014/main" id="{5B6CF4D5-CA60-4342-8497-8D93B2C472C3}"/>
                </a:ext>
              </a:extLst>
            </p:cNvPr>
            <p:cNvSpPr txBox="1">
              <a:spLocks noChangeArrowheads="1"/>
            </p:cNvSpPr>
            <p:nvPr/>
          </p:nvSpPr>
          <p:spPr bwMode="auto">
            <a:xfrm flipH="1">
              <a:off x="1864360" y="4902815"/>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1600">
                  <a:solidFill>
                    <a:srgbClr val="000000"/>
                  </a:solidFill>
                </a:rPr>
                <a:t>－</a:t>
              </a:r>
            </a:p>
          </p:txBody>
        </p:sp>
        <p:sp>
          <p:nvSpPr>
            <p:cNvPr id="25623" name="Text Box 118">
              <a:extLst>
                <a:ext uri="{FF2B5EF4-FFF2-40B4-BE49-F238E27FC236}">
                  <a16:creationId xmlns:a16="http://schemas.microsoft.com/office/drawing/2014/main" id="{45714615-DF4C-4852-9336-75EEB96E7005}"/>
                </a:ext>
              </a:extLst>
            </p:cNvPr>
            <p:cNvSpPr txBox="1">
              <a:spLocks noChangeArrowheads="1"/>
            </p:cNvSpPr>
            <p:nvPr/>
          </p:nvSpPr>
          <p:spPr bwMode="auto">
            <a:xfrm flipH="1">
              <a:off x="1864360" y="6318865"/>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zh-CN" altLang="en-US" sz="1600">
                  <a:solidFill>
                    <a:srgbClr val="000000"/>
                  </a:solidFill>
                </a:rPr>
                <a:t>－</a:t>
              </a:r>
            </a:p>
          </p:txBody>
        </p:sp>
        <p:sp>
          <p:nvSpPr>
            <p:cNvPr id="25624" name="Text Box 120">
              <a:extLst>
                <a:ext uri="{FF2B5EF4-FFF2-40B4-BE49-F238E27FC236}">
                  <a16:creationId xmlns:a16="http://schemas.microsoft.com/office/drawing/2014/main" id="{A8056007-C373-4D54-8B11-65AF5470E590}"/>
                </a:ext>
              </a:extLst>
            </p:cNvPr>
            <p:cNvSpPr txBox="1">
              <a:spLocks noChangeArrowheads="1"/>
            </p:cNvSpPr>
            <p:nvPr/>
          </p:nvSpPr>
          <p:spPr bwMode="auto">
            <a:xfrm flipH="1">
              <a:off x="2931160" y="4902815"/>
              <a:ext cx="32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1600">
                  <a:solidFill>
                    <a:srgbClr val="000000"/>
                  </a:solidFill>
                </a:rPr>
                <a:t>+</a:t>
              </a:r>
            </a:p>
          </p:txBody>
        </p:sp>
        <p:sp>
          <p:nvSpPr>
            <p:cNvPr id="25625" name="Text Box 121">
              <a:extLst>
                <a:ext uri="{FF2B5EF4-FFF2-40B4-BE49-F238E27FC236}">
                  <a16:creationId xmlns:a16="http://schemas.microsoft.com/office/drawing/2014/main" id="{76B737BB-8D91-40EF-8052-45FC7B6590F9}"/>
                </a:ext>
              </a:extLst>
            </p:cNvPr>
            <p:cNvSpPr txBox="1">
              <a:spLocks noChangeArrowheads="1"/>
            </p:cNvSpPr>
            <p:nvPr/>
          </p:nvSpPr>
          <p:spPr bwMode="auto">
            <a:xfrm flipH="1">
              <a:off x="2931160" y="5664815"/>
              <a:ext cx="32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1600">
                  <a:solidFill>
                    <a:srgbClr val="000000"/>
                  </a:solidFill>
                </a:rPr>
                <a:t>+</a:t>
              </a:r>
            </a:p>
          </p:txBody>
        </p:sp>
        <p:sp>
          <p:nvSpPr>
            <p:cNvPr id="25626" name="Text Box 122">
              <a:extLst>
                <a:ext uri="{FF2B5EF4-FFF2-40B4-BE49-F238E27FC236}">
                  <a16:creationId xmlns:a16="http://schemas.microsoft.com/office/drawing/2014/main" id="{781A4E6D-EA5C-438C-B506-038A4E0894C5}"/>
                </a:ext>
              </a:extLst>
            </p:cNvPr>
            <p:cNvSpPr txBox="1">
              <a:spLocks noChangeArrowheads="1"/>
            </p:cNvSpPr>
            <p:nvPr/>
          </p:nvSpPr>
          <p:spPr bwMode="auto">
            <a:xfrm flipH="1">
              <a:off x="2931160" y="6318865"/>
              <a:ext cx="3254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1600">
                  <a:solidFill>
                    <a:srgbClr val="000000"/>
                  </a:solidFill>
                </a:rPr>
                <a:t>+</a:t>
              </a:r>
            </a:p>
          </p:txBody>
        </p:sp>
        <p:sp>
          <p:nvSpPr>
            <p:cNvPr id="25627" name="Line 137">
              <a:extLst>
                <a:ext uri="{FF2B5EF4-FFF2-40B4-BE49-F238E27FC236}">
                  <a16:creationId xmlns:a16="http://schemas.microsoft.com/office/drawing/2014/main" id="{730BE72A-B819-4EFA-86B3-775E994F2916}"/>
                </a:ext>
              </a:extLst>
            </p:cNvPr>
            <p:cNvSpPr>
              <a:spLocks noChangeShapeType="1"/>
            </p:cNvSpPr>
            <p:nvPr/>
          </p:nvSpPr>
          <p:spPr bwMode="auto">
            <a:xfrm>
              <a:off x="1483360" y="3912215"/>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8" name="Line 138">
              <a:extLst>
                <a:ext uri="{FF2B5EF4-FFF2-40B4-BE49-F238E27FC236}">
                  <a16:creationId xmlns:a16="http://schemas.microsoft.com/office/drawing/2014/main" id="{D1E75CAA-D1A2-42E8-80F6-C1462AAB94CE}"/>
                </a:ext>
              </a:extLst>
            </p:cNvPr>
            <p:cNvSpPr>
              <a:spLocks noChangeShapeType="1"/>
            </p:cNvSpPr>
            <p:nvPr/>
          </p:nvSpPr>
          <p:spPr bwMode="auto">
            <a:xfrm>
              <a:off x="1483360" y="4674215"/>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9" name="Line 139">
              <a:extLst>
                <a:ext uri="{FF2B5EF4-FFF2-40B4-BE49-F238E27FC236}">
                  <a16:creationId xmlns:a16="http://schemas.microsoft.com/office/drawing/2014/main" id="{75DB6CA2-1622-450C-A195-720A3AE3F907}"/>
                </a:ext>
              </a:extLst>
            </p:cNvPr>
            <p:cNvSpPr>
              <a:spLocks noChangeShapeType="1"/>
            </p:cNvSpPr>
            <p:nvPr/>
          </p:nvSpPr>
          <p:spPr bwMode="auto">
            <a:xfrm>
              <a:off x="1483360" y="5436215"/>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0" name="Line 140">
              <a:extLst>
                <a:ext uri="{FF2B5EF4-FFF2-40B4-BE49-F238E27FC236}">
                  <a16:creationId xmlns:a16="http://schemas.microsoft.com/office/drawing/2014/main" id="{7BBF3E12-BF06-4036-81C6-0F85D571F20B}"/>
                </a:ext>
              </a:extLst>
            </p:cNvPr>
            <p:cNvSpPr>
              <a:spLocks noChangeShapeType="1"/>
            </p:cNvSpPr>
            <p:nvPr/>
          </p:nvSpPr>
          <p:spPr bwMode="auto">
            <a:xfrm>
              <a:off x="1483360" y="6198215"/>
              <a:ext cx="20574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1" name="Line 141">
              <a:extLst>
                <a:ext uri="{FF2B5EF4-FFF2-40B4-BE49-F238E27FC236}">
                  <a16:creationId xmlns:a16="http://schemas.microsoft.com/office/drawing/2014/main" id="{A37C9E13-BAA9-4790-91B3-817AF3C5D523}"/>
                </a:ext>
              </a:extLst>
            </p:cNvPr>
            <p:cNvSpPr>
              <a:spLocks noChangeShapeType="1"/>
            </p:cNvSpPr>
            <p:nvPr/>
          </p:nvSpPr>
          <p:spPr bwMode="auto">
            <a:xfrm>
              <a:off x="3159760" y="6503015"/>
              <a:ext cx="3810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2" name="Line 142">
              <a:extLst>
                <a:ext uri="{FF2B5EF4-FFF2-40B4-BE49-F238E27FC236}">
                  <a16:creationId xmlns:a16="http://schemas.microsoft.com/office/drawing/2014/main" id="{7C2655E7-81D5-48B2-8680-DC7C1E8E87BD}"/>
                </a:ext>
              </a:extLst>
            </p:cNvPr>
            <p:cNvSpPr>
              <a:spLocks noChangeShapeType="1"/>
            </p:cNvSpPr>
            <p:nvPr/>
          </p:nvSpPr>
          <p:spPr bwMode="auto">
            <a:xfrm>
              <a:off x="1483360" y="6503015"/>
              <a:ext cx="4572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633" name="Object 143">
              <a:extLst>
                <a:ext uri="{FF2B5EF4-FFF2-40B4-BE49-F238E27FC236}">
                  <a16:creationId xmlns:a16="http://schemas.microsoft.com/office/drawing/2014/main" id="{9F1674DA-F65E-4FB1-B881-32D5F5E45DBA}"/>
                </a:ext>
              </a:extLst>
            </p:cNvPr>
            <p:cNvGraphicFramePr>
              <a:graphicFrameLocks noChangeAspect="1"/>
            </p:cNvGraphicFramePr>
            <p:nvPr/>
          </p:nvGraphicFramePr>
          <p:xfrm>
            <a:off x="2380298" y="4826615"/>
            <a:ext cx="474662" cy="609600"/>
          </p:xfrm>
          <a:graphic>
            <a:graphicData uri="http://schemas.openxmlformats.org/presentationml/2006/ole">
              <mc:AlternateContent xmlns:mc="http://schemas.openxmlformats.org/markup-compatibility/2006">
                <mc:Choice xmlns:v="urn:schemas-microsoft-com:vml" Requires="v">
                  <p:oleObj name="Equation" r:id="rId8" imgW="123956" imgH="180922" progId="Equation.3">
                    <p:embed/>
                  </p:oleObj>
                </mc:Choice>
                <mc:Fallback>
                  <p:oleObj name="Equation" r:id="rId8" imgW="123956" imgH="180922" progId="Equation.3">
                    <p:embed/>
                    <p:pic>
                      <p:nvPicPr>
                        <p:cNvPr id="0" name="Object 1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0298" y="4826615"/>
                          <a:ext cx="474662" cy="609600"/>
                        </a:xfrm>
                        <a:prstGeom prst="rect">
                          <a:avLst/>
                        </a:prstGeom>
                        <a:noFill/>
                        <a:ln>
                          <a:noFill/>
                        </a:ln>
                        <a:extLst>
                          <a:ext uri="{909E8E84-426E-40DD-AFC4-6F175D3DCCD1}">
                            <a14:hiddenFill xmlns:a14="http://schemas.microsoft.com/office/drawing/2010/main">
                              <a:solidFill>
                                <a:srgbClr val="B2B2B2"/>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34" name="Text Box 153">
              <a:extLst>
                <a:ext uri="{FF2B5EF4-FFF2-40B4-BE49-F238E27FC236}">
                  <a16:creationId xmlns:a16="http://schemas.microsoft.com/office/drawing/2014/main" id="{3B7C826C-D617-43B7-8B06-F229CA4ACCFB}"/>
                </a:ext>
              </a:extLst>
            </p:cNvPr>
            <p:cNvSpPr txBox="1">
              <a:spLocks noChangeArrowheads="1"/>
            </p:cNvSpPr>
            <p:nvPr/>
          </p:nvSpPr>
          <p:spPr bwMode="auto">
            <a:xfrm>
              <a:off x="1178560" y="36836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35" name="Text Box 154">
              <a:extLst>
                <a:ext uri="{FF2B5EF4-FFF2-40B4-BE49-F238E27FC236}">
                  <a16:creationId xmlns:a16="http://schemas.microsoft.com/office/drawing/2014/main" id="{6A9B10DC-AC5E-4169-838F-019D26F3DB10}"/>
                </a:ext>
              </a:extLst>
            </p:cNvPr>
            <p:cNvSpPr txBox="1">
              <a:spLocks noChangeArrowheads="1"/>
            </p:cNvSpPr>
            <p:nvPr/>
          </p:nvSpPr>
          <p:spPr bwMode="auto">
            <a:xfrm>
              <a:off x="1178560" y="40646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36" name="Text Box 155">
              <a:extLst>
                <a:ext uri="{FF2B5EF4-FFF2-40B4-BE49-F238E27FC236}">
                  <a16:creationId xmlns:a16="http://schemas.microsoft.com/office/drawing/2014/main" id="{EC1C9B17-FCFD-4C9F-879D-CBDCDEBE3EC7}"/>
                </a:ext>
              </a:extLst>
            </p:cNvPr>
            <p:cNvSpPr txBox="1">
              <a:spLocks noChangeArrowheads="1"/>
            </p:cNvSpPr>
            <p:nvPr/>
          </p:nvSpPr>
          <p:spPr bwMode="auto">
            <a:xfrm>
              <a:off x="1178560" y="44456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37" name="Text Box 156">
              <a:extLst>
                <a:ext uri="{FF2B5EF4-FFF2-40B4-BE49-F238E27FC236}">
                  <a16:creationId xmlns:a16="http://schemas.microsoft.com/office/drawing/2014/main" id="{903200D0-3804-4829-902E-4B1442065081}"/>
                </a:ext>
              </a:extLst>
            </p:cNvPr>
            <p:cNvSpPr txBox="1">
              <a:spLocks noChangeArrowheads="1"/>
            </p:cNvSpPr>
            <p:nvPr/>
          </p:nvSpPr>
          <p:spPr bwMode="auto">
            <a:xfrm>
              <a:off x="1178560" y="48266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38" name="Text Box 157">
              <a:extLst>
                <a:ext uri="{FF2B5EF4-FFF2-40B4-BE49-F238E27FC236}">
                  <a16:creationId xmlns:a16="http://schemas.microsoft.com/office/drawing/2014/main" id="{B14FD96D-2065-4A90-A406-67A7E98F457D}"/>
                </a:ext>
              </a:extLst>
            </p:cNvPr>
            <p:cNvSpPr txBox="1">
              <a:spLocks noChangeArrowheads="1"/>
            </p:cNvSpPr>
            <p:nvPr/>
          </p:nvSpPr>
          <p:spPr bwMode="auto">
            <a:xfrm>
              <a:off x="1178560" y="52076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39" name="Text Box 158">
              <a:extLst>
                <a:ext uri="{FF2B5EF4-FFF2-40B4-BE49-F238E27FC236}">
                  <a16:creationId xmlns:a16="http://schemas.microsoft.com/office/drawing/2014/main" id="{901E379C-0C5E-4821-ACA0-E7DF81C4C9A0}"/>
                </a:ext>
              </a:extLst>
            </p:cNvPr>
            <p:cNvSpPr txBox="1">
              <a:spLocks noChangeArrowheads="1"/>
            </p:cNvSpPr>
            <p:nvPr/>
          </p:nvSpPr>
          <p:spPr bwMode="auto">
            <a:xfrm>
              <a:off x="1178560" y="55886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40" name="Text Box 159">
              <a:extLst>
                <a:ext uri="{FF2B5EF4-FFF2-40B4-BE49-F238E27FC236}">
                  <a16:creationId xmlns:a16="http://schemas.microsoft.com/office/drawing/2014/main" id="{F1BC9B16-39EE-431B-8EB0-F51871DC78FC}"/>
                </a:ext>
              </a:extLst>
            </p:cNvPr>
            <p:cNvSpPr txBox="1">
              <a:spLocks noChangeArrowheads="1"/>
            </p:cNvSpPr>
            <p:nvPr/>
          </p:nvSpPr>
          <p:spPr bwMode="auto">
            <a:xfrm>
              <a:off x="1178560" y="59696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41" name="Text Box 160">
              <a:extLst>
                <a:ext uri="{FF2B5EF4-FFF2-40B4-BE49-F238E27FC236}">
                  <a16:creationId xmlns:a16="http://schemas.microsoft.com/office/drawing/2014/main" id="{A024B36E-565E-41DE-9616-61EA8B318773}"/>
                </a:ext>
              </a:extLst>
            </p:cNvPr>
            <p:cNvSpPr txBox="1">
              <a:spLocks noChangeArrowheads="1"/>
            </p:cNvSpPr>
            <p:nvPr/>
          </p:nvSpPr>
          <p:spPr bwMode="auto">
            <a:xfrm>
              <a:off x="1178560" y="62744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42" name="Rectangle 179">
              <a:extLst>
                <a:ext uri="{FF2B5EF4-FFF2-40B4-BE49-F238E27FC236}">
                  <a16:creationId xmlns:a16="http://schemas.microsoft.com/office/drawing/2014/main" id="{9DC0DE8F-F386-4057-ACB5-97AED50C1C56}"/>
                </a:ext>
              </a:extLst>
            </p:cNvPr>
            <p:cNvSpPr>
              <a:spLocks noChangeArrowheads="1"/>
            </p:cNvSpPr>
            <p:nvPr/>
          </p:nvSpPr>
          <p:spPr bwMode="auto">
            <a:xfrm>
              <a:off x="3596640" y="3737272"/>
              <a:ext cx="228600" cy="2895600"/>
            </a:xfrm>
            <a:prstGeom prst="rect">
              <a:avLst/>
            </a:prstGeom>
            <a:solidFill>
              <a:srgbClr val="FFFF00"/>
            </a:solidFill>
            <a:ln w="9525">
              <a:solidFill>
                <a:srgbClr val="3399FF"/>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5643" name="Text Box 145">
              <a:extLst>
                <a:ext uri="{FF2B5EF4-FFF2-40B4-BE49-F238E27FC236}">
                  <a16:creationId xmlns:a16="http://schemas.microsoft.com/office/drawing/2014/main" id="{D60F47B1-3CAF-4FF6-BB54-4326764F22EE}"/>
                </a:ext>
              </a:extLst>
            </p:cNvPr>
            <p:cNvSpPr txBox="1">
              <a:spLocks noChangeArrowheads="1"/>
            </p:cNvSpPr>
            <p:nvPr/>
          </p:nvSpPr>
          <p:spPr bwMode="auto">
            <a:xfrm>
              <a:off x="3581400" y="36429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44" name="Text Box 145">
              <a:extLst>
                <a:ext uri="{FF2B5EF4-FFF2-40B4-BE49-F238E27FC236}">
                  <a16:creationId xmlns:a16="http://schemas.microsoft.com/office/drawing/2014/main" id="{2C9D0FB6-F17D-4C5F-BCA6-A47EEA86E984}"/>
                </a:ext>
              </a:extLst>
            </p:cNvPr>
            <p:cNvSpPr txBox="1">
              <a:spLocks noChangeArrowheads="1"/>
            </p:cNvSpPr>
            <p:nvPr/>
          </p:nvSpPr>
          <p:spPr bwMode="auto">
            <a:xfrm>
              <a:off x="3581400" y="400365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45" name="Text Box 145">
              <a:extLst>
                <a:ext uri="{FF2B5EF4-FFF2-40B4-BE49-F238E27FC236}">
                  <a16:creationId xmlns:a16="http://schemas.microsoft.com/office/drawing/2014/main" id="{E0EAB444-CDEC-4AE9-B7EB-C8473958244E}"/>
                </a:ext>
              </a:extLst>
            </p:cNvPr>
            <p:cNvSpPr txBox="1">
              <a:spLocks noChangeArrowheads="1"/>
            </p:cNvSpPr>
            <p:nvPr/>
          </p:nvSpPr>
          <p:spPr bwMode="auto">
            <a:xfrm>
              <a:off x="3581400" y="44049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46" name="Text Box 145">
              <a:extLst>
                <a:ext uri="{FF2B5EF4-FFF2-40B4-BE49-F238E27FC236}">
                  <a16:creationId xmlns:a16="http://schemas.microsoft.com/office/drawing/2014/main" id="{BFC9F32B-CEED-459C-ABBB-AA89224AA2FE}"/>
                </a:ext>
              </a:extLst>
            </p:cNvPr>
            <p:cNvSpPr txBox="1">
              <a:spLocks noChangeArrowheads="1"/>
            </p:cNvSpPr>
            <p:nvPr/>
          </p:nvSpPr>
          <p:spPr bwMode="auto">
            <a:xfrm>
              <a:off x="3581400" y="477073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47" name="Text Box 145">
              <a:extLst>
                <a:ext uri="{FF2B5EF4-FFF2-40B4-BE49-F238E27FC236}">
                  <a16:creationId xmlns:a16="http://schemas.microsoft.com/office/drawing/2014/main" id="{9747D2CC-C138-4FA0-AF9B-44FC383A08F8}"/>
                </a:ext>
              </a:extLst>
            </p:cNvPr>
            <p:cNvSpPr txBox="1">
              <a:spLocks noChangeArrowheads="1"/>
            </p:cNvSpPr>
            <p:nvPr/>
          </p:nvSpPr>
          <p:spPr bwMode="auto">
            <a:xfrm>
              <a:off x="3581400" y="51314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48" name="Text Box 145">
              <a:extLst>
                <a:ext uri="{FF2B5EF4-FFF2-40B4-BE49-F238E27FC236}">
                  <a16:creationId xmlns:a16="http://schemas.microsoft.com/office/drawing/2014/main" id="{64D099E8-C123-46A3-8F96-031942EBB656}"/>
                </a:ext>
              </a:extLst>
            </p:cNvPr>
            <p:cNvSpPr txBox="1">
              <a:spLocks noChangeArrowheads="1"/>
            </p:cNvSpPr>
            <p:nvPr/>
          </p:nvSpPr>
          <p:spPr bwMode="auto">
            <a:xfrm>
              <a:off x="3581400" y="553273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49" name="Text Box 145">
              <a:extLst>
                <a:ext uri="{FF2B5EF4-FFF2-40B4-BE49-F238E27FC236}">
                  <a16:creationId xmlns:a16="http://schemas.microsoft.com/office/drawing/2014/main" id="{29F9053E-3906-47AF-87C7-16689F2A7A6C}"/>
                </a:ext>
              </a:extLst>
            </p:cNvPr>
            <p:cNvSpPr txBox="1">
              <a:spLocks noChangeArrowheads="1"/>
            </p:cNvSpPr>
            <p:nvPr/>
          </p:nvSpPr>
          <p:spPr bwMode="auto">
            <a:xfrm>
              <a:off x="3581400" y="591881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sp>
          <p:nvSpPr>
            <p:cNvPr id="25650" name="Text Box 145">
              <a:extLst>
                <a:ext uri="{FF2B5EF4-FFF2-40B4-BE49-F238E27FC236}">
                  <a16:creationId xmlns:a16="http://schemas.microsoft.com/office/drawing/2014/main" id="{BDE50F02-B358-48DA-BB9C-AE3776509001}"/>
                </a:ext>
              </a:extLst>
            </p:cNvPr>
            <p:cNvSpPr txBox="1">
              <a:spLocks noChangeArrowheads="1"/>
            </p:cNvSpPr>
            <p:nvPr/>
          </p:nvSpPr>
          <p:spPr bwMode="auto">
            <a:xfrm>
              <a:off x="3581400" y="622869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400">
                  <a:solidFill>
                    <a:srgbClr val="FF0000"/>
                  </a:solidFill>
                </a:rPr>
                <a:t>-</a:t>
              </a:r>
            </a:p>
          </p:txBody>
        </p:sp>
      </p:grpSp>
      <p:sp>
        <p:nvSpPr>
          <p:cNvPr id="163" name="矩形 162">
            <a:extLst>
              <a:ext uri="{FF2B5EF4-FFF2-40B4-BE49-F238E27FC236}">
                <a16:creationId xmlns:a16="http://schemas.microsoft.com/office/drawing/2014/main" id="{ECAA1C22-4F74-4500-A08F-3A0DB09B3BE0}"/>
              </a:ext>
            </a:extLst>
          </p:cNvPr>
          <p:cNvSpPr>
            <a:spLocks noChangeArrowheads="1"/>
          </p:cNvSpPr>
          <p:nvPr/>
        </p:nvSpPr>
        <p:spPr bwMode="auto">
          <a:xfrm>
            <a:off x="611188" y="1595438"/>
            <a:ext cx="8177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b="1">
                <a:solidFill>
                  <a:srgbClr val="FF0000"/>
                </a:solidFill>
                <a:latin typeface="Times New Roman" panose="02020603050405020304" pitchFamily="18" charset="0"/>
              </a:rPr>
              <a:t>1.</a:t>
            </a:r>
            <a:r>
              <a:rPr lang="zh-CN" altLang="en-US" sz="2800" b="1">
                <a:solidFill>
                  <a:srgbClr val="FF0000"/>
                </a:solidFill>
                <a:latin typeface="Times New Roman" panose="02020603050405020304" pitchFamily="18" charset="0"/>
              </a:rPr>
              <a:t>电位移线起于正自由电荷，止于于负自由电荷；</a:t>
            </a:r>
          </a:p>
        </p:txBody>
      </p:sp>
      <p:graphicFrame>
        <p:nvGraphicFramePr>
          <p:cNvPr id="25609" name="Object 89">
            <a:extLst>
              <a:ext uri="{FF2B5EF4-FFF2-40B4-BE49-F238E27FC236}">
                <a16:creationId xmlns:a16="http://schemas.microsoft.com/office/drawing/2014/main" id="{C49D453C-D89A-4326-B697-148DF7CAE6E5}"/>
              </a:ext>
            </a:extLst>
          </p:cNvPr>
          <p:cNvGraphicFramePr>
            <a:graphicFrameLocks noChangeAspect="1"/>
          </p:cNvGraphicFramePr>
          <p:nvPr/>
        </p:nvGraphicFramePr>
        <p:xfrm>
          <a:off x="3927475" y="942975"/>
          <a:ext cx="401638" cy="500063"/>
        </p:xfrm>
        <a:graphic>
          <a:graphicData uri="http://schemas.openxmlformats.org/presentationml/2006/ole">
            <mc:AlternateContent xmlns:mc="http://schemas.openxmlformats.org/markup-compatibility/2006">
              <mc:Choice xmlns:v="urn:schemas-microsoft-com:vml" Requires="v">
                <p:oleObj name="Equation" r:id="rId10" imgW="123956" imgH="161858" progId="Equation.3">
                  <p:embed/>
                </p:oleObj>
              </mc:Choice>
              <mc:Fallback>
                <p:oleObj name="Equation" r:id="rId10" imgW="123956" imgH="161858" progId="Equation.3">
                  <p:embed/>
                  <p:pic>
                    <p:nvPicPr>
                      <p:cNvPr id="0" name="Object 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7475" y="942975"/>
                        <a:ext cx="401638" cy="5000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2000"/>
                                        <p:tgtEl>
                                          <p:spTgt spid="1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136374"/>
                                        </p:tgtEl>
                                        <p:attrNameLst>
                                          <p:attrName>style.visibility</p:attrName>
                                        </p:attrNameLst>
                                      </p:cBhvr>
                                      <p:to>
                                        <p:strVal val="visible"/>
                                      </p:to>
                                    </p:set>
                                    <p:animEffect transition="in" filter="slide(fromRight)">
                                      <p:cBhvr>
                                        <p:cTn id="12" dur="3000"/>
                                        <p:tgtEl>
                                          <p:spTgt spid="1363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136373"/>
                                        </p:tgtEl>
                                        <p:attrNameLst>
                                          <p:attrName>style.visibility</p:attrName>
                                        </p:attrNameLst>
                                      </p:cBhvr>
                                      <p:to>
                                        <p:strVal val="visible"/>
                                      </p:to>
                                    </p:set>
                                    <p:animEffect transition="in" filter="slide(fromRight)">
                                      <p:cBhvr>
                                        <p:cTn id="17" dur="3000"/>
                                        <p:tgtEl>
                                          <p:spTgt spid="136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73" grpId="0"/>
      <p:bldP spid="136374" grpId="0"/>
      <p:bldP spid="16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9">
            <a:extLst>
              <a:ext uri="{FF2B5EF4-FFF2-40B4-BE49-F238E27FC236}">
                <a16:creationId xmlns:a16="http://schemas.microsoft.com/office/drawing/2014/main" id="{CB0BAE3C-8300-4C3E-9E19-A5B0F23FEF4C}"/>
              </a:ext>
            </a:extLst>
          </p:cNvPr>
          <p:cNvSpPr txBox="1">
            <a:spLocks noChangeArrowheads="1"/>
          </p:cNvSpPr>
          <p:nvPr/>
        </p:nvSpPr>
        <p:spPr bwMode="auto">
          <a:xfrm>
            <a:off x="741363" y="546100"/>
            <a:ext cx="3432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五、静电场的能量</a:t>
            </a:r>
          </a:p>
        </p:txBody>
      </p:sp>
      <p:graphicFrame>
        <p:nvGraphicFramePr>
          <p:cNvPr id="26627" name="Object 5">
            <a:extLst>
              <a:ext uri="{FF2B5EF4-FFF2-40B4-BE49-F238E27FC236}">
                <a16:creationId xmlns:a16="http://schemas.microsoft.com/office/drawing/2014/main" id="{77FA0644-B170-4DF6-A9F5-BFDE4335E2BE}"/>
              </a:ext>
            </a:extLst>
          </p:cNvPr>
          <p:cNvGraphicFramePr>
            <a:graphicFrameLocks noChangeAspect="1"/>
          </p:cNvGraphicFramePr>
          <p:nvPr/>
        </p:nvGraphicFramePr>
        <p:xfrm>
          <a:off x="6334125" y="2368550"/>
          <a:ext cx="2108200" cy="917575"/>
        </p:xfrm>
        <a:graphic>
          <a:graphicData uri="http://schemas.openxmlformats.org/presentationml/2006/ole">
            <mc:AlternateContent xmlns:mc="http://schemas.openxmlformats.org/markup-compatibility/2006">
              <mc:Choice xmlns:v="urn:schemas-microsoft-com:vml" Requires="v">
                <p:oleObj name="Equation" r:id="rId2" imgW="876300" imgH="381000" progId="Equation.3">
                  <p:embed/>
                </p:oleObj>
              </mc:Choice>
              <mc:Fallback>
                <p:oleObj name="Equation" r:id="rId2" imgW="876300" imgH="3810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25" y="2368550"/>
                        <a:ext cx="2108200" cy="917575"/>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6">
            <a:extLst>
              <a:ext uri="{FF2B5EF4-FFF2-40B4-BE49-F238E27FC236}">
                <a16:creationId xmlns:a16="http://schemas.microsoft.com/office/drawing/2014/main" id="{DD87C3E3-2BCE-4CB3-BEAA-D408E0D0A503}"/>
              </a:ext>
            </a:extLst>
          </p:cNvPr>
          <p:cNvGraphicFramePr>
            <a:graphicFrameLocks noChangeAspect="1"/>
          </p:cNvGraphicFramePr>
          <p:nvPr/>
        </p:nvGraphicFramePr>
        <p:xfrm>
          <a:off x="2028825" y="2366963"/>
          <a:ext cx="3981450" cy="919162"/>
        </p:xfrm>
        <a:graphic>
          <a:graphicData uri="http://schemas.openxmlformats.org/presentationml/2006/ole">
            <mc:AlternateContent xmlns:mc="http://schemas.openxmlformats.org/markup-compatibility/2006">
              <mc:Choice xmlns:v="urn:schemas-microsoft-com:vml" Requires="v">
                <p:oleObj name="Equation" r:id="rId4" imgW="1816100" imgH="419100" progId="Equation.3">
                  <p:embed/>
                </p:oleObj>
              </mc:Choice>
              <mc:Fallback>
                <p:oleObj name="Equation" r:id="rId4" imgW="1816100" imgH="4191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8825" y="2366963"/>
                        <a:ext cx="3981450" cy="919162"/>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9" name="Rectangle 13">
            <a:hlinkClick r:id="" action="ppaction://hlinkshowjump?jump=nextslide"/>
            <a:extLst>
              <a:ext uri="{FF2B5EF4-FFF2-40B4-BE49-F238E27FC236}">
                <a16:creationId xmlns:a16="http://schemas.microsoft.com/office/drawing/2014/main" id="{5C3497E2-6CB1-4972-B341-A4B29B73B9E3}"/>
              </a:ext>
            </a:extLst>
          </p:cNvPr>
          <p:cNvSpPr>
            <a:spLocks noChangeArrowheads="1"/>
          </p:cNvSpPr>
          <p:nvPr/>
        </p:nvSpPr>
        <p:spPr bwMode="auto">
          <a:xfrm>
            <a:off x="4070350" y="3916363"/>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26630" name="Rectangle 14">
            <a:hlinkClick r:id="" action="ppaction://hlinkshowjump?jump=firstslide"/>
            <a:extLst>
              <a:ext uri="{FF2B5EF4-FFF2-40B4-BE49-F238E27FC236}">
                <a16:creationId xmlns:a16="http://schemas.microsoft.com/office/drawing/2014/main" id="{115A6FED-1B11-485C-933A-DFC34A72F38A}"/>
              </a:ext>
            </a:extLst>
          </p:cNvPr>
          <p:cNvSpPr>
            <a:spLocks noChangeArrowheads="1"/>
          </p:cNvSpPr>
          <p:nvPr/>
        </p:nvSpPr>
        <p:spPr bwMode="auto">
          <a:xfrm>
            <a:off x="5670550" y="3935413"/>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26631" name="Group 16">
            <a:extLst>
              <a:ext uri="{FF2B5EF4-FFF2-40B4-BE49-F238E27FC236}">
                <a16:creationId xmlns:a16="http://schemas.microsoft.com/office/drawing/2014/main" id="{79763ABD-AAFC-4F14-B955-643F2C241569}"/>
              </a:ext>
            </a:extLst>
          </p:cNvPr>
          <p:cNvGrpSpPr>
            <a:grpSpLocks/>
          </p:cNvGrpSpPr>
          <p:nvPr/>
        </p:nvGrpSpPr>
        <p:grpSpPr bwMode="auto">
          <a:xfrm>
            <a:off x="1179513" y="3552825"/>
            <a:ext cx="6697662" cy="850900"/>
            <a:chOff x="613" y="3612"/>
            <a:chExt cx="4219" cy="536"/>
          </a:xfrm>
        </p:grpSpPr>
        <p:sp>
          <p:nvSpPr>
            <p:cNvPr id="26635" name="Rectangle 17">
              <a:extLst>
                <a:ext uri="{FF2B5EF4-FFF2-40B4-BE49-F238E27FC236}">
                  <a16:creationId xmlns:a16="http://schemas.microsoft.com/office/drawing/2014/main" id="{8500517F-59E8-48D1-9852-9EBB1959478B}"/>
                </a:ext>
              </a:extLst>
            </p:cNvPr>
            <p:cNvSpPr>
              <a:spLocks noChangeArrowheads="1"/>
            </p:cNvSpPr>
            <p:nvPr/>
          </p:nvSpPr>
          <p:spPr bwMode="auto">
            <a:xfrm>
              <a:off x="613" y="3708"/>
              <a:ext cx="26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latin typeface="楷体_GB2312" pitchFamily="49" charset="-122"/>
                  <a:ea typeface="楷体_GB2312" pitchFamily="49" charset="-122"/>
                </a:rPr>
                <a:t>电容器储能公式</a:t>
              </a:r>
              <a:r>
                <a:rPr lang="zh-CN" altLang="en-US" b="1">
                  <a:solidFill>
                    <a:srgbClr val="FFFFFF"/>
                  </a:solidFill>
                  <a:latin typeface="楷体_GB2312" pitchFamily="49" charset="-122"/>
                  <a:ea typeface="楷体_GB2312" pitchFamily="49" charset="-122"/>
                </a:rPr>
                <a:t>：</a:t>
              </a:r>
            </a:p>
          </p:txBody>
        </p:sp>
        <p:graphicFrame>
          <p:nvGraphicFramePr>
            <p:cNvPr id="26636" name="Object 7">
              <a:extLst>
                <a:ext uri="{FF2B5EF4-FFF2-40B4-BE49-F238E27FC236}">
                  <a16:creationId xmlns:a16="http://schemas.microsoft.com/office/drawing/2014/main" id="{DC4C33D9-1782-4BA1-AC35-C6B2540BD8D6}"/>
                </a:ext>
              </a:extLst>
            </p:cNvPr>
            <p:cNvGraphicFramePr>
              <a:graphicFrameLocks noChangeAspect="1"/>
            </p:cNvGraphicFramePr>
            <p:nvPr/>
          </p:nvGraphicFramePr>
          <p:xfrm>
            <a:off x="2528" y="3612"/>
            <a:ext cx="2304" cy="536"/>
          </p:xfrm>
          <a:graphic>
            <a:graphicData uri="http://schemas.openxmlformats.org/presentationml/2006/ole">
              <mc:AlternateContent xmlns:mc="http://schemas.openxmlformats.org/markup-compatibility/2006">
                <mc:Choice xmlns:v="urn:schemas-microsoft-com:vml" Requires="v">
                  <p:oleObj name="Equation" r:id="rId6" imgW="3657600" imgH="850900" progId="Equation.3">
                    <p:embed/>
                  </p:oleObj>
                </mc:Choice>
                <mc:Fallback>
                  <p:oleObj name="Equation" r:id="rId6" imgW="3657600" imgH="850900" progId="Equation.3">
                    <p:embed/>
                    <p:pic>
                      <p:nvPicPr>
                        <p:cNvPr id="0" name="Object 7"/>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528" y="3612"/>
                          <a:ext cx="2304" cy="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6632" name="Object 18">
            <a:extLst>
              <a:ext uri="{FF2B5EF4-FFF2-40B4-BE49-F238E27FC236}">
                <a16:creationId xmlns:a16="http://schemas.microsoft.com/office/drawing/2014/main" id="{98282CFC-0ADE-43E0-9CAF-FC9E71BD4D7D}"/>
              </a:ext>
            </a:extLst>
          </p:cNvPr>
          <p:cNvGraphicFramePr>
            <a:graphicFrameLocks noChangeAspect="1"/>
          </p:cNvGraphicFramePr>
          <p:nvPr/>
        </p:nvGraphicFramePr>
        <p:xfrm>
          <a:off x="3914775" y="1065213"/>
          <a:ext cx="1990725" cy="954087"/>
        </p:xfrm>
        <a:graphic>
          <a:graphicData uri="http://schemas.openxmlformats.org/presentationml/2006/ole">
            <mc:AlternateContent xmlns:mc="http://schemas.openxmlformats.org/markup-compatibility/2006">
              <mc:Choice xmlns:v="urn:schemas-microsoft-com:vml" Requires="v">
                <p:oleObj name="Equation" r:id="rId8" imgW="901309" imgH="431613" progId="">
                  <p:embed/>
                </p:oleObj>
              </mc:Choice>
              <mc:Fallback>
                <p:oleObj name="Equation" r:id="rId8" imgW="901309" imgH="431613" progId="">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14775" y="1065213"/>
                        <a:ext cx="1990725" cy="9540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Text Box 15">
            <a:extLst>
              <a:ext uri="{FF2B5EF4-FFF2-40B4-BE49-F238E27FC236}">
                <a16:creationId xmlns:a16="http://schemas.microsoft.com/office/drawing/2014/main" id="{77F9B6AE-5299-47CC-8420-AB1F50825C4F}"/>
              </a:ext>
            </a:extLst>
          </p:cNvPr>
          <p:cNvSpPr txBox="1">
            <a:spLocks noChangeArrowheads="1"/>
          </p:cNvSpPr>
          <p:nvPr/>
        </p:nvSpPr>
        <p:spPr bwMode="auto">
          <a:xfrm>
            <a:off x="604838" y="1174750"/>
            <a:ext cx="53006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点电荷系的静电能</a:t>
            </a:r>
            <a:r>
              <a:rPr lang="en-US" altLang="zh-CN" sz="2800" b="1">
                <a:solidFill>
                  <a:srgbClr val="FFFFFF"/>
                </a:solidFill>
                <a:ea typeface="楷体_GB2312" pitchFamily="49" charset="-122"/>
              </a:rPr>
              <a:t>:</a:t>
            </a:r>
          </a:p>
        </p:txBody>
      </p:sp>
      <p:sp>
        <p:nvSpPr>
          <p:cNvPr id="26634" name="Text Box 15">
            <a:extLst>
              <a:ext uri="{FF2B5EF4-FFF2-40B4-BE49-F238E27FC236}">
                <a16:creationId xmlns:a16="http://schemas.microsoft.com/office/drawing/2014/main" id="{09950B38-EB9E-4592-8980-1A1BAD722EDA}"/>
              </a:ext>
            </a:extLst>
          </p:cNvPr>
          <p:cNvSpPr txBox="1">
            <a:spLocks noChangeArrowheads="1"/>
          </p:cNvSpPr>
          <p:nvPr/>
        </p:nvSpPr>
        <p:spPr bwMode="auto">
          <a:xfrm>
            <a:off x="166688" y="2613025"/>
            <a:ext cx="2290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能量密度</a:t>
            </a:r>
            <a:r>
              <a:rPr lang="en-US" altLang="zh-CN" sz="2800" b="1">
                <a:solidFill>
                  <a:srgbClr val="FFFFFF"/>
                </a:solidFill>
                <a:ea typeface="楷体_GB2312" pitchFamily="49" charset="-122"/>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2">
            <a:extLst>
              <a:ext uri="{FF2B5EF4-FFF2-40B4-BE49-F238E27FC236}">
                <a16:creationId xmlns:a16="http://schemas.microsoft.com/office/drawing/2014/main" id="{B515AA3D-5969-4D8D-9CE1-90D8B3F04B72}"/>
              </a:ext>
            </a:extLst>
          </p:cNvPr>
          <p:cNvSpPr txBox="1">
            <a:spLocks noChangeArrowheads="1"/>
          </p:cNvSpPr>
          <p:nvPr/>
        </p:nvSpPr>
        <p:spPr bwMode="auto">
          <a:xfrm>
            <a:off x="3186113" y="160338"/>
            <a:ext cx="28987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4400" b="1">
                <a:solidFill>
                  <a:srgbClr val="FF0000"/>
                </a:solidFill>
                <a:ea typeface="楷体_GB2312" pitchFamily="49" charset="-122"/>
              </a:rPr>
              <a:t>磁学部分</a:t>
            </a:r>
          </a:p>
        </p:txBody>
      </p:sp>
      <p:sp>
        <p:nvSpPr>
          <p:cNvPr id="27651" name="Text Box 29">
            <a:extLst>
              <a:ext uri="{FF2B5EF4-FFF2-40B4-BE49-F238E27FC236}">
                <a16:creationId xmlns:a16="http://schemas.microsoft.com/office/drawing/2014/main" id="{C60C0317-41F3-4868-B465-0CA6EAFA7BDE}"/>
              </a:ext>
            </a:extLst>
          </p:cNvPr>
          <p:cNvSpPr txBox="1">
            <a:spLocks noChangeArrowheads="1"/>
          </p:cNvSpPr>
          <p:nvPr/>
        </p:nvSpPr>
        <p:spPr bwMode="auto">
          <a:xfrm>
            <a:off x="1243013" y="1127125"/>
            <a:ext cx="5600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a:solidFill>
                  <a:srgbClr val="FFFF00"/>
                </a:solidFill>
              </a:rPr>
              <a:t>※</a:t>
            </a:r>
            <a:r>
              <a:rPr lang="zh-CN" altLang="en-US" b="1">
                <a:solidFill>
                  <a:srgbClr val="FFFF00"/>
                </a:solidFill>
              </a:rPr>
              <a:t>第七章 恒定电流与恒定磁场</a:t>
            </a:r>
          </a:p>
        </p:txBody>
      </p:sp>
      <p:grpSp>
        <p:nvGrpSpPr>
          <p:cNvPr id="27652" name="Group 10">
            <a:extLst>
              <a:ext uri="{FF2B5EF4-FFF2-40B4-BE49-F238E27FC236}">
                <a16:creationId xmlns:a16="http://schemas.microsoft.com/office/drawing/2014/main" id="{A01AEB23-2B92-44CB-8DE3-F13FB6172604}"/>
              </a:ext>
            </a:extLst>
          </p:cNvPr>
          <p:cNvGrpSpPr>
            <a:grpSpLocks/>
          </p:cNvGrpSpPr>
          <p:nvPr/>
        </p:nvGrpSpPr>
        <p:grpSpPr bwMode="auto">
          <a:xfrm>
            <a:off x="66675" y="1914525"/>
            <a:ext cx="9026525" cy="3714750"/>
            <a:chOff x="0" y="1206"/>
            <a:chExt cx="5686" cy="2340"/>
          </a:xfrm>
        </p:grpSpPr>
        <p:pic>
          <p:nvPicPr>
            <p:cNvPr id="27653" name="Picture 6" descr="OBMX1}I3L~F]TBWPWCPMKJD">
              <a:extLst>
                <a:ext uri="{FF2B5EF4-FFF2-40B4-BE49-F238E27FC236}">
                  <a16:creationId xmlns:a16="http://schemas.microsoft.com/office/drawing/2014/main" id="{ED83AABC-2433-4314-9D9B-7CD8D5E63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6"/>
              <a:ext cx="1896"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7" descr="`13LMETGLSWT_%DMRIV[WWP">
              <a:extLst>
                <a:ext uri="{FF2B5EF4-FFF2-40B4-BE49-F238E27FC236}">
                  <a16:creationId xmlns:a16="http://schemas.microsoft.com/office/drawing/2014/main" id="{3EAB7466-DA79-4D31-80C0-FCF4C6304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 y="1206"/>
              <a:ext cx="1860" cy="2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8" descr="X{Z0WPXR(PN3TL}BL2_TYXQ">
              <a:extLst>
                <a:ext uri="{FF2B5EF4-FFF2-40B4-BE49-F238E27FC236}">
                  <a16:creationId xmlns:a16="http://schemas.microsoft.com/office/drawing/2014/main" id="{A0D6FCD5-0D49-47E8-8FB9-F6D2DB7F03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6" y="1206"/>
              <a:ext cx="1860" cy="1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9" descr="@5`)AS4TK[A%}T3HZ%KRL{X">
              <a:extLst>
                <a:ext uri="{FF2B5EF4-FFF2-40B4-BE49-F238E27FC236}">
                  <a16:creationId xmlns:a16="http://schemas.microsoft.com/office/drawing/2014/main" id="{6B24080E-E277-4E07-8715-218A67F6F2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6" y="2107"/>
              <a:ext cx="1860" cy="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9">
            <a:extLst>
              <a:ext uri="{FF2B5EF4-FFF2-40B4-BE49-F238E27FC236}">
                <a16:creationId xmlns:a16="http://schemas.microsoft.com/office/drawing/2014/main" id="{5B59757A-06D0-41DC-8B4C-B27BF40DB838}"/>
              </a:ext>
            </a:extLst>
          </p:cNvPr>
          <p:cNvSpPr txBox="1">
            <a:spLocks noChangeArrowheads="1"/>
          </p:cNvSpPr>
          <p:nvPr/>
        </p:nvSpPr>
        <p:spPr bwMode="auto">
          <a:xfrm>
            <a:off x="487363" y="833438"/>
            <a:ext cx="565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a:solidFill>
                  <a:srgbClr val="FFFF00"/>
                </a:solidFill>
              </a:rPr>
              <a:t>※</a:t>
            </a:r>
            <a:r>
              <a:rPr lang="zh-CN" altLang="en-US" b="1">
                <a:solidFill>
                  <a:srgbClr val="FFFF00"/>
                </a:solidFill>
              </a:rPr>
              <a:t>第七章 恒定电流与恒定磁场</a:t>
            </a:r>
          </a:p>
        </p:txBody>
      </p:sp>
      <p:sp>
        <p:nvSpPr>
          <p:cNvPr id="28675" name="Text Box 22">
            <a:extLst>
              <a:ext uri="{FF2B5EF4-FFF2-40B4-BE49-F238E27FC236}">
                <a16:creationId xmlns:a16="http://schemas.microsoft.com/office/drawing/2014/main" id="{B45BE2E6-9DD8-43ED-ACD2-B9708218388D}"/>
              </a:ext>
            </a:extLst>
          </p:cNvPr>
          <p:cNvSpPr txBox="1">
            <a:spLocks noChangeArrowheads="1"/>
          </p:cNvSpPr>
          <p:nvPr/>
        </p:nvSpPr>
        <p:spPr bwMode="auto">
          <a:xfrm>
            <a:off x="3186113" y="160338"/>
            <a:ext cx="34671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4400" b="1">
                <a:solidFill>
                  <a:srgbClr val="FF0000"/>
                </a:solidFill>
                <a:ea typeface="楷体_GB2312" pitchFamily="49" charset="-122"/>
              </a:rPr>
              <a:t>磁学部分</a:t>
            </a:r>
          </a:p>
        </p:txBody>
      </p:sp>
      <p:sp>
        <p:nvSpPr>
          <p:cNvPr id="28676" name="Text Box 2">
            <a:extLst>
              <a:ext uri="{FF2B5EF4-FFF2-40B4-BE49-F238E27FC236}">
                <a16:creationId xmlns:a16="http://schemas.microsoft.com/office/drawing/2014/main" id="{0ED2E089-B09F-4CFE-B781-0D923EDF1C45}"/>
              </a:ext>
            </a:extLst>
          </p:cNvPr>
          <p:cNvSpPr txBox="1">
            <a:spLocks noChangeArrowheads="1"/>
          </p:cNvSpPr>
          <p:nvPr/>
        </p:nvSpPr>
        <p:spPr bwMode="auto">
          <a:xfrm>
            <a:off x="1619250" y="2211388"/>
            <a:ext cx="7524750"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50000"/>
              </a:spcBef>
              <a:buClrTx/>
              <a:buSzTx/>
              <a:buFontTx/>
              <a:buNone/>
            </a:pPr>
            <a:r>
              <a:rPr lang="zh-CN" altLang="zh-CN" sz="2800">
                <a:solidFill>
                  <a:srgbClr val="000000"/>
                </a:solidFill>
                <a:latin typeface="Times New Roman" panose="02020603050405020304" pitchFamily="18" charset="0"/>
              </a:rPr>
              <a:t>                                                        </a:t>
            </a:r>
            <a:endParaRPr lang="en-US" altLang="zh-CN" sz="2800">
              <a:solidFill>
                <a:srgbClr val="000000"/>
              </a:solidFill>
              <a:latin typeface="Times New Roman" panose="02020603050405020304" pitchFamily="18" charset="0"/>
            </a:endParaRPr>
          </a:p>
          <a:p>
            <a:pPr eaLnBrk="1" hangingPunct="1">
              <a:lnSpc>
                <a:spcPct val="110000"/>
              </a:lnSpc>
              <a:spcBef>
                <a:spcPct val="50000"/>
              </a:spcBef>
              <a:buClrTx/>
              <a:buSzTx/>
              <a:buFontTx/>
              <a:buNone/>
            </a:pPr>
            <a:r>
              <a:rPr lang="zh-CN" altLang="en-US" sz="2800">
                <a:solidFill>
                  <a:srgbClr val="FFFFFF"/>
                </a:solidFill>
                <a:latin typeface="Times New Roman" panose="02020603050405020304" pitchFamily="18" charset="0"/>
              </a:rPr>
              <a:t>规定正电荷的</a:t>
            </a:r>
            <a:r>
              <a:rPr lang="zh-CN" altLang="en-US" sz="2800">
                <a:solidFill>
                  <a:srgbClr val="FFFFFF"/>
                </a:solidFill>
              </a:rPr>
              <a:t>运动</a:t>
            </a:r>
            <a:r>
              <a:rPr lang="zh-CN" altLang="en-US" sz="2800">
                <a:solidFill>
                  <a:srgbClr val="FFFFFF"/>
                </a:solidFill>
                <a:latin typeface="Times New Roman" panose="02020603050405020304" pitchFamily="18" charset="0"/>
              </a:rPr>
              <a:t>方向为电流方向。</a:t>
            </a:r>
          </a:p>
        </p:txBody>
      </p:sp>
      <p:sp>
        <p:nvSpPr>
          <p:cNvPr id="28677" name="Text Box 6">
            <a:extLst>
              <a:ext uri="{FF2B5EF4-FFF2-40B4-BE49-F238E27FC236}">
                <a16:creationId xmlns:a16="http://schemas.microsoft.com/office/drawing/2014/main" id="{9006472D-6E9C-4C94-8EA1-AED5D6C87107}"/>
              </a:ext>
            </a:extLst>
          </p:cNvPr>
          <p:cNvSpPr txBox="1">
            <a:spLocks noChangeArrowheads="1"/>
          </p:cNvSpPr>
          <p:nvPr/>
        </p:nvSpPr>
        <p:spPr bwMode="auto">
          <a:xfrm>
            <a:off x="309563" y="2214563"/>
            <a:ext cx="152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zh-CN" sz="2800">
                <a:solidFill>
                  <a:srgbClr val="FFC000"/>
                </a:solidFill>
                <a:latin typeface="Times New Roman" panose="02020603050405020304" pitchFamily="18" charset="0"/>
              </a:rPr>
              <a:t>1.</a:t>
            </a:r>
            <a:r>
              <a:rPr lang="zh-CN" altLang="en-US" sz="2800">
                <a:solidFill>
                  <a:srgbClr val="FFC000"/>
                </a:solidFill>
                <a:latin typeface="Times New Roman" panose="02020603050405020304" pitchFamily="18" charset="0"/>
              </a:rPr>
              <a:t>电流：</a:t>
            </a:r>
          </a:p>
        </p:txBody>
      </p:sp>
      <p:sp>
        <p:nvSpPr>
          <p:cNvPr id="28678" name="Text Box 7">
            <a:extLst>
              <a:ext uri="{FF2B5EF4-FFF2-40B4-BE49-F238E27FC236}">
                <a16:creationId xmlns:a16="http://schemas.microsoft.com/office/drawing/2014/main" id="{8FFDD308-F987-496B-AFD5-F53AE13B7953}"/>
              </a:ext>
            </a:extLst>
          </p:cNvPr>
          <p:cNvSpPr txBox="1">
            <a:spLocks noChangeArrowheads="1"/>
          </p:cNvSpPr>
          <p:nvPr/>
        </p:nvSpPr>
        <p:spPr bwMode="auto">
          <a:xfrm>
            <a:off x="1633538" y="2222500"/>
            <a:ext cx="525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solidFill>
                  <a:srgbClr val="FFFFFF"/>
                </a:solidFill>
                <a:latin typeface="Times New Roman" panose="02020603050405020304" pitchFamily="18" charset="0"/>
              </a:rPr>
              <a:t>电荷的宏观定向运动形成电流。</a:t>
            </a:r>
          </a:p>
        </p:txBody>
      </p:sp>
      <p:sp>
        <p:nvSpPr>
          <p:cNvPr id="28679" name="Text Box 2">
            <a:extLst>
              <a:ext uri="{FF2B5EF4-FFF2-40B4-BE49-F238E27FC236}">
                <a16:creationId xmlns:a16="http://schemas.microsoft.com/office/drawing/2014/main" id="{3603A91A-66DD-4281-811F-E6525653C8FC}"/>
              </a:ext>
            </a:extLst>
          </p:cNvPr>
          <p:cNvSpPr txBox="1">
            <a:spLocks noChangeArrowheads="1"/>
          </p:cNvSpPr>
          <p:nvPr/>
        </p:nvSpPr>
        <p:spPr bwMode="auto">
          <a:xfrm>
            <a:off x="1066800" y="16256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00"/>
                </a:solidFill>
                <a:latin typeface="楷体_GB2312" pitchFamily="49" charset="-122"/>
                <a:ea typeface="楷体_GB2312" pitchFamily="49" charset="-122"/>
              </a:rPr>
              <a:t>一、恒定电流</a:t>
            </a:r>
            <a:endParaRPr lang="zh-CN" altLang="en-US" sz="2800">
              <a:solidFill>
                <a:srgbClr val="FFFF00"/>
              </a:solidFill>
              <a:latin typeface="楷体_GB2312" pitchFamily="49" charset="-122"/>
              <a:ea typeface="楷体_GB2312" pitchFamily="49" charset="-122"/>
            </a:endParaRPr>
          </a:p>
        </p:txBody>
      </p:sp>
      <p:sp>
        <p:nvSpPr>
          <p:cNvPr id="28680" name="Text Box 6">
            <a:extLst>
              <a:ext uri="{FF2B5EF4-FFF2-40B4-BE49-F238E27FC236}">
                <a16:creationId xmlns:a16="http://schemas.microsoft.com/office/drawing/2014/main" id="{65D0942D-355C-4A6D-9318-EF70FB1D674F}"/>
              </a:ext>
            </a:extLst>
          </p:cNvPr>
          <p:cNvSpPr txBox="1">
            <a:spLocks noChangeArrowheads="1"/>
          </p:cNvSpPr>
          <p:nvPr/>
        </p:nvSpPr>
        <p:spPr bwMode="auto">
          <a:xfrm>
            <a:off x="276225" y="3706813"/>
            <a:ext cx="2881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solidFill>
                  <a:srgbClr val="FFC000"/>
                </a:solidFill>
                <a:latin typeface="Times New Roman" panose="02020603050405020304" pitchFamily="18" charset="0"/>
              </a:rPr>
              <a:t>2</a:t>
            </a:r>
            <a:r>
              <a:rPr lang="zh-CN" altLang="zh-CN" sz="2800">
                <a:solidFill>
                  <a:srgbClr val="FFC000"/>
                </a:solidFill>
                <a:latin typeface="Times New Roman" panose="02020603050405020304" pitchFamily="18" charset="0"/>
              </a:rPr>
              <a:t>.</a:t>
            </a:r>
            <a:r>
              <a:rPr lang="zh-CN" altLang="en-US" sz="2800">
                <a:solidFill>
                  <a:srgbClr val="FFC000"/>
                </a:solidFill>
                <a:latin typeface="Times New Roman" panose="02020603050405020304" pitchFamily="18" charset="0"/>
              </a:rPr>
              <a:t>电流强度：</a:t>
            </a:r>
          </a:p>
        </p:txBody>
      </p:sp>
      <p:graphicFrame>
        <p:nvGraphicFramePr>
          <p:cNvPr id="28681" name="Object 2">
            <a:extLst>
              <a:ext uri="{FF2B5EF4-FFF2-40B4-BE49-F238E27FC236}">
                <a16:creationId xmlns:a16="http://schemas.microsoft.com/office/drawing/2014/main" id="{10B97D17-2E85-4A7B-BE59-27C7C9EC296B}"/>
              </a:ext>
            </a:extLst>
          </p:cNvPr>
          <p:cNvGraphicFramePr>
            <a:graphicFrameLocks noChangeAspect="1"/>
          </p:cNvGraphicFramePr>
          <p:nvPr/>
        </p:nvGraphicFramePr>
        <p:xfrm>
          <a:off x="2482850" y="3536950"/>
          <a:ext cx="1154113" cy="938213"/>
        </p:xfrm>
        <a:graphic>
          <a:graphicData uri="http://schemas.openxmlformats.org/presentationml/2006/ole">
            <mc:AlternateContent xmlns:mc="http://schemas.openxmlformats.org/markup-compatibility/2006">
              <mc:Choice xmlns:v="urn:schemas-microsoft-com:vml" Requires="v">
                <p:oleObj name="Equation" r:id="rId2" imgW="469696" imgH="406224" progId="">
                  <p:embed/>
                </p:oleObj>
              </mc:Choice>
              <mc:Fallback>
                <p:oleObj name="Equation" r:id="rId2" imgW="469696" imgH="406224"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850" y="3536950"/>
                        <a:ext cx="1154113" cy="938213"/>
                      </a:xfrm>
                      <a:prstGeom prst="rect">
                        <a:avLst/>
                      </a:prstGeom>
                      <a:gradFill rotWithShape="1">
                        <a:gsLst>
                          <a:gs pos="0">
                            <a:srgbClr val="00CC99"/>
                          </a:gs>
                          <a:gs pos="100000">
                            <a:srgbClr val="FFFFFF"/>
                          </a:gs>
                        </a:gsLst>
                        <a:lin ang="5400000" scaled="1"/>
                      </a:gradFill>
                      <a:ln w="19050">
                        <a:solidFill>
                          <a:srgbClr val="FF0000"/>
                        </a:solidFill>
                        <a:miter lim="800000"/>
                        <a:headEnd/>
                        <a:tailEnd/>
                      </a:ln>
                    </p:spPr>
                  </p:pic>
                </p:oleObj>
              </mc:Fallback>
            </mc:AlternateContent>
          </a:graphicData>
        </a:graphic>
      </p:graphicFrame>
      <p:sp>
        <p:nvSpPr>
          <p:cNvPr id="28682" name="矩形 9">
            <a:extLst>
              <a:ext uri="{FF2B5EF4-FFF2-40B4-BE49-F238E27FC236}">
                <a16:creationId xmlns:a16="http://schemas.microsoft.com/office/drawing/2014/main" id="{B4DF5003-9220-4A96-BAC5-FC3300E26177}"/>
              </a:ext>
            </a:extLst>
          </p:cNvPr>
          <p:cNvSpPr>
            <a:spLocks noChangeArrowheads="1"/>
          </p:cNvSpPr>
          <p:nvPr/>
        </p:nvSpPr>
        <p:spPr bwMode="auto">
          <a:xfrm>
            <a:off x="4133850" y="3671888"/>
            <a:ext cx="1979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a:solidFill>
                  <a:srgbClr val="FFFFFF"/>
                </a:solidFill>
              </a:rPr>
              <a:t>单位：安培</a:t>
            </a:r>
          </a:p>
        </p:txBody>
      </p:sp>
      <p:sp>
        <p:nvSpPr>
          <p:cNvPr id="28683" name="Text Box 6">
            <a:extLst>
              <a:ext uri="{FF2B5EF4-FFF2-40B4-BE49-F238E27FC236}">
                <a16:creationId xmlns:a16="http://schemas.microsoft.com/office/drawing/2014/main" id="{158850E8-EC3B-4335-9E59-238F529A18ED}"/>
              </a:ext>
            </a:extLst>
          </p:cNvPr>
          <p:cNvSpPr txBox="1">
            <a:spLocks noChangeArrowheads="1"/>
          </p:cNvSpPr>
          <p:nvPr/>
        </p:nvSpPr>
        <p:spPr bwMode="auto">
          <a:xfrm>
            <a:off x="312738" y="4865688"/>
            <a:ext cx="3124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800">
                <a:solidFill>
                  <a:srgbClr val="FFC000"/>
                </a:solidFill>
                <a:latin typeface="Times New Roman" panose="02020603050405020304" pitchFamily="18" charset="0"/>
              </a:rPr>
              <a:t>3</a:t>
            </a:r>
            <a:r>
              <a:rPr lang="zh-CN" altLang="zh-CN" sz="2800">
                <a:solidFill>
                  <a:srgbClr val="FFC000"/>
                </a:solidFill>
                <a:latin typeface="Times New Roman" panose="02020603050405020304" pitchFamily="18" charset="0"/>
              </a:rPr>
              <a:t>.</a:t>
            </a:r>
            <a:r>
              <a:rPr lang="zh-CN" altLang="en-US" sz="2800">
                <a:solidFill>
                  <a:srgbClr val="FFC000"/>
                </a:solidFill>
                <a:latin typeface="Times New Roman" panose="02020603050405020304" pitchFamily="18" charset="0"/>
              </a:rPr>
              <a:t>电流密度矢量：</a:t>
            </a:r>
          </a:p>
        </p:txBody>
      </p:sp>
      <p:graphicFrame>
        <p:nvGraphicFramePr>
          <p:cNvPr id="28684" name="Object 3">
            <a:extLst>
              <a:ext uri="{FF2B5EF4-FFF2-40B4-BE49-F238E27FC236}">
                <a16:creationId xmlns:a16="http://schemas.microsoft.com/office/drawing/2014/main" id="{D7F739FE-9A0D-4B30-AC38-FB36E7AA1350}"/>
              </a:ext>
            </a:extLst>
          </p:cNvPr>
          <p:cNvGraphicFramePr>
            <a:graphicFrameLocks noChangeAspect="1"/>
          </p:cNvGraphicFramePr>
          <p:nvPr/>
        </p:nvGraphicFramePr>
        <p:xfrm>
          <a:off x="3138488" y="4843463"/>
          <a:ext cx="1350962" cy="603250"/>
        </p:xfrm>
        <a:graphic>
          <a:graphicData uri="http://schemas.openxmlformats.org/presentationml/2006/ole">
            <mc:AlternateContent xmlns:mc="http://schemas.openxmlformats.org/markup-compatibility/2006">
              <mc:Choice xmlns:v="urn:schemas-microsoft-com:vml" Requires="v">
                <p:oleObj name="Equation" r:id="rId4" imgW="545863" imgH="241195" progId="">
                  <p:embed/>
                </p:oleObj>
              </mc:Choice>
              <mc:Fallback>
                <p:oleObj name="Equation" r:id="rId4" imgW="545863" imgH="241195" progId="">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8488" y="4843463"/>
                        <a:ext cx="1350962" cy="603250"/>
                      </a:xfrm>
                      <a:prstGeom prst="rect">
                        <a:avLst/>
                      </a:prstGeom>
                      <a:solidFill>
                        <a:srgbClr val="FFFF00"/>
                      </a:solidFill>
                      <a:ln w="12700">
                        <a:solidFill>
                          <a:srgbClr val="FF0000"/>
                        </a:solidFill>
                        <a:miter lim="800000"/>
                        <a:headEnd/>
                        <a:tailEnd/>
                      </a:ln>
                    </p:spPr>
                  </p:pic>
                </p:oleObj>
              </mc:Fallback>
            </mc:AlternateContent>
          </a:graphicData>
        </a:graphic>
      </p:graphicFrame>
      <p:sp>
        <p:nvSpPr>
          <p:cNvPr id="28685" name="TextBox 12">
            <a:extLst>
              <a:ext uri="{FF2B5EF4-FFF2-40B4-BE49-F238E27FC236}">
                <a16:creationId xmlns:a16="http://schemas.microsoft.com/office/drawing/2014/main" id="{911F9C17-4258-4D02-8FB2-F25CF4540620}"/>
              </a:ext>
            </a:extLst>
          </p:cNvPr>
          <p:cNvSpPr txBox="1">
            <a:spLocks noChangeArrowheads="1"/>
          </p:cNvSpPr>
          <p:nvPr/>
        </p:nvSpPr>
        <p:spPr bwMode="auto">
          <a:xfrm>
            <a:off x="717550" y="5526088"/>
            <a:ext cx="81518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solidFill>
                  <a:srgbClr val="FF0000"/>
                </a:solidFill>
              </a:rPr>
              <a:t>大小</a:t>
            </a:r>
            <a:r>
              <a:rPr lang="zh-CN" altLang="en-US" sz="2400">
                <a:solidFill>
                  <a:srgbClr val="FFFFFF"/>
                </a:solidFill>
              </a:rPr>
              <a:t>：单位时间内通过垂直于载流子定向速度方向的单位面积电荷量；</a:t>
            </a:r>
            <a:endParaRPr lang="en-US" altLang="zh-CN" sz="2400">
              <a:solidFill>
                <a:srgbClr val="FFFFFF"/>
              </a:solidFill>
            </a:endParaRPr>
          </a:p>
          <a:p>
            <a:pPr eaLnBrk="1" hangingPunct="1">
              <a:spcBef>
                <a:spcPct val="0"/>
              </a:spcBef>
              <a:buClrTx/>
              <a:buSzTx/>
              <a:buFontTx/>
              <a:buNone/>
            </a:pPr>
            <a:r>
              <a:rPr lang="zh-CN" altLang="en-US" sz="2400">
                <a:solidFill>
                  <a:srgbClr val="FF0000"/>
                </a:solidFill>
              </a:rPr>
              <a:t>方向</a:t>
            </a:r>
            <a:r>
              <a:rPr lang="zh-CN" altLang="en-US" sz="2400">
                <a:solidFill>
                  <a:srgbClr val="FFFFFF"/>
                </a:solidFill>
              </a:rPr>
              <a:t>：与载流子定向运动速度的方向相同。</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46">
            <a:extLst>
              <a:ext uri="{FF2B5EF4-FFF2-40B4-BE49-F238E27FC236}">
                <a16:creationId xmlns:a16="http://schemas.microsoft.com/office/drawing/2014/main" id="{B0F9DC7A-132C-49F9-8873-E7B730919D34}"/>
              </a:ext>
            </a:extLst>
          </p:cNvPr>
          <p:cNvSpPr txBox="1">
            <a:spLocks noChangeArrowheads="1"/>
          </p:cNvSpPr>
          <p:nvPr/>
        </p:nvSpPr>
        <p:spPr bwMode="auto">
          <a:xfrm>
            <a:off x="635000" y="219075"/>
            <a:ext cx="4857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FFFFFF"/>
                </a:solidFill>
                <a:latin typeface="Times New Roman" panose="02020603050405020304" pitchFamily="18" charset="0"/>
                <a:ea typeface="华文中宋" panose="02010600040101010101" pitchFamily="2" charset="-122"/>
              </a:rPr>
              <a:t>通过任意曲面</a:t>
            </a:r>
            <a:r>
              <a:rPr lang="en-US" altLang="zh-CN" sz="2800" b="1" i="1">
                <a:solidFill>
                  <a:srgbClr val="FFFF00"/>
                </a:solidFill>
                <a:latin typeface="Times New Roman" panose="02020603050405020304" pitchFamily="18" charset="0"/>
                <a:ea typeface="华文中宋" panose="02010600040101010101" pitchFamily="2" charset="-122"/>
              </a:rPr>
              <a:t>S</a:t>
            </a:r>
            <a:r>
              <a:rPr lang="zh-CN" altLang="en-US" sz="2800" b="1">
                <a:solidFill>
                  <a:srgbClr val="FFFFFF"/>
                </a:solidFill>
                <a:latin typeface="Times New Roman" panose="02020603050405020304" pitchFamily="18" charset="0"/>
                <a:ea typeface="华文中宋" panose="02010600040101010101" pitchFamily="2" charset="-122"/>
              </a:rPr>
              <a:t>的电流</a:t>
            </a:r>
          </a:p>
        </p:txBody>
      </p:sp>
      <p:graphicFrame>
        <p:nvGraphicFramePr>
          <p:cNvPr id="29699" name="Object 2">
            <a:extLst>
              <a:ext uri="{FF2B5EF4-FFF2-40B4-BE49-F238E27FC236}">
                <a16:creationId xmlns:a16="http://schemas.microsoft.com/office/drawing/2014/main" id="{AE95AA35-28A7-42AB-955C-FE33DA2439DE}"/>
              </a:ext>
            </a:extLst>
          </p:cNvPr>
          <p:cNvGraphicFramePr>
            <a:graphicFrameLocks noChangeAspect="1"/>
          </p:cNvGraphicFramePr>
          <p:nvPr/>
        </p:nvGraphicFramePr>
        <p:xfrm>
          <a:off x="1535113" y="857250"/>
          <a:ext cx="4178300" cy="762000"/>
        </p:xfrm>
        <a:graphic>
          <a:graphicData uri="http://schemas.openxmlformats.org/presentationml/2006/ole">
            <mc:AlternateContent xmlns:mc="http://schemas.openxmlformats.org/markup-compatibility/2006">
              <mc:Choice xmlns:v="urn:schemas-microsoft-com:vml" Requires="v">
                <p:oleObj name="Equation" r:id="rId2" imgW="1688367" imgH="304668" progId="Equation.DSMT4">
                  <p:embed/>
                </p:oleObj>
              </mc:Choice>
              <mc:Fallback>
                <p:oleObj name="Equation" r:id="rId2" imgW="1688367" imgH="304668"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5113" y="857250"/>
                        <a:ext cx="4178300" cy="762000"/>
                      </a:xfrm>
                      <a:prstGeom prst="rect">
                        <a:avLst/>
                      </a:prstGeom>
                      <a:gradFill rotWithShape="1">
                        <a:gsLst>
                          <a:gs pos="0">
                            <a:srgbClr val="00CC99"/>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00" name="组合 3">
            <a:extLst>
              <a:ext uri="{FF2B5EF4-FFF2-40B4-BE49-F238E27FC236}">
                <a16:creationId xmlns:a16="http://schemas.microsoft.com/office/drawing/2014/main" id="{B17D3731-5EBE-42FF-A205-34F27FC384C6}"/>
              </a:ext>
            </a:extLst>
          </p:cNvPr>
          <p:cNvGrpSpPr>
            <a:grpSpLocks/>
          </p:cNvGrpSpPr>
          <p:nvPr/>
        </p:nvGrpSpPr>
        <p:grpSpPr bwMode="auto">
          <a:xfrm>
            <a:off x="558800" y="1971675"/>
            <a:ext cx="4778375" cy="1600200"/>
            <a:chOff x="242856" y="4097342"/>
            <a:chExt cx="4779018" cy="1600195"/>
          </a:xfrm>
        </p:grpSpPr>
        <p:sp>
          <p:nvSpPr>
            <p:cNvPr id="5" name="TextBox 4">
              <a:extLst>
                <a:ext uri="{FF2B5EF4-FFF2-40B4-BE49-F238E27FC236}">
                  <a16:creationId xmlns:a16="http://schemas.microsoft.com/office/drawing/2014/main" id="{6DA1C331-8F48-41F9-81B0-E3AEA249EEE7}"/>
                </a:ext>
              </a:extLst>
            </p:cNvPr>
            <p:cNvSpPr txBox="1"/>
            <p:nvPr/>
          </p:nvSpPr>
          <p:spPr>
            <a:xfrm>
              <a:off x="242856" y="4097342"/>
              <a:ext cx="4779018" cy="523873"/>
            </a:xfrm>
            <a:prstGeom prst="rect">
              <a:avLst/>
            </a:prstGeom>
            <a:noFill/>
          </p:spPr>
          <p:txBody>
            <a:bodyPr>
              <a:spAutoFit/>
            </a:bodyPr>
            <a:lstStyle/>
            <a:p>
              <a:pPr eaLnBrk="1" hangingPunct="1">
                <a:defRPr/>
              </a:pPr>
              <a:r>
                <a:rPr lang="en-US" altLang="zh-CN" sz="2800" b="1" dirty="0">
                  <a:solidFill>
                    <a:srgbClr val="FFC000"/>
                  </a:solidFill>
                  <a:latin typeface="+mn-ea"/>
                  <a:ea typeface="+mn-ea"/>
                </a:rPr>
                <a:t>4</a:t>
              </a:r>
              <a:r>
                <a:rPr lang="zh-CN" altLang="en-US" sz="2800" b="1" dirty="0">
                  <a:solidFill>
                    <a:srgbClr val="FFC000"/>
                  </a:solidFill>
                  <a:latin typeface="+mn-ea"/>
                  <a:ea typeface="+mn-ea"/>
                </a:rPr>
                <a:t>、电流的连续性方程</a:t>
              </a:r>
              <a:r>
                <a:rPr lang="en-US" altLang="zh-CN" sz="2800" b="1" dirty="0">
                  <a:solidFill>
                    <a:srgbClr val="FFC000"/>
                  </a:solidFill>
                  <a:latin typeface="+mn-ea"/>
                  <a:ea typeface="+mn-ea"/>
                </a:rPr>
                <a:t>:</a:t>
              </a:r>
              <a:endParaRPr lang="zh-CN" altLang="en-US" sz="2800" b="1" dirty="0">
                <a:solidFill>
                  <a:srgbClr val="FFC000"/>
                </a:solidFill>
                <a:latin typeface="+mn-ea"/>
                <a:ea typeface="+mn-ea"/>
              </a:endParaRPr>
            </a:p>
          </p:txBody>
        </p:sp>
        <p:graphicFrame>
          <p:nvGraphicFramePr>
            <p:cNvPr id="29706" name="Object 3">
              <a:extLst>
                <a:ext uri="{FF2B5EF4-FFF2-40B4-BE49-F238E27FC236}">
                  <a16:creationId xmlns:a16="http://schemas.microsoft.com/office/drawing/2014/main" id="{1D3DEF7A-E8EC-4A32-82BA-E9CEA830CFAB}"/>
                </a:ext>
              </a:extLst>
            </p:cNvPr>
            <p:cNvGraphicFramePr>
              <a:graphicFrameLocks noChangeAspect="1"/>
            </p:cNvGraphicFramePr>
            <p:nvPr/>
          </p:nvGraphicFramePr>
          <p:xfrm>
            <a:off x="1417614" y="4724400"/>
            <a:ext cx="2552700" cy="973137"/>
          </p:xfrm>
          <a:graphic>
            <a:graphicData uri="http://schemas.openxmlformats.org/presentationml/2006/ole">
              <mc:AlternateContent xmlns:mc="http://schemas.openxmlformats.org/markup-compatibility/2006">
                <mc:Choice xmlns:v="urn:schemas-microsoft-com:vml" Requires="v">
                  <p:oleObj name="Equation" r:id="rId4" imgW="1028254" imgH="393529" progId="Equation.3">
                    <p:embed/>
                  </p:oleObj>
                </mc:Choice>
                <mc:Fallback>
                  <p:oleObj name="Equation" r:id="rId4" imgW="1028254"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7614" y="4724400"/>
                          <a:ext cx="2552700" cy="973137"/>
                        </a:xfrm>
                        <a:prstGeom prst="rect">
                          <a:avLst/>
                        </a:prstGeom>
                        <a:solidFill>
                          <a:srgbClr val="FFFF00"/>
                        </a:solidFill>
                        <a:ln w="19050">
                          <a:solidFill>
                            <a:srgbClr val="FF0000"/>
                          </a:solidFill>
                          <a:miter lim="800000"/>
                          <a:headEnd/>
                          <a:tailEnd/>
                        </a:ln>
                      </p:spPr>
                    </p:pic>
                  </p:oleObj>
                </mc:Fallback>
              </mc:AlternateContent>
            </a:graphicData>
          </a:graphic>
        </p:graphicFrame>
      </p:grpSp>
      <p:sp>
        <p:nvSpPr>
          <p:cNvPr id="29701" name="TextBox 6">
            <a:extLst>
              <a:ext uri="{FF2B5EF4-FFF2-40B4-BE49-F238E27FC236}">
                <a16:creationId xmlns:a16="http://schemas.microsoft.com/office/drawing/2014/main" id="{61315A98-C6E3-40E1-8E73-998F29B2433D}"/>
              </a:ext>
            </a:extLst>
          </p:cNvPr>
          <p:cNvSpPr txBox="1">
            <a:spLocks noChangeArrowheads="1"/>
          </p:cNvSpPr>
          <p:nvPr/>
        </p:nvSpPr>
        <p:spPr bwMode="auto">
          <a:xfrm>
            <a:off x="576263" y="3943350"/>
            <a:ext cx="6500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FFC000"/>
                </a:solidFill>
                <a:latin typeface="华文仿宋" panose="02010600040101010101" pitchFamily="2" charset="-122"/>
                <a:ea typeface="华文仿宋" panose="02010600040101010101" pitchFamily="2" charset="-122"/>
              </a:rPr>
              <a:t>5</a:t>
            </a:r>
            <a:r>
              <a:rPr lang="zh-CN" altLang="en-US" sz="2800" b="1">
                <a:solidFill>
                  <a:srgbClr val="FFC000"/>
                </a:solidFill>
                <a:latin typeface="华文仿宋" panose="02010600040101010101" pitchFamily="2" charset="-122"/>
                <a:ea typeface="华文仿宋" panose="02010600040101010101" pitchFamily="2" charset="-122"/>
              </a:rPr>
              <a:t>、欧姆定律的微分形式</a:t>
            </a:r>
            <a:r>
              <a:rPr lang="en-US" altLang="zh-CN" sz="2800" b="1">
                <a:solidFill>
                  <a:srgbClr val="FFC000"/>
                </a:solidFill>
                <a:latin typeface="华文仿宋" panose="02010600040101010101" pitchFamily="2" charset="-122"/>
                <a:ea typeface="华文仿宋" panose="02010600040101010101" pitchFamily="2" charset="-122"/>
              </a:rPr>
              <a:t>:</a:t>
            </a:r>
            <a:endParaRPr lang="zh-CN" altLang="en-US" sz="2800" b="1">
              <a:solidFill>
                <a:srgbClr val="FFC000"/>
              </a:solidFill>
              <a:latin typeface="华文仿宋" panose="02010600040101010101" pitchFamily="2" charset="-122"/>
              <a:ea typeface="华文仿宋" panose="02010600040101010101" pitchFamily="2" charset="-122"/>
            </a:endParaRPr>
          </a:p>
        </p:txBody>
      </p:sp>
      <p:graphicFrame>
        <p:nvGraphicFramePr>
          <p:cNvPr id="29702" name="Object 4">
            <a:extLst>
              <a:ext uri="{FF2B5EF4-FFF2-40B4-BE49-F238E27FC236}">
                <a16:creationId xmlns:a16="http://schemas.microsoft.com/office/drawing/2014/main" id="{D0A5208D-27AB-4687-9F14-315BCE2034AF}"/>
              </a:ext>
            </a:extLst>
          </p:cNvPr>
          <p:cNvGraphicFramePr>
            <a:graphicFrameLocks noChangeAspect="1"/>
          </p:cNvGraphicFramePr>
          <p:nvPr/>
        </p:nvGraphicFramePr>
        <p:xfrm>
          <a:off x="2289175" y="4675188"/>
          <a:ext cx="1227138" cy="603250"/>
        </p:xfrm>
        <a:graphic>
          <a:graphicData uri="http://schemas.openxmlformats.org/presentationml/2006/ole">
            <mc:AlternateContent xmlns:mc="http://schemas.openxmlformats.org/markup-compatibility/2006">
              <mc:Choice xmlns:v="urn:schemas-microsoft-com:vml" Requires="v">
                <p:oleObj name="Equation" r:id="rId6" imgW="495085" imgH="241195" progId="Equation.DSMT4">
                  <p:embed/>
                </p:oleObj>
              </mc:Choice>
              <mc:Fallback>
                <p:oleObj name="Equation" r:id="rId6" imgW="495085" imgH="241195"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9175" y="4675188"/>
                        <a:ext cx="1227138" cy="603250"/>
                      </a:xfrm>
                      <a:prstGeom prst="rect">
                        <a:avLst/>
                      </a:prstGeom>
                      <a:gradFill rotWithShape="1">
                        <a:gsLst>
                          <a:gs pos="0">
                            <a:srgbClr val="00CC99"/>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TextBox 8">
            <a:extLst>
              <a:ext uri="{FF2B5EF4-FFF2-40B4-BE49-F238E27FC236}">
                <a16:creationId xmlns:a16="http://schemas.microsoft.com/office/drawing/2014/main" id="{193EA748-E6B3-4315-B671-728C98C46145}"/>
              </a:ext>
            </a:extLst>
          </p:cNvPr>
          <p:cNvSpPr txBox="1">
            <a:spLocks noChangeArrowheads="1"/>
          </p:cNvSpPr>
          <p:nvPr/>
        </p:nvSpPr>
        <p:spPr bwMode="auto">
          <a:xfrm>
            <a:off x="547688" y="5684838"/>
            <a:ext cx="833278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b="1">
                <a:solidFill>
                  <a:srgbClr val="FFC000"/>
                </a:solidFill>
                <a:latin typeface="华文仿宋" panose="02010600040101010101" pitchFamily="2" charset="-122"/>
                <a:ea typeface="华文仿宋" panose="02010600040101010101" pitchFamily="2" charset="-122"/>
              </a:rPr>
              <a:t>6</a:t>
            </a:r>
            <a:r>
              <a:rPr lang="zh-CN" altLang="en-US" sz="2800" b="1">
                <a:solidFill>
                  <a:srgbClr val="FFC000"/>
                </a:solidFill>
                <a:latin typeface="华文仿宋" panose="02010600040101010101" pitchFamily="2" charset="-122"/>
                <a:ea typeface="华文仿宋" panose="02010600040101010101" pitchFamily="2" charset="-122"/>
              </a:rPr>
              <a:t>、电源电动势</a:t>
            </a:r>
            <a:r>
              <a:rPr lang="en-US" altLang="zh-CN" sz="2800" b="1">
                <a:solidFill>
                  <a:srgbClr val="FFC000"/>
                </a:solidFill>
                <a:latin typeface="华文仿宋" panose="02010600040101010101" pitchFamily="2" charset="-122"/>
                <a:ea typeface="华文仿宋" panose="02010600040101010101" pitchFamily="2" charset="-122"/>
              </a:rPr>
              <a:t>: </a:t>
            </a:r>
            <a:r>
              <a:rPr lang="zh-CN" altLang="en-US" sz="2800">
                <a:solidFill>
                  <a:srgbClr val="FFFFFF"/>
                </a:solidFill>
                <a:latin typeface="Times New Roman" panose="02020603050405020304" pitchFamily="18" charset="0"/>
                <a:ea typeface="华文中宋" panose="02010600040101010101" pitchFamily="2" charset="-122"/>
              </a:rPr>
              <a:t>在电源内部，单位正电荷从负极到正极，非静电力所做的功。</a:t>
            </a:r>
          </a:p>
        </p:txBody>
      </p:sp>
      <p:graphicFrame>
        <p:nvGraphicFramePr>
          <p:cNvPr id="29704" name="Object 5">
            <a:extLst>
              <a:ext uri="{FF2B5EF4-FFF2-40B4-BE49-F238E27FC236}">
                <a16:creationId xmlns:a16="http://schemas.microsoft.com/office/drawing/2014/main" id="{6D4871CD-11DE-4A0F-842A-E6C270501490}"/>
              </a:ext>
            </a:extLst>
          </p:cNvPr>
          <p:cNvGraphicFramePr>
            <a:graphicFrameLocks noChangeAspect="1"/>
          </p:cNvGraphicFramePr>
          <p:nvPr/>
        </p:nvGraphicFramePr>
        <p:xfrm>
          <a:off x="4454525" y="4424363"/>
          <a:ext cx="1038225" cy="1079500"/>
        </p:xfrm>
        <a:graphic>
          <a:graphicData uri="http://schemas.openxmlformats.org/presentationml/2006/ole">
            <mc:AlternateContent xmlns:mc="http://schemas.openxmlformats.org/markup-compatibility/2006">
              <mc:Choice xmlns:v="urn:schemas-microsoft-com:vml" Requires="v">
                <p:oleObj name="Equation" r:id="rId8" imgW="418918" imgH="431613" progId="Equation.DSMT4">
                  <p:embed/>
                </p:oleObj>
              </mc:Choice>
              <mc:Fallback>
                <p:oleObj name="Equation" r:id="rId8" imgW="418918" imgH="431613"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4525" y="4424363"/>
                        <a:ext cx="1038225" cy="1079500"/>
                      </a:xfrm>
                      <a:prstGeom prst="rect">
                        <a:avLst/>
                      </a:prstGeom>
                      <a:gradFill rotWithShape="1">
                        <a:gsLst>
                          <a:gs pos="0">
                            <a:srgbClr val="00CC99"/>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2705214A-9870-4EA5-81C4-C9EEB1AEBE0D}"/>
              </a:ext>
            </a:extLst>
          </p:cNvPr>
          <p:cNvSpPr txBox="1">
            <a:spLocks noChangeArrowheads="1"/>
          </p:cNvSpPr>
          <p:nvPr/>
        </p:nvSpPr>
        <p:spPr bwMode="auto">
          <a:xfrm>
            <a:off x="1066800" y="1676400"/>
            <a:ext cx="434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00"/>
                </a:solidFill>
                <a:latin typeface="楷体_GB2312" pitchFamily="49" charset="-122"/>
                <a:ea typeface="楷体_GB2312" pitchFamily="49" charset="-122"/>
              </a:rPr>
              <a:t>二、毕奥</a:t>
            </a:r>
            <a:r>
              <a:rPr lang="en-US" altLang="zh-CN" sz="2800" b="1">
                <a:solidFill>
                  <a:srgbClr val="FFFF00"/>
                </a:solidFill>
                <a:latin typeface="楷体_GB2312" pitchFamily="49" charset="-122"/>
                <a:ea typeface="楷体_GB2312" pitchFamily="49" charset="-122"/>
              </a:rPr>
              <a:t>-</a:t>
            </a:r>
            <a:r>
              <a:rPr lang="zh-CN" altLang="en-US" sz="2800" b="1">
                <a:solidFill>
                  <a:srgbClr val="FFFF00"/>
                </a:solidFill>
                <a:latin typeface="楷体_GB2312" pitchFamily="49" charset="-122"/>
                <a:ea typeface="楷体_GB2312" pitchFamily="49" charset="-122"/>
              </a:rPr>
              <a:t>萨伐尔定律</a:t>
            </a:r>
            <a:endParaRPr lang="zh-CN" altLang="en-US" sz="2800">
              <a:solidFill>
                <a:srgbClr val="FFFF00"/>
              </a:solidFill>
              <a:latin typeface="楷体_GB2312" pitchFamily="49" charset="-122"/>
              <a:ea typeface="楷体_GB2312" pitchFamily="49" charset="-122"/>
            </a:endParaRPr>
          </a:p>
        </p:txBody>
      </p:sp>
      <p:graphicFrame>
        <p:nvGraphicFramePr>
          <p:cNvPr id="30723" name="Object 2">
            <a:extLst>
              <a:ext uri="{FF2B5EF4-FFF2-40B4-BE49-F238E27FC236}">
                <a16:creationId xmlns:a16="http://schemas.microsoft.com/office/drawing/2014/main" id="{56303BDD-790A-4A11-9648-3D94C3A1A5F5}"/>
              </a:ext>
            </a:extLst>
          </p:cNvPr>
          <p:cNvGraphicFramePr>
            <a:graphicFrameLocks noChangeAspect="1"/>
          </p:cNvGraphicFramePr>
          <p:nvPr/>
        </p:nvGraphicFramePr>
        <p:xfrm>
          <a:off x="1676400" y="2225675"/>
          <a:ext cx="2657475" cy="1089025"/>
        </p:xfrm>
        <a:graphic>
          <a:graphicData uri="http://schemas.openxmlformats.org/presentationml/2006/ole">
            <mc:AlternateContent xmlns:mc="http://schemas.openxmlformats.org/markup-compatibility/2006">
              <mc:Choice xmlns:v="urn:schemas-microsoft-com:vml" Requires="v">
                <p:oleObj name="Equation" r:id="rId2" imgW="1054100" imgH="431800" progId="Equation.DSMT4">
                  <p:embed/>
                </p:oleObj>
              </mc:Choice>
              <mc:Fallback>
                <p:oleObj name="Equation" r:id="rId2" imgW="1054100" imgH="431800" progId="Equation.DSMT4">
                  <p:embed/>
                  <p:pic>
                    <p:nvPicPr>
                      <p:cNvPr id="0" name="Object 2"/>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1676400" y="2225675"/>
                        <a:ext cx="2657475" cy="1089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4" name="Object 3">
            <a:extLst>
              <a:ext uri="{FF2B5EF4-FFF2-40B4-BE49-F238E27FC236}">
                <a16:creationId xmlns:a16="http://schemas.microsoft.com/office/drawing/2014/main" id="{A071CDC3-CA83-4F6C-A3CB-49B1DFAC26BF}"/>
              </a:ext>
            </a:extLst>
          </p:cNvPr>
          <p:cNvGraphicFramePr>
            <a:graphicFrameLocks noChangeAspect="1"/>
          </p:cNvGraphicFramePr>
          <p:nvPr/>
        </p:nvGraphicFramePr>
        <p:xfrm>
          <a:off x="7543800" y="2379663"/>
          <a:ext cx="182563" cy="247650"/>
        </p:xfrm>
        <a:graphic>
          <a:graphicData uri="http://schemas.openxmlformats.org/presentationml/2006/ole">
            <mc:AlternateContent xmlns:mc="http://schemas.openxmlformats.org/markup-compatibility/2006">
              <mc:Choice xmlns:v="urn:schemas-microsoft-com:vml" Requires="v">
                <p:oleObj name="公式" r:id="rId4" imgW="215713" imgH="291847" progId="Equation.3">
                  <p:embed/>
                </p:oleObj>
              </mc:Choice>
              <mc:Fallback>
                <p:oleObj name="公式" r:id="rId4" imgW="215713" imgH="291847" progId="Equation.3">
                  <p:embed/>
                  <p:pic>
                    <p:nvPicPr>
                      <p:cNvPr id="0" name="Object 3"/>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7543800" y="2379663"/>
                        <a:ext cx="182563"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0725" name="Group 5">
            <a:extLst>
              <a:ext uri="{FF2B5EF4-FFF2-40B4-BE49-F238E27FC236}">
                <a16:creationId xmlns:a16="http://schemas.microsoft.com/office/drawing/2014/main" id="{E5798CC1-5119-4F84-8809-F309CC719C7E}"/>
              </a:ext>
            </a:extLst>
          </p:cNvPr>
          <p:cNvGrpSpPr>
            <a:grpSpLocks/>
          </p:cNvGrpSpPr>
          <p:nvPr/>
        </p:nvGrpSpPr>
        <p:grpSpPr bwMode="auto">
          <a:xfrm>
            <a:off x="1219200" y="3962400"/>
            <a:ext cx="4597400" cy="838200"/>
            <a:chOff x="1176" y="3240"/>
            <a:chExt cx="2896" cy="528"/>
          </a:xfrm>
        </p:grpSpPr>
        <p:graphicFrame>
          <p:nvGraphicFramePr>
            <p:cNvPr id="30747" name="Object 12">
              <a:extLst>
                <a:ext uri="{FF2B5EF4-FFF2-40B4-BE49-F238E27FC236}">
                  <a16:creationId xmlns:a16="http://schemas.microsoft.com/office/drawing/2014/main" id="{E938C477-4C3A-4A7E-9232-A915C4FB575E}"/>
                </a:ext>
              </a:extLst>
            </p:cNvPr>
            <p:cNvGraphicFramePr>
              <a:graphicFrameLocks noChangeAspect="1"/>
            </p:cNvGraphicFramePr>
            <p:nvPr/>
          </p:nvGraphicFramePr>
          <p:xfrm>
            <a:off x="1176" y="3361"/>
            <a:ext cx="288" cy="239"/>
          </p:xfrm>
          <a:graphic>
            <a:graphicData uri="http://schemas.openxmlformats.org/presentationml/2006/ole">
              <mc:AlternateContent xmlns:mc="http://schemas.openxmlformats.org/markup-compatibility/2006">
                <mc:Choice xmlns:v="urn:schemas-microsoft-com:vml" Requires="v">
                  <p:oleObj name="Equation" r:id="rId6" imgW="457200" imgH="381000" progId="Equation.3">
                    <p:embed/>
                  </p:oleObj>
                </mc:Choice>
                <mc:Fallback>
                  <p:oleObj name="Equation" r:id="rId6" imgW="457200" imgH="381000" progId="Equation.3">
                    <p:embed/>
                    <p:pic>
                      <p:nvPicPr>
                        <p:cNvPr id="0" name="Object 12"/>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1176" y="3361"/>
                          <a:ext cx="28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8" name="Rectangle 7">
              <a:extLst>
                <a:ext uri="{FF2B5EF4-FFF2-40B4-BE49-F238E27FC236}">
                  <a16:creationId xmlns:a16="http://schemas.microsoft.com/office/drawing/2014/main" id="{A2E6D496-CBD9-4377-873E-53ED4BFDA239}"/>
                </a:ext>
              </a:extLst>
            </p:cNvPr>
            <p:cNvSpPr>
              <a:spLocks noChangeArrowheads="1"/>
            </p:cNvSpPr>
            <p:nvPr/>
          </p:nvSpPr>
          <p:spPr bwMode="auto">
            <a:xfrm>
              <a:off x="1408" y="3321"/>
              <a:ext cx="17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的大小为：</a:t>
              </a:r>
            </a:p>
          </p:txBody>
        </p:sp>
        <p:graphicFrame>
          <p:nvGraphicFramePr>
            <p:cNvPr id="30749" name="Object 13">
              <a:extLst>
                <a:ext uri="{FF2B5EF4-FFF2-40B4-BE49-F238E27FC236}">
                  <a16:creationId xmlns:a16="http://schemas.microsoft.com/office/drawing/2014/main" id="{18FD5B96-91EE-40DB-A806-1E3E284FA98B}"/>
                </a:ext>
              </a:extLst>
            </p:cNvPr>
            <p:cNvGraphicFramePr>
              <a:graphicFrameLocks noChangeAspect="1"/>
            </p:cNvGraphicFramePr>
            <p:nvPr/>
          </p:nvGraphicFramePr>
          <p:xfrm>
            <a:off x="2496" y="3240"/>
            <a:ext cx="1576" cy="528"/>
          </p:xfrm>
          <a:graphic>
            <a:graphicData uri="http://schemas.openxmlformats.org/presentationml/2006/ole">
              <mc:AlternateContent xmlns:mc="http://schemas.openxmlformats.org/markup-compatibility/2006">
                <mc:Choice xmlns:v="urn:schemas-microsoft-com:vml" Requires="v">
                  <p:oleObj name="Equation" r:id="rId8" imgW="2501900" imgH="838200" progId="Equation.3">
                    <p:embed/>
                  </p:oleObj>
                </mc:Choice>
                <mc:Fallback>
                  <p:oleObj name="Equation" r:id="rId8" imgW="2501900" imgH="838200" progId="Equation.3">
                    <p:embed/>
                    <p:pic>
                      <p:nvPicPr>
                        <p:cNvPr id="0" name="Object 13"/>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496" y="3240"/>
                          <a:ext cx="1576"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726" name="Group 9">
            <a:extLst>
              <a:ext uri="{FF2B5EF4-FFF2-40B4-BE49-F238E27FC236}">
                <a16:creationId xmlns:a16="http://schemas.microsoft.com/office/drawing/2014/main" id="{9FEAF68A-AAD7-4F5B-8088-5B468696B985}"/>
              </a:ext>
            </a:extLst>
          </p:cNvPr>
          <p:cNvGrpSpPr>
            <a:grpSpLocks/>
          </p:cNvGrpSpPr>
          <p:nvPr/>
        </p:nvGrpSpPr>
        <p:grpSpPr bwMode="auto">
          <a:xfrm>
            <a:off x="1216025" y="3352800"/>
            <a:ext cx="6629400" cy="519113"/>
            <a:chOff x="720" y="2985"/>
            <a:chExt cx="4176" cy="327"/>
          </a:xfrm>
        </p:grpSpPr>
        <p:graphicFrame>
          <p:nvGraphicFramePr>
            <p:cNvPr id="30744" name="Object 10">
              <a:extLst>
                <a:ext uri="{FF2B5EF4-FFF2-40B4-BE49-F238E27FC236}">
                  <a16:creationId xmlns:a16="http://schemas.microsoft.com/office/drawing/2014/main" id="{ABC4C9B3-7C2F-457E-A5F6-84BE91F82BAF}"/>
                </a:ext>
              </a:extLst>
            </p:cNvPr>
            <p:cNvGraphicFramePr>
              <a:graphicFrameLocks noChangeAspect="1"/>
            </p:cNvGraphicFramePr>
            <p:nvPr/>
          </p:nvGraphicFramePr>
          <p:xfrm>
            <a:off x="720" y="3025"/>
            <a:ext cx="287" cy="239"/>
          </p:xfrm>
          <a:graphic>
            <a:graphicData uri="http://schemas.openxmlformats.org/presentationml/2006/ole">
              <mc:AlternateContent xmlns:mc="http://schemas.openxmlformats.org/markup-compatibility/2006">
                <mc:Choice xmlns:v="urn:schemas-microsoft-com:vml" Requires="v">
                  <p:oleObj name="Equation" r:id="rId10" imgW="457200" imgH="381000" progId="Equation.3">
                    <p:embed/>
                  </p:oleObj>
                </mc:Choice>
                <mc:Fallback>
                  <p:oleObj name="Equation" r:id="rId10" imgW="457200" imgH="381000" progId="Equation.3">
                    <p:embed/>
                    <p:pic>
                      <p:nvPicPr>
                        <p:cNvPr id="0" name="Object 10"/>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720" y="3025"/>
                          <a:ext cx="287"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5" name="Text Box 11">
              <a:extLst>
                <a:ext uri="{FF2B5EF4-FFF2-40B4-BE49-F238E27FC236}">
                  <a16:creationId xmlns:a16="http://schemas.microsoft.com/office/drawing/2014/main" id="{BD78A4B9-7C99-4021-9D4C-7523F325912B}"/>
                </a:ext>
              </a:extLst>
            </p:cNvPr>
            <p:cNvSpPr txBox="1">
              <a:spLocks noChangeArrowheads="1"/>
            </p:cNvSpPr>
            <p:nvPr/>
          </p:nvSpPr>
          <p:spPr bwMode="auto">
            <a:xfrm>
              <a:off x="960" y="2985"/>
              <a:ext cx="39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ea typeface="楷体_GB2312" pitchFamily="49" charset="-122"/>
                </a:rPr>
                <a:t>的方向为：         所决定的方向。</a:t>
              </a:r>
            </a:p>
          </p:txBody>
        </p:sp>
        <p:graphicFrame>
          <p:nvGraphicFramePr>
            <p:cNvPr id="30746" name="Object 11">
              <a:extLst>
                <a:ext uri="{FF2B5EF4-FFF2-40B4-BE49-F238E27FC236}">
                  <a16:creationId xmlns:a16="http://schemas.microsoft.com/office/drawing/2014/main" id="{FA1F8569-A5F6-4EC8-98A5-36EB0A47A2BC}"/>
                </a:ext>
              </a:extLst>
            </p:cNvPr>
            <p:cNvGraphicFramePr>
              <a:graphicFrameLocks noChangeAspect="1"/>
            </p:cNvGraphicFramePr>
            <p:nvPr/>
          </p:nvGraphicFramePr>
          <p:xfrm>
            <a:off x="2036" y="3025"/>
            <a:ext cx="648" cy="239"/>
          </p:xfrm>
          <a:graphic>
            <a:graphicData uri="http://schemas.openxmlformats.org/presentationml/2006/ole">
              <mc:AlternateContent xmlns:mc="http://schemas.openxmlformats.org/markup-compatibility/2006">
                <mc:Choice xmlns:v="urn:schemas-microsoft-com:vml" Requires="v">
                  <p:oleObj name="Equation" r:id="rId11" imgW="1028700" imgH="381000" progId="Equation.3">
                    <p:embed/>
                  </p:oleObj>
                </mc:Choice>
                <mc:Fallback>
                  <p:oleObj name="Equation" r:id="rId11" imgW="1028700" imgH="381000" progId="Equation.3">
                    <p:embed/>
                    <p:pic>
                      <p:nvPicPr>
                        <p:cNvPr id="0" name="Object 11"/>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2036" y="3025"/>
                          <a:ext cx="64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727" name="Group 13">
            <a:extLst>
              <a:ext uri="{FF2B5EF4-FFF2-40B4-BE49-F238E27FC236}">
                <a16:creationId xmlns:a16="http://schemas.microsoft.com/office/drawing/2014/main" id="{9D0E6BF8-73B6-4775-A188-76CE9DA81103}"/>
              </a:ext>
            </a:extLst>
          </p:cNvPr>
          <p:cNvGrpSpPr>
            <a:grpSpLocks/>
          </p:cNvGrpSpPr>
          <p:nvPr/>
        </p:nvGrpSpPr>
        <p:grpSpPr bwMode="auto">
          <a:xfrm>
            <a:off x="5410200" y="1066800"/>
            <a:ext cx="3165475" cy="2868613"/>
            <a:chOff x="3264" y="576"/>
            <a:chExt cx="1994" cy="1807"/>
          </a:xfrm>
        </p:grpSpPr>
        <p:sp>
          <p:nvSpPr>
            <p:cNvPr id="30733" name="Arc 14">
              <a:extLst>
                <a:ext uri="{FF2B5EF4-FFF2-40B4-BE49-F238E27FC236}">
                  <a16:creationId xmlns:a16="http://schemas.microsoft.com/office/drawing/2014/main" id="{C5A115B8-586D-44C2-8D5E-DCCD3134AC55}"/>
                </a:ext>
              </a:extLst>
            </p:cNvPr>
            <p:cNvSpPr>
              <a:spLocks/>
            </p:cNvSpPr>
            <p:nvPr/>
          </p:nvSpPr>
          <p:spPr bwMode="auto">
            <a:xfrm>
              <a:off x="3360" y="779"/>
              <a:ext cx="947" cy="1604"/>
            </a:xfrm>
            <a:custGeom>
              <a:avLst/>
              <a:gdLst>
                <a:gd name="T0" fmla="*/ 0 w 21600"/>
                <a:gd name="T1" fmla="*/ 0 h 21588"/>
                <a:gd name="T2" fmla="*/ 0 w 21600"/>
                <a:gd name="T3" fmla="*/ 0 h 21588"/>
                <a:gd name="T4" fmla="*/ 0 w 21600"/>
                <a:gd name="T5" fmla="*/ 0 h 21588"/>
                <a:gd name="T6" fmla="*/ 0 60000 65536"/>
                <a:gd name="T7" fmla="*/ 0 60000 65536"/>
                <a:gd name="T8" fmla="*/ 0 60000 65536"/>
                <a:gd name="T9" fmla="*/ 0 w 21600"/>
                <a:gd name="T10" fmla="*/ 0 h 21588"/>
                <a:gd name="T11" fmla="*/ 21600 w 21600"/>
                <a:gd name="T12" fmla="*/ 21588 h 21588"/>
              </a:gdLst>
              <a:ahLst/>
              <a:cxnLst>
                <a:cxn ang="T6">
                  <a:pos x="T0" y="T1"/>
                </a:cxn>
                <a:cxn ang="T7">
                  <a:pos x="T2" y="T3"/>
                </a:cxn>
                <a:cxn ang="T8">
                  <a:pos x="T4" y="T5"/>
                </a:cxn>
              </a:cxnLst>
              <a:rect l="T9" t="T10" r="T11" b="T12"/>
              <a:pathLst>
                <a:path w="21600" h="21588" fill="none" extrusionOk="0">
                  <a:moveTo>
                    <a:pt x="707" y="-1"/>
                  </a:moveTo>
                  <a:cubicBezTo>
                    <a:pt x="12354" y="381"/>
                    <a:pt x="21600" y="9933"/>
                    <a:pt x="21600" y="21588"/>
                  </a:cubicBezTo>
                </a:path>
                <a:path w="21600" h="21588" stroke="0" extrusionOk="0">
                  <a:moveTo>
                    <a:pt x="707" y="-1"/>
                  </a:moveTo>
                  <a:cubicBezTo>
                    <a:pt x="12354" y="381"/>
                    <a:pt x="21600" y="9933"/>
                    <a:pt x="21600" y="21588"/>
                  </a:cubicBezTo>
                  <a:lnTo>
                    <a:pt x="0" y="21588"/>
                  </a:lnTo>
                  <a:lnTo>
                    <a:pt x="707" y="-1"/>
                  </a:lnTo>
                  <a:close/>
                </a:path>
              </a:pathLst>
            </a:custGeom>
            <a:noFill/>
            <a:ln w="762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4" name="Line 15">
              <a:extLst>
                <a:ext uri="{FF2B5EF4-FFF2-40B4-BE49-F238E27FC236}">
                  <a16:creationId xmlns:a16="http://schemas.microsoft.com/office/drawing/2014/main" id="{DB7B07EF-FDEE-457E-AF47-CC2325198AE0}"/>
                </a:ext>
              </a:extLst>
            </p:cNvPr>
            <p:cNvSpPr>
              <a:spLocks noChangeShapeType="1"/>
            </p:cNvSpPr>
            <p:nvPr/>
          </p:nvSpPr>
          <p:spPr bwMode="auto">
            <a:xfrm flipV="1">
              <a:off x="4320" y="875"/>
              <a:ext cx="658" cy="1028"/>
            </a:xfrm>
            <a:prstGeom prst="line">
              <a:avLst/>
            </a:prstGeom>
            <a:noFill/>
            <a:ln w="3492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5" name="AutoShape 16">
              <a:extLst>
                <a:ext uri="{FF2B5EF4-FFF2-40B4-BE49-F238E27FC236}">
                  <a16:creationId xmlns:a16="http://schemas.microsoft.com/office/drawing/2014/main" id="{061D9A08-9C5A-4018-9DDE-0E5A1C158B17}"/>
                </a:ext>
              </a:extLst>
            </p:cNvPr>
            <p:cNvSpPr>
              <a:spLocks noChangeArrowheads="1"/>
            </p:cNvSpPr>
            <p:nvPr/>
          </p:nvSpPr>
          <p:spPr bwMode="auto">
            <a:xfrm>
              <a:off x="4896" y="827"/>
              <a:ext cx="164" cy="165"/>
            </a:xfrm>
            <a:prstGeom prst="flowChartSummingJunction">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30736" name="Object 5">
              <a:extLst>
                <a:ext uri="{FF2B5EF4-FFF2-40B4-BE49-F238E27FC236}">
                  <a16:creationId xmlns:a16="http://schemas.microsoft.com/office/drawing/2014/main" id="{8FDE8E96-7991-4034-91D4-7E91561DE393}"/>
                </a:ext>
              </a:extLst>
            </p:cNvPr>
            <p:cNvGraphicFramePr>
              <a:graphicFrameLocks noChangeAspect="1"/>
            </p:cNvGraphicFramePr>
            <p:nvPr/>
          </p:nvGraphicFramePr>
          <p:xfrm>
            <a:off x="3859" y="1691"/>
            <a:ext cx="295" cy="206"/>
          </p:xfrm>
          <a:graphic>
            <a:graphicData uri="http://schemas.openxmlformats.org/presentationml/2006/ole">
              <mc:AlternateContent xmlns:mc="http://schemas.openxmlformats.org/markup-compatibility/2006">
                <mc:Choice xmlns:v="urn:schemas-microsoft-com:vml" Requires="v">
                  <p:oleObj name="公式" r:id="rId13" imgW="504806" imgH="342780" progId="Equation.3">
                    <p:embed/>
                  </p:oleObj>
                </mc:Choice>
                <mc:Fallback>
                  <p:oleObj name="公式" r:id="rId13" imgW="504806" imgH="342780" progId="Equation.3">
                    <p:embed/>
                    <p:pic>
                      <p:nvPicPr>
                        <p:cNvPr id="0" name="Object 5"/>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3859" y="1691"/>
                          <a:ext cx="295"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7" name="Object 6">
              <a:extLst>
                <a:ext uri="{FF2B5EF4-FFF2-40B4-BE49-F238E27FC236}">
                  <a16:creationId xmlns:a16="http://schemas.microsoft.com/office/drawing/2014/main" id="{5F5F262B-FC75-4107-A6DA-A5FF8B89D948}"/>
                </a:ext>
              </a:extLst>
            </p:cNvPr>
            <p:cNvGraphicFramePr>
              <a:graphicFrameLocks noChangeAspect="1"/>
            </p:cNvGraphicFramePr>
            <p:nvPr/>
          </p:nvGraphicFramePr>
          <p:xfrm>
            <a:off x="5011" y="576"/>
            <a:ext cx="247" cy="206"/>
          </p:xfrm>
          <a:graphic>
            <a:graphicData uri="http://schemas.openxmlformats.org/presentationml/2006/ole">
              <mc:AlternateContent xmlns:mc="http://schemas.openxmlformats.org/markup-compatibility/2006">
                <mc:Choice xmlns:v="urn:schemas-microsoft-com:vml" Requires="v">
                  <p:oleObj name="公式" r:id="rId15" imgW="457200" imgH="381000" progId="Equation.3">
                    <p:embed/>
                  </p:oleObj>
                </mc:Choice>
                <mc:Fallback>
                  <p:oleObj name="公式" r:id="rId15" imgW="457200" imgH="381000" progId="Equation.3">
                    <p:embed/>
                    <p:pic>
                      <p:nvPicPr>
                        <p:cNvPr id="0" name="Object 6"/>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5011" y="576"/>
                          <a:ext cx="247"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8" name="Object 7">
              <a:extLst>
                <a:ext uri="{FF2B5EF4-FFF2-40B4-BE49-F238E27FC236}">
                  <a16:creationId xmlns:a16="http://schemas.microsoft.com/office/drawing/2014/main" id="{E911EB36-C753-4450-975E-6AEDD1C739D5}"/>
                </a:ext>
              </a:extLst>
            </p:cNvPr>
            <p:cNvGraphicFramePr>
              <a:graphicFrameLocks noChangeAspect="1"/>
            </p:cNvGraphicFramePr>
            <p:nvPr/>
          </p:nvGraphicFramePr>
          <p:xfrm>
            <a:off x="3264" y="843"/>
            <a:ext cx="144" cy="183"/>
          </p:xfrm>
          <a:graphic>
            <a:graphicData uri="http://schemas.openxmlformats.org/presentationml/2006/ole">
              <mc:AlternateContent xmlns:mc="http://schemas.openxmlformats.org/markup-compatibility/2006">
                <mc:Choice xmlns:v="urn:schemas-microsoft-com:vml" Requires="v">
                  <p:oleObj name="公式" r:id="rId17" imgW="228501" imgH="291973" progId="Equation.3">
                    <p:embed/>
                  </p:oleObj>
                </mc:Choice>
                <mc:Fallback>
                  <p:oleObj name="公式" r:id="rId17" imgW="228501" imgH="291973" progId="Equation.3">
                    <p:embed/>
                    <p:pic>
                      <p:nvPicPr>
                        <p:cNvPr id="0" name="Object 7"/>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3264" y="843"/>
                          <a:ext cx="14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9" name="Object 8">
              <a:extLst>
                <a:ext uri="{FF2B5EF4-FFF2-40B4-BE49-F238E27FC236}">
                  <a16:creationId xmlns:a16="http://schemas.microsoft.com/office/drawing/2014/main" id="{A92E261D-27EE-42B6-9C07-4D3ED2882BFC}"/>
                </a:ext>
              </a:extLst>
            </p:cNvPr>
            <p:cNvGraphicFramePr>
              <a:graphicFrameLocks noChangeAspect="1"/>
            </p:cNvGraphicFramePr>
            <p:nvPr/>
          </p:nvGraphicFramePr>
          <p:xfrm>
            <a:off x="5040" y="971"/>
            <a:ext cx="183" cy="183"/>
          </p:xfrm>
          <a:graphic>
            <a:graphicData uri="http://schemas.openxmlformats.org/presentationml/2006/ole">
              <mc:AlternateContent xmlns:mc="http://schemas.openxmlformats.org/markup-compatibility/2006">
                <mc:Choice xmlns:v="urn:schemas-microsoft-com:vml" Requires="v">
                  <p:oleObj name="公式" r:id="rId19" imgW="291973" imgH="291973" progId="Equation.3">
                    <p:embed/>
                  </p:oleObj>
                </mc:Choice>
                <mc:Fallback>
                  <p:oleObj name="公式" r:id="rId19" imgW="291973" imgH="291973" progId="Equation.3">
                    <p:embed/>
                    <p:pic>
                      <p:nvPicPr>
                        <p:cNvPr id="0" name="Object 8"/>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5040" y="971"/>
                          <a:ext cx="183"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0" name="Freeform 21">
              <a:extLst>
                <a:ext uri="{FF2B5EF4-FFF2-40B4-BE49-F238E27FC236}">
                  <a16:creationId xmlns:a16="http://schemas.microsoft.com/office/drawing/2014/main" id="{4D774622-BD70-4A5D-ADC6-F55D33A683D7}"/>
                </a:ext>
              </a:extLst>
            </p:cNvPr>
            <p:cNvSpPr>
              <a:spLocks/>
            </p:cNvSpPr>
            <p:nvPr/>
          </p:nvSpPr>
          <p:spPr bwMode="auto">
            <a:xfrm>
              <a:off x="4272" y="1787"/>
              <a:ext cx="117" cy="33"/>
            </a:xfrm>
            <a:custGeom>
              <a:avLst/>
              <a:gdLst>
                <a:gd name="T0" fmla="*/ 0 w 117"/>
                <a:gd name="T1" fmla="*/ 15 h 33"/>
                <a:gd name="T2" fmla="*/ 117 w 117"/>
                <a:gd name="T3" fmla="*/ 33 h 33"/>
                <a:gd name="T4" fmla="*/ 0 60000 65536"/>
                <a:gd name="T5" fmla="*/ 0 60000 65536"/>
                <a:gd name="T6" fmla="*/ 0 w 117"/>
                <a:gd name="T7" fmla="*/ 0 h 33"/>
                <a:gd name="T8" fmla="*/ 117 w 117"/>
                <a:gd name="T9" fmla="*/ 33 h 33"/>
              </a:gdLst>
              <a:ahLst/>
              <a:cxnLst>
                <a:cxn ang="T4">
                  <a:pos x="T0" y="T1"/>
                </a:cxn>
                <a:cxn ang="T5">
                  <a:pos x="T2" y="T3"/>
                </a:cxn>
              </a:cxnLst>
              <a:rect l="T6" t="T7" r="T8" b="T9"/>
              <a:pathLst>
                <a:path w="117" h="33">
                  <a:moveTo>
                    <a:pt x="0" y="15"/>
                  </a:moveTo>
                  <a:cubicBezTo>
                    <a:pt x="42" y="1"/>
                    <a:pt x="84" y="0"/>
                    <a:pt x="117" y="33"/>
                  </a:cubicBezTo>
                </a:path>
              </a:pathLst>
            </a:cu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30741" name="Object 9">
              <a:extLst>
                <a:ext uri="{FF2B5EF4-FFF2-40B4-BE49-F238E27FC236}">
                  <a16:creationId xmlns:a16="http://schemas.microsoft.com/office/drawing/2014/main" id="{582F356D-5A4A-49B1-A8E0-8340A9522A43}"/>
                </a:ext>
              </a:extLst>
            </p:cNvPr>
            <p:cNvGraphicFramePr>
              <a:graphicFrameLocks noChangeAspect="1"/>
            </p:cNvGraphicFramePr>
            <p:nvPr/>
          </p:nvGraphicFramePr>
          <p:xfrm>
            <a:off x="4320" y="1547"/>
            <a:ext cx="144" cy="184"/>
          </p:xfrm>
          <a:graphic>
            <a:graphicData uri="http://schemas.openxmlformats.org/presentationml/2006/ole">
              <mc:AlternateContent xmlns:mc="http://schemas.openxmlformats.org/markup-compatibility/2006">
                <mc:Choice xmlns:v="urn:schemas-microsoft-com:vml" Requires="v">
                  <p:oleObj name="Equation" r:id="rId21" imgW="190425" imgH="257175" progId="Equation.3">
                    <p:embed/>
                  </p:oleObj>
                </mc:Choice>
                <mc:Fallback>
                  <p:oleObj name="Equation" r:id="rId21" imgW="190425" imgH="257175" progId="Equation.3">
                    <p:embed/>
                    <p:pic>
                      <p:nvPicPr>
                        <p:cNvPr id="0" name="Object 9"/>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4320" y="1547"/>
                          <a:ext cx="14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2" name="Line 23">
              <a:extLst>
                <a:ext uri="{FF2B5EF4-FFF2-40B4-BE49-F238E27FC236}">
                  <a16:creationId xmlns:a16="http://schemas.microsoft.com/office/drawing/2014/main" id="{6B5F5772-F217-4B86-9B9C-27774FFD1F6B}"/>
                </a:ext>
              </a:extLst>
            </p:cNvPr>
            <p:cNvSpPr>
              <a:spLocks noChangeShapeType="1"/>
            </p:cNvSpPr>
            <p:nvPr/>
          </p:nvSpPr>
          <p:spPr bwMode="auto">
            <a:xfrm flipH="1" flipV="1">
              <a:off x="3888" y="1056"/>
              <a:ext cx="96" cy="144"/>
            </a:xfrm>
            <a:prstGeom prst="line">
              <a:avLst/>
            </a:prstGeom>
            <a:noFill/>
            <a:ln w="38100">
              <a:solidFill>
                <a:srgbClr val="FF0000"/>
              </a:solidFill>
              <a:round/>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0743" name="Line 24">
              <a:extLst>
                <a:ext uri="{FF2B5EF4-FFF2-40B4-BE49-F238E27FC236}">
                  <a16:creationId xmlns:a16="http://schemas.microsoft.com/office/drawing/2014/main" id="{83B18D3E-8A10-4B7D-98CF-B40E3350A047}"/>
                </a:ext>
              </a:extLst>
            </p:cNvPr>
            <p:cNvSpPr>
              <a:spLocks noChangeShapeType="1"/>
            </p:cNvSpPr>
            <p:nvPr/>
          </p:nvSpPr>
          <p:spPr bwMode="auto">
            <a:xfrm flipH="1" flipV="1">
              <a:off x="4224" y="1680"/>
              <a:ext cx="48" cy="24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0728" name="Text Box 25">
            <a:extLst>
              <a:ext uri="{FF2B5EF4-FFF2-40B4-BE49-F238E27FC236}">
                <a16:creationId xmlns:a16="http://schemas.microsoft.com/office/drawing/2014/main" id="{74E9FA73-809F-4071-A8C7-79E5D045D3AF}"/>
              </a:ext>
            </a:extLst>
          </p:cNvPr>
          <p:cNvSpPr txBox="1">
            <a:spLocks noChangeArrowheads="1"/>
          </p:cNvSpPr>
          <p:nvPr/>
        </p:nvSpPr>
        <p:spPr bwMode="auto">
          <a:xfrm>
            <a:off x="1066800" y="502285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latin typeface="楷体_GB2312" pitchFamily="49" charset="-122"/>
                <a:ea typeface="楷体_GB2312" pitchFamily="49" charset="-122"/>
              </a:rPr>
              <a:t>任意形状的载流导线所产生的磁感应强度为：</a:t>
            </a:r>
            <a:endParaRPr lang="zh-CN" altLang="en-US" sz="2800">
              <a:solidFill>
                <a:srgbClr val="FFFFFF"/>
              </a:solidFill>
            </a:endParaRPr>
          </a:p>
        </p:txBody>
      </p:sp>
      <p:graphicFrame>
        <p:nvGraphicFramePr>
          <p:cNvPr id="30729" name="Object 4">
            <a:extLst>
              <a:ext uri="{FF2B5EF4-FFF2-40B4-BE49-F238E27FC236}">
                <a16:creationId xmlns:a16="http://schemas.microsoft.com/office/drawing/2014/main" id="{7A69C9F6-10E8-436E-935E-D0B4E0843651}"/>
              </a:ext>
            </a:extLst>
          </p:cNvPr>
          <p:cNvGraphicFramePr>
            <a:graphicFrameLocks noChangeAspect="1"/>
          </p:cNvGraphicFramePr>
          <p:nvPr/>
        </p:nvGraphicFramePr>
        <p:xfrm>
          <a:off x="930275" y="5541963"/>
          <a:ext cx="3733800" cy="1114425"/>
        </p:xfrm>
        <a:graphic>
          <a:graphicData uri="http://schemas.openxmlformats.org/presentationml/2006/ole">
            <mc:AlternateContent xmlns:mc="http://schemas.openxmlformats.org/markup-compatibility/2006">
              <mc:Choice xmlns:v="urn:schemas-microsoft-com:vml" Requires="v">
                <p:oleObj name="Equation" r:id="rId23" imgW="1447800" imgH="431800" progId="Equation.DSMT4">
                  <p:embed/>
                </p:oleObj>
              </mc:Choice>
              <mc:Fallback>
                <p:oleObj name="Equation" r:id="rId23" imgW="1447800" imgH="431800" progId="Equation.DSMT4">
                  <p:embed/>
                  <p:pic>
                    <p:nvPicPr>
                      <p:cNvPr id="0" name="Object 4"/>
                      <p:cNvPicPr>
                        <a:picLocks noChangeAspect="1" noChangeArrowheads="1"/>
                      </p:cNvPicPr>
                      <p:nvPr/>
                    </p:nvPicPr>
                    <p:blipFill>
                      <a:blip r:embed="rId24">
                        <a:lum bright="100000"/>
                        <a:extLst>
                          <a:ext uri="{28A0092B-C50C-407E-A947-70E740481C1C}">
                            <a14:useLocalDpi xmlns:a14="http://schemas.microsoft.com/office/drawing/2010/main" val="0"/>
                          </a:ext>
                        </a:extLst>
                      </a:blip>
                      <a:srcRect/>
                      <a:stretch>
                        <a:fillRect/>
                      </a:stretch>
                    </p:blipFill>
                    <p:spPr bwMode="auto">
                      <a:xfrm>
                        <a:off x="930275" y="5541963"/>
                        <a:ext cx="3733800"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0" name="AutoShape 27">
            <a:extLst>
              <a:ext uri="{FF2B5EF4-FFF2-40B4-BE49-F238E27FC236}">
                <a16:creationId xmlns:a16="http://schemas.microsoft.com/office/drawing/2014/main" id="{191747CC-4BE0-44C7-8899-5F952A26E850}"/>
              </a:ext>
            </a:extLst>
          </p:cNvPr>
          <p:cNvSpPr>
            <a:spLocks noChangeArrowheads="1"/>
          </p:cNvSpPr>
          <p:nvPr/>
        </p:nvSpPr>
        <p:spPr bwMode="auto">
          <a:xfrm>
            <a:off x="4800600" y="6111875"/>
            <a:ext cx="914400" cy="76200"/>
          </a:xfrm>
          <a:prstGeom prst="rightArrow">
            <a:avLst>
              <a:gd name="adj1" fmla="val 50000"/>
              <a:gd name="adj2" fmla="val 300000"/>
            </a:avLst>
          </a:prstGeom>
          <a:solidFill>
            <a:srgbClr val="00CC99"/>
          </a:solidFill>
          <a:ln w="12700">
            <a:solidFill>
              <a:srgbClr val="FF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0731" name="Text Box 28">
            <a:extLst>
              <a:ext uri="{FF2B5EF4-FFF2-40B4-BE49-F238E27FC236}">
                <a16:creationId xmlns:a16="http://schemas.microsoft.com/office/drawing/2014/main" id="{88A01B20-71D9-44BC-B702-A6E3F9B45A08}"/>
              </a:ext>
            </a:extLst>
          </p:cNvPr>
          <p:cNvSpPr txBox="1">
            <a:spLocks noChangeArrowheads="1"/>
          </p:cNvSpPr>
          <p:nvPr/>
        </p:nvSpPr>
        <p:spPr bwMode="auto">
          <a:xfrm>
            <a:off x="5943600" y="5959475"/>
            <a:ext cx="162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3300"/>
                </a:solidFill>
                <a:ea typeface="楷体_GB2312" pitchFamily="49" charset="-122"/>
              </a:rPr>
              <a:t>矢量积分</a:t>
            </a:r>
            <a:r>
              <a:rPr lang="en-US" altLang="zh-CN" sz="2600" b="1">
                <a:solidFill>
                  <a:srgbClr val="FF3300"/>
                </a:solidFill>
                <a:ea typeface="楷体_GB2312" pitchFamily="49" charset="-122"/>
              </a:rPr>
              <a:t>!</a:t>
            </a:r>
          </a:p>
        </p:txBody>
      </p:sp>
      <p:graphicFrame>
        <p:nvGraphicFramePr>
          <p:cNvPr id="30732" name="Object 32">
            <a:extLst>
              <a:ext uri="{FF2B5EF4-FFF2-40B4-BE49-F238E27FC236}">
                <a16:creationId xmlns:a16="http://schemas.microsoft.com/office/drawing/2014/main" id="{A46882A6-43CC-4DBD-9E99-909FF5259FB9}"/>
              </a:ext>
            </a:extLst>
          </p:cNvPr>
          <p:cNvGraphicFramePr>
            <a:graphicFrameLocks noChangeAspect="1"/>
          </p:cNvGraphicFramePr>
          <p:nvPr/>
        </p:nvGraphicFramePr>
        <p:xfrm>
          <a:off x="2185988" y="231775"/>
          <a:ext cx="2614612" cy="1162050"/>
        </p:xfrm>
        <a:graphic>
          <a:graphicData uri="http://schemas.openxmlformats.org/presentationml/2006/ole">
            <mc:AlternateContent xmlns:mc="http://schemas.openxmlformats.org/markup-compatibility/2006">
              <mc:Choice xmlns:v="urn:schemas-microsoft-com:vml" Requires="v">
                <p:oleObj name="Equation" r:id="rId25" imgW="1054100" imgH="469900" progId="Equation.3">
                  <p:embed/>
                </p:oleObj>
              </mc:Choice>
              <mc:Fallback>
                <p:oleObj name="Equation" r:id="rId25" imgW="1054100" imgH="469900" progId="Equation.3">
                  <p:embed/>
                  <p:pic>
                    <p:nvPicPr>
                      <p:cNvPr id="0" name="Object 3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185988" y="231775"/>
                        <a:ext cx="2614612" cy="1162050"/>
                      </a:xfrm>
                      <a:prstGeom prst="rect">
                        <a:avLst/>
                      </a:prstGeom>
                      <a:solidFill>
                        <a:srgbClr val="FFFF00"/>
                      </a:solidFill>
                      <a:ln w="19050">
                        <a:solidFill>
                          <a:srgbClr val="FF0000"/>
                        </a:solidFill>
                        <a:miter lim="800000"/>
                        <a:headEnd/>
                        <a:tailEnd/>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hlinkClick r:id="rId2" action="ppaction://hlinksldjump">
              <a:snd r:embed="rId3" name="按纽.wav"/>
            </a:hlinkClick>
            <a:extLst>
              <a:ext uri="{FF2B5EF4-FFF2-40B4-BE49-F238E27FC236}">
                <a16:creationId xmlns:a16="http://schemas.microsoft.com/office/drawing/2014/main" id="{4758CBF5-3F86-40C0-8950-0360CB85D357}"/>
              </a:ext>
            </a:extLst>
          </p:cNvPr>
          <p:cNvSpPr>
            <a:spLocks noChangeArrowheads="1"/>
          </p:cNvSpPr>
          <p:nvPr/>
        </p:nvSpPr>
        <p:spPr bwMode="auto">
          <a:xfrm>
            <a:off x="5715000" y="6307138"/>
            <a:ext cx="12954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1747" name="Text Box 3">
            <a:hlinkClick r:id="rId4" action="ppaction://hlinksldjump"/>
            <a:extLst>
              <a:ext uri="{FF2B5EF4-FFF2-40B4-BE49-F238E27FC236}">
                <a16:creationId xmlns:a16="http://schemas.microsoft.com/office/drawing/2014/main" id="{60988217-B907-45F1-B9C5-0ACC4C14C4B1}"/>
              </a:ext>
            </a:extLst>
          </p:cNvPr>
          <p:cNvSpPr txBox="1">
            <a:spLocks noChangeArrowheads="1"/>
          </p:cNvSpPr>
          <p:nvPr/>
        </p:nvSpPr>
        <p:spPr bwMode="auto">
          <a:xfrm>
            <a:off x="1295400" y="668338"/>
            <a:ext cx="495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C000"/>
                </a:solidFill>
                <a:latin typeface="楷体_GB2312" pitchFamily="49" charset="-122"/>
                <a:ea typeface="楷体_GB2312" pitchFamily="49" charset="-122"/>
              </a:rPr>
              <a:t>毕奥</a:t>
            </a:r>
            <a:r>
              <a:rPr lang="en-US" altLang="zh-CN" sz="2800" b="1">
                <a:solidFill>
                  <a:srgbClr val="FFC000"/>
                </a:solidFill>
                <a:latin typeface="楷体_GB2312" pitchFamily="49" charset="-122"/>
                <a:ea typeface="楷体_GB2312" pitchFamily="49" charset="-122"/>
              </a:rPr>
              <a:t>-</a:t>
            </a:r>
            <a:r>
              <a:rPr lang="zh-CN" altLang="en-US" sz="2800" b="1">
                <a:solidFill>
                  <a:srgbClr val="FFC000"/>
                </a:solidFill>
                <a:latin typeface="楷体_GB2312" pitchFamily="49" charset="-122"/>
                <a:ea typeface="楷体_GB2312" pitchFamily="49" charset="-122"/>
              </a:rPr>
              <a:t>萨伐尔定律的应用</a:t>
            </a:r>
            <a:endParaRPr lang="zh-CN" altLang="en-US" sz="2800">
              <a:solidFill>
                <a:srgbClr val="FFC000"/>
              </a:solidFill>
              <a:latin typeface="楷体_GB2312" pitchFamily="49" charset="-122"/>
              <a:ea typeface="楷体_GB2312" pitchFamily="49" charset="-122"/>
            </a:endParaRPr>
          </a:p>
        </p:txBody>
      </p:sp>
      <p:sp>
        <p:nvSpPr>
          <p:cNvPr id="31748" name="Text Box 4">
            <a:extLst>
              <a:ext uri="{FF2B5EF4-FFF2-40B4-BE49-F238E27FC236}">
                <a16:creationId xmlns:a16="http://schemas.microsoft.com/office/drawing/2014/main" id="{CE8B363D-9BBF-4329-A53B-1722267D0FE6}"/>
              </a:ext>
            </a:extLst>
          </p:cNvPr>
          <p:cNvSpPr txBox="1">
            <a:spLocks noChangeArrowheads="1"/>
          </p:cNvSpPr>
          <p:nvPr/>
        </p:nvSpPr>
        <p:spPr bwMode="auto">
          <a:xfrm>
            <a:off x="1600200" y="1354138"/>
            <a:ext cx="162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FFFF"/>
                </a:solidFill>
                <a:ea typeface="楷体_GB2312" pitchFamily="49" charset="-122"/>
              </a:rPr>
              <a:t>解题步骤</a:t>
            </a:r>
            <a:r>
              <a:rPr lang="en-US" altLang="zh-CN" sz="2600" b="1">
                <a:solidFill>
                  <a:srgbClr val="FFFFFF"/>
                </a:solidFill>
                <a:ea typeface="楷体_GB2312" pitchFamily="49" charset="-122"/>
              </a:rPr>
              <a:t>:</a:t>
            </a:r>
          </a:p>
        </p:txBody>
      </p:sp>
      <p:graphicFrame>
        <p:nvGraphicFramePr>
          <p:cNvPr id="31749" name="Object 2">
            <a:extLst>
              <a:ext uri="{FF2B5EF4-FFF2-40B4-BE49-F238E27FC236}">
                <a16:creationId xmlns:a16="http://schemas.microsoft.com/office/drawing/2014/main" id="{3C4A3060-7732-43B6-98FA-96830D0D2281}"/>
              </a:ext>
            </a:extLst>
          </p:cNvPr>
          <p:cNvGraphicFramePr>
            <a:graphicFrameLocks noChangeAspect="1"/>
          </p:cNvGraphicFramePr>
          <p:nvPr/>
        </p:nvGraphicFramePr>
        <p:xfrm>
          <a:off x="5126038" y="1924050"/>
          <a:ext cx="496887" cy="409575"/>
        </p:xfrm>
        <a:graphic>
          <a:graphicData uri="http://schemas.openxmlformats.org/presentationml/2006/ole">
            <mc:AlternateContent xmlns:mc="http://schemas.openxmlformats.org/markup-compatibility/2006">
              <mc:Choice xmlns:v="urn:schemas-microsoft-com:vml" Requires="v">
                <p:oleObj name="Equation" r:id="rId5" imgW="253780" imgH="215713" progId="Equation.3">
                  <p:embed/>
                </p:oleObj>
              </mc:Choice>
              <mc:Fallback>
                <p:oleObj name="Equation" r:id="rId5" imgW="253780" imgH="215713" progId="Equation.3">
                  <p:embed/>
                  <p:pic>
                    <p:nvPicPr>
                      <p:cNvPr id="0" name="Object 2"/>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5126038" y="1924050"/>
                        <a:ext cx="496887"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AutoShape 7">
            <a:extLst>
              <a:ext uri="{FF2B5EF4-FFF2-40B4-BE49-F238E27FC236}">
                <a16:creationId xmlns:a16="http://schemas.microsoft.com/office/drawing/2014/main" id="{7CA776B2-975E-46C6-9B25-C19974607206}"/>
              </a:ext>
            </a:extLst>
          </p:cNvPr>
          <p:cNvSpPr>
            <a:spLocks/>
          </p:cNvSpPr>
          <p:nvPr/>
        </p:nvSpPr>
        <p:spPr bwMode="auto">
          <a:xfrm>
            <a:off x="4419600" y="2649538"/>
            <a:ext cx="152400" cy="914400"/>
          </a:xfrm>
          <a:prstGeom prst="leftBrace">
            <a:avLst>
              <a:gd name="adj1" fmla="val 50000"/>
              <a:gd name="adj2" fmla="val 50000"/>
            </a:avLst>
          </a:prstGeom>
          <a:noFill/>
          <a:ln w="28575">
            <a:solidFill>
              <a:schemeClr val="accent1">
                <a:lumMod val="40000"/>
                <a:lumOff val="60000"/>
              </a:schemeClr>
            </a:solidFill>
            <a:round/>
            <a:headEnd/>
            <a:tailEnd/>
          </a:ln>
          <a:effectLst/>
        </p:spPr>
        <p:txBody>
          <a:bodyPr wrap="none" anchor="ctr"/>
          <a:lstStyle/>
          <a:p>
            <a:pPr>
              <a:defRPr/>
            </a:pPr>
            <a:endParaRPr lang="zh-CN" altLang="en-US"/>
          </a:p>
        </p:txBody>
      </p:sp>
      <p:graphicFrame>
        <p:nvGraphicFramePr>
          <p:cNvPr id="31751" name="Object 4">
            <a:extLst>
              <a:ext uri="{FF2B5EF4-FFF2-40B4-BE49-F238E27FC236}">
                <a16:creationId xmlns:a16="http://schemas.microsoft.com/office/drawing/2014/main" id="{6787F85C-CA79-4772-AFC6-D2A5B0A10047}"/>
              </a:ext>
            </a:extLst>
          </p:cNvPr>
          <p:cNvGraphicFramePr>
            <a:graphicFrameLocks noChangeAspect="1"/>
          </p:cNvGraphicFramePr>
          <p:nvPr/>
        </p:nvGraphicFramePr>
        <p:xfrm>
          <a:off x="4953000" y="2344738"/>
          <a:ext cx="3035300" cy="774700"/>
        </p:xfrm>
        <a:graphic>
          <a:graphicData uri="http://schemas.openxmlformats.org/presentationml/2006/ole">
            <mc:AlternateContent xmlns:mc="http://schemas.openxmlformats.org/markup-compatibility/2006">
              <mc:Choice xmlns:v="urn:schemas-microsoft-com:vml" Requires="v">
                <p:oleObj name="Equation" r:id="rId7" imgW="3035300" imgH="774700" progId="Equation.3">
                  <p:embed/>
                </p:oleObj>
              </mc:Choice>
              <mc:Fallback>
                <p:oleObj name="Equation" r:id="rId7" imgW="3035300" imgH="774700" progId="Equation.3">
                  <p:embed/>
                  <p:pic>
                    <p:nvPicPr>
                      <p:cNvPr id="0" name="Object 4"/>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4953000" y="2344738"/>
                        <a:ext cx="30353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2" name="Text Box 9">
            <a:extLst>
              <a:ext uri="{FF2B5EF4-FFF2-40B4-BE49-F238E27FC236}">
                <a16:creationId xmlns:a16="http://schemas.microsoft.com/office/drawing/2014/main" id="{FB03E1E1-FC12-4C53-A57A-A14F33E92105}"/>
              </a:ext>
            </a:extLst>
          </p:cNvPr>
          <p:cNvSpPr txBox="1">
            <a:spLocks noChangeArrowheads="1"/>
          </p:cNvSpPr>
          <p:nvPr/>
        </p:nvSpPr>
        <p:spPr bwMode="auto">
          <a:xfrm>
            <a:off x="4876800" y="3182938"/>
            <a:ext cx="30099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a:solidFill>
                  <a:srgbClr val="FFFFFF"/>
                </a:solidFill>
                <a:ea typeface="楷体_GB2312" pitchFamily="49" charset="-122"/>
              </a:rPr>
              <a:t>方向</a:t>
            </a:r>
            <a:r>
              <a:rPr lang="en-US" altLang="zh-CN" sz="2600">
                <a:solidFill>
                  <a:srgbClr val="FFFFFF"/>
                </a:solidFill>
                <a:ea typeface="楷体_GB2312" pitchFamily="49" charset="-122"/>
              </a:rPr>
              <a:t>: </a:t>
            </a:r>
            <a:r>
              <a:rPr lang="zh-CN" altLang="en-US" sz="2600">
                <a:solidFill>
                  <a:srgbClr val="FFFFFF"/>
                </a:solidFill>
                <a:ea typeface="楷体_GB2312" pitchFamily="49" charset="-122"/>
              </a:rPr>
              <a:t>右手螺旋定则</a:t>
            </a:r>
            <a:endParaRPr lang="en-US" altLang="zh-CN" sz="2600">
              <a:solidFill>
                <a:srgbClr val="FFFFFF"/>
              </a:solidFill>
              <a:ea typeface="楷体_GB2312" pitchFamily="49" charset="-122"/>
            </a:endParaRPr>
          </a:p>
        </p:txBody>
      </p:sp>
      <p:sp>
        <p:nvSpPr>
          <p:cNvPr id="31753" name="Text Box 10">
            <a:extLst>
              <a:ext uri="{FF2B5EF4-FFF2-40B4-BE49-F238E27FC236}">
                <a16:creationId xmlns:a16="http://schemas.microsoft.com/office/drawing/2014/main" id="{2E8382C9-AEDF-4E5A-B243-9535219C3A28}"/>
              </a:ext>
            </a:extLst>
          </p:cNvPr>
          <p:cNvSpPr txBox="1">
            <a:spLocks noChangeArrowheads="1"/>
          </p:cNvSpPr>
          <p:nvPr/>
        </p:nvSpPr>
        <p:spPr bwMode="auto">
          <a:xfrm>
            <a:off x="1200150" y="3716338"/>
            <a:ext cx="42910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(3) </a:t>
            </a:r>
            <a:r>
              <a:rPr lang="zh-CN" altLang="en-US" sz="2600" b="1">
                <a:solidFill>
                  <a:srgbClr val="FFFFFF"/>
                </a:solidFill>
                <a:ea typeface="楷体_GB2312" pitchFamily="49" charset="-122"/>
              </a:rPr>
              <a:t>分析对称</a:t>
            </a:r>
            <a:r>
              <a:rPr lang="en-US" altLang="zh-CN" sz="2600" b="1">
                <a:solidFill>
                  <a:srgbClr val="FFFFFF"/>
                </a:solidFill>
                <a:ea typeface="楷体_GB2312" pitchFamily="49" charset="-122"/>
              </a:rPr>
              <a:t>,</a:t>
            </a:r>
            <a:r>
              <a:rPr lang="zh-CN" altLang="en-US" sz="2600" b="1">
                <a:solidFill>
                  <a:srgbClr val="FFFFFF"/>
                </a:solidFill>
                <a:ea typeface="楷体_GB2312" pitchFamily="49" charset="-122"/>
              </a:rPr>
              <a:t>建立坐标系</a:t>
            </a:r>
            <a:r>
              <a:rPr lang="en-US" altLang="zh-CN" sz="2600" b="1">
                <a:solidFill>
                  <a:srgbClr val="FFFFFF"/>
                </a:solidFill>
                <a:ea typeface="楷体_GB2312" pitchFamily="49" charset="-122"/>
              </a:rPr>
              <a:t>,</a:t>
            </a:r>
            <a:r>
              <a:rPr lang="zh-CN" altLang="en-US" sz="2600" b="1">
                <a:solidFill>
                  <a:srgbClr val="FFFFFF"/>
                </a:solidFill>
                <a:ea typeface="楷体_GB2312" pitchFamily="49" charset="-122"/>
              </a:rPr>
              <a:t>则</a:t>
            </a:r>
            <a:r>
              <a:rPr lang="en-US" altLang="zh-CN" sz="2600" b="1">
                <a:solidFill>
                  <a:srgbClr val="FFFFFF"/>
                </a:solidFill>
                <a:ea typeface="楷体_GB2312" pitchFamily="49" charset="-122"/>
              </a:rPr>
              <a:t>:</a:t>
            </a:r>
          </a:p>
        </p:txBody>
      </p:sp>
      <p:graphicFrame>
        <p:nvGraphicFramePr>
          <p:cNvPr id="31754" name="Object 5">
            <a:extLst>
              <a:ext uri="{FF2B5EF4-FFF2-40B4-BE49-F238E27FC236}">
                <a16:creationId xmlns:a16="http://schemas.microsoft.com/office/drawing/2014/main" id="{6182560C-4C01-442D-A60B-0CB25E791B33}"/>
              </a:ext>
            </a:extLst>
          </p:cNvPr>
          <p:cNvGraphicFramePr>
            <a:graphicFrameLocks noChangeAspect="1"/>
          </p:cNvGraphicFramePr>
          <p:nvPr/>
        </p:nvGraphicFramePr>
        <p:xfrm>
          <a:off x="1905000" y="4346575"/>
          <a:ext cx="3543300" cy="495300"/>
        </p:xfrm>
        <a:graphic>
          <a:graphicData uri="http://schemas.openxmlformats.org/presentationml/2006/ole">
            <mc:AlternateContent xmlns:mc="http://schemas.openxmlformats.org/markup-compatibility/2006">
              <mc:Choice xmlns:v="urn:schemas-microsoft-com:vml" Requires="v">
                <p:oleObj name="Equation" r:id="rId9" imgW="3505260" imgH="457160" progId="Equation.3">
                  <p:embed/>
                </p:oleObj>
              </mc:Choice>
              <mc:Fallback>
                <p:oleObj name="Equation" r:id="rId9" imgW="3505260" imgH="457160" progId="Equation.3">
                  <p:embed/>
                  <p:pic>
                    <p:nvPicPr>
                      <p:cNvPr id="0" name="Object 5"/>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905000" y="4346575"/>
                        <a:ext cx="35433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5" name="Object 6">
            <a:extLst>
              <a:ext uri="{FF2B5EF4-FFF2-40B4-BE49-F238E27FC236}">
                <a16:creationId xmlns:a16="http://schemas.microsoft.com/office/drawing/2014/main" id="{F554C7D4-BE77-4E3E-96CD-357A032ABBE4}"/>
              </a:ext>
            </a:extLst>
          </p:cNvPr>
          <p:cNvGraphicFramePr>
            <a:graphicFrameLocks noChangeAspect="1"/>
          </p:cNvGraphicFramePr>
          <p:nvPr/>
        </p:nvGraphicFramePr>
        <p:xfrm>
          <a:off x="1846263" y="4940300"/>
          <a:ext cx="4752975" cy="801688"/>
        </p:xfrm>
        <a:graphic>
          <a:graphicData uri="http://schemas.openxmlformats.org/presentationml/2006/ole">
            <mc:AlternateContent xmlns:mc="http://schemas.openxmlformats.org/markup-compatibility/2006">
              <mc:Choice xmlns:v="urn:schemas-microsoft-com:vml" Requires="v">
                <p:oleObj name="Equation" r:id="rId11" imgW="2260600" imgH="381000" progId="Equation.3">
                  <p:embed/>
                </p:oleObj>
              </mc:Choice>
              <mc:Fallback>
                <p:oleObj name="Equation" r:id="rId11" imgW="2260600" imgH="381000" progId="Equation.3">
                  <p:embed/>
                  <p:pic>
                    <p:nvPicPr>
                      <p:cNvPr id="0" name="Object 6"/>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846263" y="4940300"/>
                        <a:ext cx="4752975"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6" name="Object 7">
            <a:extLst>
              <a:ext uri="{FF2B5EF4-FFF2-40B4-BE49-F238E27FC236}">
                <a16:creationId xmlns:a16="http://schemas.microsoft.com/office/drawing/2014/main" id="{901F78BE-4D62-4F69-B577-5000C78A0B43}"/>
              </a:ext>
            </a:extLst>
          </p:cNvPr>
          <p:cNvGraphicFramePr>
            <a:graphicFrameLocks noChangeAspect="1"/>
          </p:cNvGraphicFramePr>
          <p:nvPr/>
        </p:nvGraphicFramePr>
        <p:xfrm>
          <a:off x="1933575" y="5768975"/>
          <a:ext cx="3221038" cy="642938"/>
        </p:xfrm>
        <a:graphic>
          <a:graphicData uri="http://schemas.openxmlformats.org/presentationml/2006/ole">
            <mc:AlternateContent xmlns:mc="http://schemas.openxmlformats.org/markup-compatibility/2006">
              <mc:Choice xmlns:v="urn:schemas-microsoft-com:vml" Requires="v">
                <p:oleObj name="Equation" r:id="rId13" imgW="1269449" imgH="266584" progId="Equation.3">
                  <p:embed/>
                </p:oleObj>
              </mc:Choice>
              <mc:Fallback>
                <p:oleObj name="Equation" r:id="rId13" imgW="1269449" imgH="266584" progId="Equation.3">
                  <p:embed/>
                  <p:pic>
                    <p:nvPicPr>
                      <p:cNvPr id="0" name="Object 7"/>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1933575" y="5768975"/>
                        <a:ext cx="3221038"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7" name="Text Box 10">
            <a:extLst>
              <a:ext uri="{FF2B5EF4-FFF2-40B4-BE49-F238E27FC236}">
                <a16:creationId xmlns:a16="http://schemas.microsoft.com/office/drawing/2014/main" id="{B8E198CB-0BF5-4DAB-983F-2F961BA23AC0}"/>
              </a:ext>
            </a:extLst>
          </p:cNvPr>
          <p:cNvSpPr txBox="1">
            <a:spLocks noChangeArrowheads="1"/>
          </p:cNvSpPr>
          <p:nvPr/>
        </p:nvSpPr>
        <p:spPr bwMode="auto">
          <a:xfrm>
            <a:off x="1200150" y="1901825"/>
            <a:ext cx="4749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(1) </a:t>
            </a:r>
            <a:r>
              <a:rPr lang="zh-CN" altLang="en-US" sz="2600" b="1">
                <a:solidFill>
                  <a:srgbClr val="FFFFFF"/>
                </a:solidFill>
                <a:ea typeface="楷体_GB2312" pitchFamily="49" charset="-122"/>
              </a:rPr>
              <a:t>在载流导线上取电流元</a:t>
            </a:r>
            <a:endParaRPr lang="en-US" altLang="zh-CN" sz="2600" b="1">
              <a:solidFill>
                <a:srgbClr val="FFFFFF"/>
              </a:solidFill>
              <a:ea typeface="楷体_GB2312" pitchFamily="49" charset="-122"/>
            </a:endParaRPr>
          </a:p>
        </p:txBody>
      </p:sp>
      <p:sp>
        <p:nvSpPr>
          <p:cNvPr id="31758" name="Text Box 10">
            <a:extLst>
              <a:ext uri="{FF2B5EF4-FFF2-40B4-BE49-F238E27FC236}">
                <a16:creationId xmlns:a16="http://schemas.microsoft.com/office/drawing/2014/main" id="{34CB020A-11B6-41DF-830A-21D6F9561662}"/>
              </a:ext>
            </a:extLst>
          </p:cNvPr>
          <p:cNvSpPr txBox="1">
            <a:spLocks noChangeArrowheads="1"/>
          </p:cNvSpPr>
          <p:nvPr/>
        </p:nvSpPr>
        <p:spPr bwMode="auto">
          <a:xfrm>
            <a:off x="1211263" y="2794000"/>
            <a:ext cx="4749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(2)      </a:t>
            </a:r>
            <a:r>
              <a:rPr lang="zh-CN" altLang="en-US" sz="2600" b="1">
                <a:solidFill>
                  <a:srgbClr val="FFFFFF"/>
                </a:solidFill>
                <a:ea typeface="楷体_GB2312" pitchFamily="49" charset="-122"/>
              </a:rPr>
              <a:t>在 </a:t>
            </a:r>
            <a:r>
              <a:rPr lang="en-US" altLang="zh-CN" sz="2600" b="1" i="1">
                <a:solidFill>
                  <a:srgbClr val="FFFFFF"/>
                </a:solidFill>
                <a:latin typeface="Times New Roman" panose="02020603050405020304" pitchFamily="18" charset="0"/>
                <a:ea typeface="楷体_GB2312" pitchFamily="49" charset="-122"/>
              </a:rPr>
              <a:t>p</a:t>
            </a:r>
            <a:r>
              <a:rPr lang="zh-CN" altLang="en-US" sz="2600" b="1">
                <a:solidFill>
                  <a:srgbClr val="FFFFFF"/>
                </a:solidFill>
                <a:ea typeface="楷体_GB2312" pitchFamily="49" charset="-122"/>
              </a:rPr>
              <a:t>点产生</a:t>
            </a:r>
            <a:endParaRPr lang="en-US" altLang="zh-CN" sz="2600" b="1">
              <a:solidFill>
                <a:srgbClr val="FFFFFF"/>
              </a:solidFill>
              <a:ea typeface="楷体_GB2312" pitchFamily="49" charset="-122"/>
            </a:endParaRPr>
          </a:p>
        </p:txBody>
      </p:sp>
      <p:graphicFrame>
        <p:nvGraphicFramePr>
          <p:cNvPr id="31759" name="Object 8">
            <a:extLst>
              <a:ext uri="{FF2B5EF4-FFF2-40B4-BE49-F238E27FC236}">
                <a16:creationId xmlns:a16="http://schemas.microsoft.com/office/drawing/2014/main" id="{C0EBF211-6ED2-43F4-9263-867BCCBB864F}"/>
              </a:ext>
            </a:extLst>
          </p:cNvPr>
          <p:cNvGraphicFramePr>
            <a:graphicFrameLocks noChangeAspect="1"/>
          </p:cNvGraphicFramePr>
          <p:nvPr/>
        </p:nvGraphicFramePr>
        <p:xfrm>
          <a:off x="1778000" y="2819400"/>
          <a:ext cx="496888" cy="409575"/>
        </p:xfrm>
        <a:graphic>
          <a:graphicData uri="http://schemas.openxmlformats.org/presentationml/2006/ole">
            <mc:AlternateContent xmlns:mc="http://schemas.openxmlformats.org/markup-compatibility/2006">
              <mc:Choice xmlns:v="urn:schemas-microsoft-com:vml" Requires="v">
                <p:oleObj name="Equation" r:id="rId15" imgW="253780" imgH="215713" progId="Equation.3">
                  <p:embed/>
                </p:oleObj>
              </mc:Choice>
              <mc:Fallback>
                <p:oleObj name="Equation" r:id="rId15" imgW="253780" imgH="215713" progId="Equation.3">
                  <p:embed/>
                  <p:pic>
                    <p:nvPicPr>
                      <p:cNvPr id="0" name="Object 8"/>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778000" y="2819400"/>
                        <a:ext cx="496888"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60" name="Object 9">
            <a:extLst>
              <a:ext uri="{FF2B5EF4-FFF2-40B4-BE49-F238E27FC236}">
                <a16:creationId xmlns:a16="http://schemas.microsoft.com/office/drawing/2014/main" id="{ABB85E3E-3EEB-4395-8492-5E53311B8FA0}"/>
              </a:ext>
            </a:extLst>
          </p:cNvPr>
          <p:cNvGraphicFramePr>
            <a:graphicFrameLocks noChangeAspect="1"/>
          </p:cNvGraphicFramePr>
          <p:nvPr/>
        </p:nvGraphicFramePr>
        <p:xfrm>
          <a:off x="3811588" y="2790825"/>
          <a:ext cx="473075" cy="433388"/>
        </p:xfrm>
        <a:graphic>
          <a:graphicData uri="http://schemas.openxmlformats.org/presentationml/2006/ole">
            <mc:AlternateContent xmlns:mc="http://schemas.openxmlformats.org/markup-compatibility/2006">
              <mc:Choice xmlns:v="urn:schemas-microsoft-com:vml" Requires="v">
                <p:oleObj name="Equation" r:id="rId16" imgW="241300" imgH="228600" progId="Equation.3">
                  <p:embed/>
                </p:oleObj>
              </mc:Choice>
              <mc:Fallback>
                <p:oleObj name="Equation" r:id="rId16" imgW="241300" imgH="228600" progId="Equation.3">
                  <p:embed/>
                  <p:pic>
                    <p:nvPicPr>
                      <p:cNvPr id="0" name="Object 9"/>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3811588" y="2790825"/>
                        <a:ext cx="47307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582723AD-D975-4B48-A765-ABEA727A767B}"/>
              </a:ext>
            </a:extLst>
          </p:cNvPr>
          <p:cNvSpPr txBox="1">
            <a:spLocks noChangeArrowheads="1"/>
          </p:cNvSpPr>
          <p:nvPr/>
        </p:nvSpPr>
        <p:spPr bwMode="auto">
          <a:xfrm>
            <a:off x="1279525" y="755650"/>
            <a:ext cx="418623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FFFF"/>
                </a:solidFill>
                <a:latin typeface="楷体_GB2312" pitchFamily="49" charset="-122"/>
                <a:ea typeface="楷体_GB2312" pitchFamily="49" charset="-122"/>
              </a:rPr>
              <a:t>几种典型载流导线的磁场。</a:t>
            </a:r>
            <a:endParaRPr lang="en-US" altLang="zh-CN" sz="2600" b="1">
              <a:solidFill>
                <a:srgbClr val="FFFFFF"/>
              </a:solidFill>
              <a:latin typeface="楷体_GB2312" pitchFamily="49" charset="-122"/>
              <a:ea typeface="楷体_GB2312" pitchFamily="49" charset="-122"/>
            </a:endParaRPr>
          </a:p>
        </p:txBody>
      </p:sp>
      <p:grpSp>
        <p:nvGrpSpPr>
          <p:cNvPr id="32771" name="Group 3">
            <a:extLst>
              <a:ext uri="{FF2B5EF4-FFF2-40B4-BE49-F238E27FC236}">
                <a16:creationId xmlns:a16="http://schemas.microsoft.com/office/drawing/2014/main" id="{69723428-7D69-445F-BF17-446D649EFB2A}"/>
              </a:ext>
            </a:extLst>
          </p:cNvPr>
          <p:cNvGrpSpPr>
            <a:grpSpLocks/>
          </p:cNvGrpSpPr>
          <p:nvPr/>
        </p:nvGrpSpPr>
        <p:grpSpPr bwMode="auto">
          <a:xfrm>
            <a:off x="6172200" y="762000"/>
            <a:ext cx="2667000" cy="5216525"/>
            <a:chOff x="4080" y="912"/>
            <a:chExt cx="1680" cy="3286"/>
          </a:xfrm>
        </p:grpSpPr>
        <p:grpSp>
          <p:nvGrpSpPr>
            <p:cNvPr id="32777" name="Group 4">
              <a:extLst>
                <a:ext uri="{FF2B5EF4-FFF2-40B4-BE49-F238E27FC236}">
                  <a16:creationId xmlns:a16="http://schemas.microsoft.com/office/drawing/2014/main" id="{40B7874A-4609-4DEA-B92C-1F09D744E788}"/>
                </a:ext>
              </a:extLst>
            </p:cNvPr>
            <p:cNvGrpSpPr>
              <a:grpSpLocks/>
            </p:cNvGrpSpPr>
            <p:nvPr/>
          </p:nvGrpSpPr>
          <p:grpSpPr bwMode="auto">
            <a:xfrm>
              <a:off x="4080" y="912"/>
              <a:ext cx="1680" cy="3286"/>
              <a:chOff x="3648" y="384"/>
              <a:chExt cx="1920" cy="3286"/>
            </a:xfrm>
          </p:grpSpPr>
          <p:sp>
            <p:nvSpPr>
              <p:cNvPr id="32782" name="Rectangle 5">
                <a:extLst>
                  <a:ext uri="{FF2B5EF4-FFF2-40B4-BE49-F238E27FC236}">
                    <a16:creationId xmlns:a16="http://schemas.microsoft.com/office/drawing/2014/main" id="{AD7992FC-1159-45A1-8DAC-660F7B4B47EB}"/>
                  </a:ext>
                </a:extLst>
              </p:cNvPr>
              <p:cNvSpPr>
                <a:spLocks noChangeArrowheads="1"/>
              </p:cNvSpPr>
              <p:nvPr/>
            </p:nvSpPr>
            <p:spPr bwMode="auto">
              <a:xfrm>
                <a:off x="3936" y="946"/>
                <a:ext cx="48" cy="2688"/>
              </a:xfrm>
              <a:prstGeom prst="rect">
                <a:avLst/>
              </a:prstGeom>
              <a:solidFill>
                <a:srgbClr val="00CC99"/>
              </a:solidFill>
              <a:ln w="25400">
                <a:solidFill>
                  <a:srgbClr val="FF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2783" name="Line 6">
                <a:extLst>
                  <a:ext uri="{FF2B5EF4-FFF2-40B4-BE49-F238E27FC236}">
                    <a16:creationId xmlns:a16="http://schemas.microsoft.com/office/drawing/2014/main" id="{3A365872-E949-46A7-95ED-2BB586BE87AD}"/>
                  </a:ext>
                </a:extLst>
              </p:cNvPr>
              <p:cNvSpPr>
                <a:spLocks noChangeShapeType="1"/>
              </p:cNvSpPr>
              <p:nvPr/>
            </p:nvSpPr>
            <p:spPr bwMode="auto">
              <a:xfrm>
                <a:off x="3936" y="2674"/>
                <a:ext cx="1248" cy="0"/>
              </a:xfrm>
              <a:prstGeom prst="line">
                <a:avLst/>
              </a:prstGeom>
              <a:noFill/>
              <a:ln w="34925">
                <a:solidFill>
                  <a:srgbClr val="FFFF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Line 7">
                <a:extLst>
                  <a:ext uri="{FF2B5EF4-FFF2-40B4-BE49-F238E27FC236}">
                    <a16:creationId xmlns:a16="http://schemas.microsoft.com/office/drawing/2014/main" id="{3E13857B-3BA8-4A6B-A7DF-F281E2B7E1A4}"/>
                  </a:ext>
                </a:extLst>
              </p:cNvPr>
              <p:cNvSpPr>
                <a:spLocks noChangeAspect="1" noChangeShapeType="1"/>
              </p:cNvSpPr>
              <p:nvPr/>
            </p:nvSpPr>
            <p:spPr bwMode="auto">
              <a:xfrm flipV="1">
                <a:off x="3962" y="2687"/>
                <a:ext cx="1204" cy="926"/>
              </a:xfrm>
              <a:prstGeom prst="line">
                <a:avLst/>
              </a:prstGeom>
              <a:noFill/>
              <a:ln w="34925">
                <a:solidFill>
                  <a:srgbClr val="FFFF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5" name="Line 8">
                <a:extLst>
                  <a:ext uri="{FF2B5EF4-FFF2-40B4-BE49-F238E27FC236}">
                    <a16:creationId xmlns:a16="http://schemas.microsoft.com/office/drawing/2014/main" id="{5EE45F22-8A3B-475D-9801-2F09A00B501E}"/>
                  </a:ext>
                </a:extLst>
              </p:cNvPr>
              <p:cNvSpPr>
                <a:spLocks noChangeAspect="1" noChangeShapeType="1"/>
              </p:cNvSpPr>
              <p:nvPr/>
            </p:nvSpPr>
            <p:spPr bwMode="auto">
              <a:xfrm rot="60000">
                <a:off x="3962" y="959"/>
                <a:ext cx="1217" cy="1685"/>
              </a:xfrm>
              <a:prstGeom prst="line">
                <a:avLst/>
              </a:prstGeom>
              <a:noFill/>
              <a:ln w="34925">
                <a:solidFill>
                  <a:srgbClr val="FFFF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Line 9">
                <a:extLst>
                  <a:ext uri="{FF2B5EF4-FFF2-40B4-BE49-F238E27FC236}">
                    <a16:creationId xmlns:a16="http://schemas.microsoft.com/office/drawing/2014/main" id="{549023F7-A7E2-499B-8E99-9EA91A05091C}"/>
                  </a:ext>
                </a:extLst>
              </p:cNvPr>
              <p:cNvSpPr>
                <a:spLocks noChangeAspect="1" noChangeShapeType="1"/>
              </p:cNvSpPr>
              <p:nvPr/>
            </p:nvSpPr>
            <p:spPr bwMode="auto">
              <a:xfrm>
                <a:off x="3949" y="2098"/>
                <a:ext cx="1152" cy="553"/>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Line 10">
                <a:extLst>
                  <a:ext uri="{FF2B5EF4-FFF2-40B4-BE49-F238E27FC236}">
                    <a16:creationId xmlns:a16="http://schemas.microsoft.com/office/drawing/2014/main" id="{45076CD2-5CA4-446B-AFD8-070D52C25A03}"/>
                  </a:ext>
                </a:extLst>
              </p:cNvPr>
              <p:cNvSpPr>
                <a:spLocks noChangeShapeType="1"/>
              </p:cNvSpPr>
              <p:nvPr/>
            </p:nvSpPr>
            <p:spPr bwMode="auto">
              <a:xfrm flipH="1">
                <a:off x="3696" y="2674"/>
                <a:ext cx="192" cy="0"/>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Line 11">
                <a:extLst>
                  <a:ext uri="{FF2B5EF4-FFF2-40B4-BE49-F238E27FC236}">
                    <a16:creationId xmlns:a16="http://schemas.microsoft.com/office/drawing/2014/main" id="{8D664345-8F4D-4A39-9D69-94FF08B94E86}"/>
                  </a:ext>
                </a:extLst>
              </p:cNvPr>
              <p:cNvSpPr>
                <a:spLocks noChangeShapeType="1"/>
              </p:cNvSpPr>
              <p:nvPr/>
            </p:nvSpPr>
            <p:spPr bwMode="auto">
              <a:xfrm flipH="1">
                <a:off x="3696" y="2098"/>
                <a:ext cx="192" cy="0"/>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9" name="Line 12">
                <a:extLst>
                  <a:ext uri="{FF2B5EF4-FFF2-40B4-BE49-F238E27FC236}">
                    <a16:creationId xmlns:a16="http://schemas.microsoft.com/office/drawing/2014/main" id="{16F32AEE-269D-424D-BC03-A206D2665848}"/>
                  </a:ext>
                </a:extLst>
              </p:cNvPr>
              <p:cNvSpPr>
                <a:spLocks noChangeShapeType="1"/>
              </p:cNvSpPr>
              <p:nvPr/>
            </p:nvSpPr>
            <p:spPr bwMode="auto">
              <a:xfrm>
                <a:off x="3792" y="2482"/>
                <a:ext cx="0" cy="192"/>
              </a:xfrm>
              <a:prstGeom prst="line">
                <a:avLst/>
              </a:prstGeom>
              <a:noFill/>
              <a:ln w="349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13">
                <a:extLst>
                  <a:ext uri="{FF2B5EF4-FFF2-40B4-BE49-F238E27FC236}">
                    <a16:creationId xmlns:a16="http://schemas.microsoft.com/office/drawing/2014/main" id="{6FA5D65C-1502-48CD-A2E5-45E01B523597}"/>
                  </a:ext>
                </a:extLst>
              </p:cNvPr>
              <p:cNvSpPr>
                <a:spLocks noChangeShapeType="1"/>
              </p:cNvSpPr>
              <p:nvPr/>
            </p:nvSpPr>
            <p:spPr bwMode="auto">
              <a:xfrm rot="10800000">
                <a:off x="3792" y="2098"/>
                <a:ext cx="0" cy="192"/>
              </a:xfrm>
              <a:prstGeom prst="line">
                <a:avLst/>
              </a:prstGeom>
              <a:noFill/>
              <a:ln w="349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791" name="Object 9">
                <a:extLst>
                  <a:ext uri="{FF2B5EF4-FFF2-40B4-BE49-F238E27FC236}">
                    <a16:creationId xmlns:a16="http://schemas.microsoft.com/office/drawing/2014/main" id="{C5D31415-9212-4696-8B19-6C43A0EBAC4B}"/>
                  </a:ext>
                </a:extLst>
              </p:cNvPr>
              <p:cNvGraphicFramePr>
                <a:graphicFrameLocks noChangeAspect="1"/>
              </p:cNvGraphicFramePr>
              <p:nvPr/>
            </p:nvGraphicFramePr>
            <p:xfrm>
              <a:off x="3737" y="2282"/>
              <a:ext cx="103" cy="199"/>
            </p:xfrm>
            <a:graphic>
              <a:graphicData uri="http://schemas.openxmlformats.org/presentationml/2006/ole">
                <mc:AlternateContent xmlns:mc="http://schemas.openxmlformats.org/markup-compatibility/2006">
                  <mc:Choice xmlns:v="urn:schemas-microsoft-com:vml" Requires="v">
                    <p:oleObj name="公式" r:id="rId2" imgW="164885" imgH="317087" progId="Equation.3">
                      <p:embed/>
                    </p:oleObj>
                  </mc:Choice>
                  <mc:Fallback>
                    <p:oleObj name="公式" r:id="rId2" imgW="164885" imgH="317087" progId="Equation.3">
                      <p:embed/>
                      <p:pic>
                        <p:nvPicPr>
                          <p:cNvPr id="0" name="Object 9"/>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3737" y="2282"/>
                            <a:ext cx="103"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2" name="Object 10">
                <a:extLst>
                  <a:ext uri="{FF2B5EF4-FFF2-40B4-BE49-F238E27FC236}">
                    <a16:creationId xmlns:a16="http://schemas.microsoft.com/office/drawing/2014/main" id="{B56D7AC9-38BA-4EC6-8E4B-EA26C2F7C859}"/>
                  </a:ext>
                </a:extLst>
              </p:cNvPr>
              <p:cNvGraphicFramePr>
                <a:graphicFrameLocks noChangeAspect="1"/>
              </p:cNvGraphicFramePr>
              <p:nvPr/>
            </p:nvGraphicFramePr>
            <p:xfrm>
              <a:off x="3655" y="1766"/>
              <a:ext cx="208" cy="199"/>
            </p:xfrm>
            <a:graphic>
              <a:graphicData uri="http://schemas.openxmlformats.org/presentationml/2006/ole">
                <mc:AlternateContent xmlns:mc="http://schemas.openxmlformats.org/markup-compatibility/2006">
                  <mc:Choice xmlns:v="urn:schemas-microsoft-com:vml" Requires="v">
                    <p:oleObj name="公式" r:id="rId4" imgW="330057" imgH="317362" progId="Equation.3">
                      <p:embed/>
                    </p:oleObj>
                  </mc:Choice>
                  <mc:Fallback>
                    <p:oleObj name="公式" r:id="rId4" imgW="330057" imgH="317362" progId="Equation.3">
                      <p:embed/>
                      <p:pic>
                        <p:nvPicPr>
                          <p:cNvPr id="0" name="Object 10"/>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3655" y="1766"/>
                            <a:ext cx="208"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3" name="Line 16">
                <a:extLst>
                  <a:ext uri="{FF2B5EF4-FFF2-40B4-BE49-F238E27FC236}">
                    <a16:creationId xmlns:a16="http://schemas.microsoft.com/office/drawing/2014/main" id="{4AD46A6D-2AC0-4826-A8C4-1F8F5CD4467A}"/>
                  </a:ext>
                </a:extLst>
              </p:cNvPr>
              <p:cNvSpPr>
                <a:spLocks noChangeShapeType="1"/>
              </p:cNvSpPr>
              <p:nvPr/>
            </p:nvSpPr>
            <p:spPr bwMode="auto">
              <a:xfrm flipV="1">
                <a:off x="3958" y="610"/>
                <a:ext cx="0" cy="336"/>
              </a:xfrm>
              <a:prstGeom prst="line">
                <a:avLst/>
              </a:prstGeom>
              <a:noFill/>
              <a:ln w="349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2794" name="Object 11">
                <a:extLst>
                  <a:ext uri="{FF2B5EF4-FFF2-40B4-BE49-F238E27FC236}">
                    <a16:creationId xmlns:a16="http://schemas.microsoft.com/office/drawing/2014/main" id="{2E1E36A8-DFAD-4DBF-B479-1E4A92D80E57}"/>
                  </a:ext>
                </a:extLst>
              </p:cNvPr>
              <p:cNvGraphicFramePr>
                <a:graphicFrameLocks noChangeAspect="1"/>
              </p:cNvGraphicFramePr>
              <p:nvPr/>
            </p:nvGraphicFramePr>
            <p:xfrm>
              <a:off x="4449" y="2100"/>
              <a:ext cx="135" cy="183"/>
            </p:xfrm>
            <a:graphic>
              <a:graphicData uri="http://schemas.openxmlformats.org/presentationml/2006/ole">
                <mc:AlternateContent xmlns:mc="http://schemas.openxmlformats.org/markup-compatibility/2006">
                  <mc:Choice xmlns:v="urn:schemas-microsoft-com:vml" Requires="v">
                    <p:oleObj name="公式" r:id="rId6" imgW="215713" imgH="291847" progId="Equation.3">
                      <p:embed/>
                    </p:oleObj>
                  </mc:Choice>
                  <mc:Fallback>
                    <p:oleObj name="公式" r:id="rId6" imgW="215713" imgH="291847" progId="Equation.3">
                      <p:embed/>
                      <p:pic>
                        <p:nvPicPr>
                          <p:cNvPr id="0" name="Object 11"/>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4449" y="2100"/>
                            <a:ext cx="135"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95" name="Object 12">
                <a:extLst>
                  <a:ext uri="{FF2B5EF4-FFF2-40B4-BE49-F238E27FC236}">
                    <a16:creationId xmlns:a16="http://schemas.microsoft.com/office/drawing/2014/main" id="{79C97F5D-F098-49DE-83A2-B9E95D827049}"/>
                  </a:ext>
                </a:extLst>
              </p:cNvPr>
              <p:cNvGraphicFramePr>
                <a:graphicFrameLocks noChangeAspect="1"/>
              </p:cNvGraphicFramePr>
              <p:nvPr/>
            </p:nvGraphicFramePr>
            <p:xfrm>
              <a:off x="4439" y="2697"/>
              <a:ext cx="136" cy="144"/>
            </p:xfrm>
            <a:graphic>
              <a:graphicData uri="http://schemas.openxmlformats.org/presentationml/2006/ole">
                <mc:AlternateContent xmlns:mc="http://schemas.openxmlformats.org/markup-compatibility/2006">
                  <mc:Choice xmlns:v="urn:schemas-microsoft-com:vml" Requires="v">
                    <p:oleObj name="Equation" r:id="rId8" imgW="215806" imgH="228501" progId="Equation.3">
                      <p:embed/>
                    </p:oleObj>
                  </mc:Choice>
                  <mc:Fallback>
                    <p:oleObj name="Equation" r:id="rId8" imgW="215806" imgH="228501" progId="Equation.3">
                      <p:embed/>
                      <p:pic>
                        <p:nvPicPr>
                          <p:cNvPr id="0" name="Object 12"/>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4439" y="2697"/>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96" name="Arc 19">
                <a:extLst>
                  <a:ext uri="{FF2B5EF4-FFF2-40B4-BE49-F238E27FC236}">
                    <a16:creationId xmlns:a16="http://schemas.microsoft.com/office/drawing/2014/main" id="{8DFBD81B-F7B9-488D-8AB4-C982F3BF12A8}"/>
                  </a:ext>
                </a:extLst>
              </p:cNvPr>
              <p:cNvSpPr>
                <a:spLocks/>
              </p:cNvSpPr>
              <p:nvPr/>
            </p:nvSpPr>
            <p:spPr bwMode="auto">
              <a:xfrm>
                <a:off x="3984" y="3394"/>
                <a:ext cx="144" cy="9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97" name="Arc 20">
                <a:extLst>
                  <a:ext uri="{FF2B5EF4-FFF2-40B4-BE49-F238E27FC236}">
                    <a16:creationId xmlns:a16="http://schemas.microsoft.com/office/drawing/2014/main" id="{38F5273F-2A43-440A-83DF-AF357E321860}"/>
                  </a:ext>
                </a:extLst>
              </p:cNvPr>
              <p:cNvSpPr>
                <a:spLocks/>
              </p:cNvSpPr>
              <p:nvPr/>
            </p:nvSpPr>
            <p:spPr bwMode="auto">
              <a:xfrm>
                <a:off x="3947" y="802"/>
                <a:ext cx="144" cy="3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2798" name="Arc 21">
                <a:extLst>
                  <a:ext uri="{FF2B5EF4-FFF2-40B4-BE49-F238E27FC236}">
                    <a16:creationId xmlns:a16="http://schemas.microsoft.com/office/drawing/2014/main" id="{EB0568A8-B2D4-4B43-85B3-0494212D48D0}"/>
                  </a:ext>
                </a:extLst>
              </p:cNvPr>
              <p:cNvSpPr>
                <a:spLocks/>
              </p:cNvSpPr>
              <p:nvPr/>
            </p:nvSpPr>
            <p:spPr bwMode="auto">
              <a:xfrm>
                <a:off x="3984" y="1906"/>
                <a:ext cx="144"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32799" name="Object 13">
                <a:extLst>
                  <a:ext uri="{FF2B5EF4-FFF2-40B4-BE49-F238E27FC236}">
                    <a16:creationId xmlns:a16="http://schemas.microsoft.com/office/drawing/2014/main" id="{FDEDDCD1-CEB5-475A-A0C0-CA153F6EA20F}"/>
                  </a:ext>
                </a:extLst>
              </p:cNvPr>
              <p:cNvGraphicFramePr>
                <a:graphicFrameLocks noChangeAspect="1"/>
              </p:cNvGraphicFramePr>
              <p:nvPr/>
            </p:nvGraphicFramePr>
            <p:xfrm>
              <a:off x="5280" y="2556"/>
              <a:ext cx="288" cy="240"/>
            </p:xfrm>
            <a:graphic>
              <a:graphicData uri="http://schemas.openxmlformats.org/presentationml/2006/ole">
                <mc:AlternateContent xmlns:mc="http://schemas.openxmlformats.org/markup-compatibility/2006">
                  <mc:Choice xmlns:v="urn:schemas-microsoft-com:vml" Requires="v">
                    <p:oleObj name="公式" r:id="rId10" imgW="457200" imgH="381000" progId="Equation.3">
                      <p:embed/>
                    </p:oleObj>
                  </mc:Choice>
                  <mc:Fallback>
                    <p:oleObj name="公式" r:id="rId10" imgW="457200" imgH="381000" progId="Equation.3">
                      <p:embed/>
                      <p:pic>
                        <p:nvPicPr>
                          <p:cNvPr id="0" name="Object 13"/>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5280" y="2556"/>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0" name="Object 14">
                <a:extLst>
                  <a:ext uri="{FF2B5EF4-FFF2-40B4-BE49-F238E27FC236}">
                    <a16:creationId xmlns:a16="http://schemas.microsoft.com/office/drawing/2014/main" id="{77C757F3-0A89-46BD-A7F4-93813CFE8C17}"/>
                  </a:ext>
                </a:extLst>
              </p:cNvPr>
              <p:cNvGraphicFramePr>
                <a:graphicFrameLocks noChangeAspect="1"/>
              </p:cNvGraphicFramePr>
              <p:nvPr/>
            </p:nvGraphicFramePr>
            <p:xfrm>
              <a:off x="4117" y="1854"/>
              <a:ext cx="151" cy="199"/>
            </p:xfrm>
            <a:graphic>
              <a:graphicData uri="http://schemas.openxmlformats.org/presentationml/2006/ole">
                <mc:AlternateContent xmlns:mc="http://schemas.openxmlformats.org/markup-compatibility/2006">
                  <mc:Choice xmlns:v="urn:schemas-microsoft-com:vml" Requires="v">
                    <p:oleObj name="公式" r:id="rId12" imgW="241091" imgH="317225" progId="Equation.3">
                      <p:embed/>
                    </p:oleObj>
                  </mc:Choice>
                  <mc:Fallback>
                    <p:oleObj name="公式" r:id="rId12" imgW="241091" imgH="317225" progId="Equation.3">
                      <p:embed/>
                      <p:pic>
                        <p:nvPicPr>
                          <p:cNvPr id="0" name="Object 14"/>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4117" y="1854"/>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1" name="Object 15">
                <a:extLst>
                  <a:ext uri="{FF2B5EF4-FFF2-40B4-BE49-F238E27FC236}">
                    <a16:creationId xmlns:a16="http://schemas.microsoft.com/office/drawing/2014/main" id="{1C1D44CE-F64E-47A0-B5DC-CAB424A7A7DF}"/>
                  </a:ext>
                </a:extLst>
              </p:cNvPr>
              <p:cNvGraphicFramePr>
                <a:graphicFrameLocks noChangeAspect="1"/>
              </p:cNvGraphicFramePr>
              <p:nvPr/>
            </p:nvGraphicFramePr>
            <p:xfrm>
              <a:off x="3891" y="384"/>
              <a:ext cx="144" cy="183"/>
            </p:xfrm>
            <a:graphic>
              <a:graphicData uri="http://schemas.openxmlformats.org/presentationml/2006/ole">
                <mc:AlternateContent xmlns:mc="http://schemas.openxmlformats.org/markup-compatibility/2006">
                  <mc:Choice xmlns:v="urn:schemas-microsoft-com:vml" Requires="v">
                    <p:oleObj name="公式" r:id="rId14" imgW="228501" imgH="291973" progId="Equation.3">
                      <p:embed/>
                    </p:oleObj>
                  </mc:Choice>
                  <mc:Fallback>
                    <p:oleObj name="公式" r:id="rId14" imgW="228501" imgH="291973" progId="Equation.3">
                      <p:embed/>
                      <p:pic>
                        <p:nvPicPr>
                          <p:cNvPr id="0" name="Object 15"/>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3891" y="384"/>
                            <a:ext cx="14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2" name="Object 16">
                <a:extLst>
                  <a:ext uri="{FF2B5EF4-FFF2-40B4-BE49-F238E27FC236}">
                    <a16:creationId xmlns:a16="http://schemas.microsoft.com/office/drawing/2014/main" id="{3072F966-71C3-43E5-9296-551E4219A016}"/>
                  </a:ext>
                </a:extLst>
              </p:cNvPr>
              <p:cNvGraphicFramePr>
                <a:graphicFrameLocks noChangeAspect="1"/>
              </p:cNvGraphicFramePr>
              <p:nvPr/>
            </p:nvGraphicFramePr>
            <p:xfrm>
              <a:off x="4096" y="778"/>
              <a:ext cx="215" cy="264"/>
            </p:xfrm>
            <a:graphic>
              <a:graphicData uri="http://schemas.openxmlformats.org/presentationml/2006/ole">
                <mc:AlternateContent xmlns:mc="http://schemas.openxmlformats.org/markup-compatibility/2006">
                  <mc:Choice xmlns:v="urn:schemas-microsoft-com:vml" Requires="v">
                    <p:oleObj name="公式" r:id="rId16" imgW="342751" imgH="418918" progId="Equation.3">
                      <p:embed/>
                    </p:oleObj>
                  </mc:Choice>
                  <mc:Fallback>
                    <p:oleObj name="公式" r:id="rId16" imgW="342751" imgH="418918" progId="Equation.3">
                      <p:embed/>
                      <p:pic>
                        <p:nvPicPr>
                          <p:cNvPr id="0" name="Object 16"/>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4096" y="778"/>
                            <a:ext cx="215"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3" name="Object 17">
                <a:extLst>
                  <a:ext uri="{FF2B5EF4-FFF2-40B4-BE49-F238E27FC236}">
                    <a16:creationId xmlns:a16="http://schemas.microsoft.com/office/drawing/2014/main" id="{84C813E8-B221-442B-A78E-532579C79009}"/>
                  </a:ext>
                </a:extLst>
              </p:cNvPr>
              <p:cNvGraphicFramePr>
                <a:graphicFrameLocks noChangeAspect="1"/>
              </p:cNvGraphicFramePr>
              <p:nvPr/>
            </p:nvGraphicFramePr>
            <p:xfrm>
              <a:off x="4025" y="3133"/>
              <a:ext cx="199" cy="264"/>
            </p:xfrm>
            <a:graphic>
              <a:graphicData uri="http://schemas.openxmlformats.org/presentationml/2006/ole">
                <mc:AlternateContent xmlns:mc="http://schemas.openxmlformats.org/markup-compatibility/2006">
                  <mc:Choice xmlns:v="urn:schemas-microsoft-com:vml" Requires="v">
                    <p:oleObj name="公式" r:id="rId18" imgW="317362" imgH="418918" progId="Equation.3">
                      <p:embed/>
                    </p:oleObj>
                  </mc:Choice>
                  <mc:Fallback>
                    <p:oleObj name="公式" r:id="rId18" imgW="317362" imgH="418918" progId="Equation.3">
                      <p:embed/>
                      <p:pic>
                        <p:nvPicPr>
                          <p:cNvPr id="0" name="Object 17"/>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4025" y="3133"/>
                            <a:ext cx="199"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4" name="Object 18">
                <a:extLst>
                  <a:ext uri="{FF2B5EF4-FFF2-40B4-BE49-F238E27FC236}">
                    <a16:creationId xmlns:a16="http://schemas.microsoft.com/office/drawing/2014/main" id="{08D34E8F-33D1-42C2-B86B-3B070087E7FD}"/>
                  </a:ext>
                </a:extLst>
              </p:cNvPr>
              <p:cNvGraphicFramePr>
                <a:graphicFrameLocks noChangeAspect="1"/>
              </p:cNvGraphicFramePr>
              <p:nvPr/>
            </p:nvGraphicFramePr>
            <p:xfrm>
              <a:off x="5036" y="2819"/>
              <a:ext cx="183" cy="183"/>
            </p:xfrm>
            <a:graphic>
              <a:graphicData uri="http://schemas.openxmlformats.org/presentationml/2006/ole">
                <mc:AlternateContent xmlns:mc="http://schemas.openxmlformats.org/markup-compatibility/2006">
                  <mc:Choice xmlns:v="urn:schemas-microsoft-com:vml" Requires="v">
                    <p:oleObj name="公式" r:id="rId20" imgW="291973" imgH="291973" progId="Equation.3">
                      <p:embed/>
                    </p:oleObj>
                  </mc:Choice>
                  <mc:Fallback>
                    <p:oleObj name="公式" r:id="rId20" imgW="291973" imgH="291973" progId="Equation.3">
                      <p:embed/>
                      <p:pic>
                        <p:nvPicPr>
                          <p:cNvPr id="0" name="Object 18"/>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5036" y="2819"/>
                            <a:ext cx="183"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5" name="Object 19">
                <a:extLst>
                  <a:ext uri="{FF2B5EF4-FFF2-40B4-BE49-F238E27FC236}">
                    <a16:creationId xmlns:a16="http://schemas.microsoft.com/office/drawing/2014/main" id="{04269FFC-11FE-4446-AE69-2E9DA2F7A44C}"/>
                  </a:ext>
                </a:extLst>
              </p:cNvPr>
              <p:cNvGraphicFramePr>
                <a:graphicFrameLocks noChangeAspect="1"/>
              </p:cNvGraphicFramePr>
              <p:nvPr/>
            </p:nvGraphicFramePr>
            <p:xfrm>
              <a:off x="3748" y="2726"/>
              <a:ext cx="135" cy="151"/>
            </p:xfrm>
            <a:graphic>
              <a:graphicData uri="http://schemas.openxmlformats.org/presentationml/2006/ole">
                <mc:AlternateContent xmlns:mc="http://schemas.openxmlformats.org/markup-compatibility/2006">
                  <mc:Choice xmlns:v="urn:schemas-microsoft-com:vml" Requires="v">
                    <p:oleObj name="公式" r:id="rId22" imgW="215713" imgH="241091" progId="Equation.3">
                      <p:embed/>
                    </p:oleObj>
                  </mc:Choice>
                  <mc:Fallback>
                    <p:oleObj name="公式" r:id="rId22" imgW="215713" imgH="241091" progId="Equation.3">
                      <p:embed/>
                      <p:pic>
                        <p:nvPicPr>
                          <p:cNvPr id="0" name="Object 19"/>
                          <p:cNvPicPr>
                            <a:picLocks noChangeAspect="1" noChangeArrowheads="1"/>
                          </p:cNvPicPr>
                          <p:nvPr/>
                        </p:nvPicPr>
                        <p:blipFill>
                          <a:blip r:embed="rId23">
                            <a:lum bright="100000"/>
                            <a:extLst>
                              <a:ext uri="{28A0092B-C50C-407E-A947-70E740481C1C}">
                                <a14:useLocalDpi xmlns:a14="http://schemas.microsoft.com/office/drawing/2010/main" val="0"/>
                              </a:ext>
                            </a:extLst>
                          </a:blip>
                          <a:srcRect/>
                          <a:stretch>
                            <a:fillRect/>
                          </a:stretch>
                        </p:blipFill>
                        <p:spPr bwMode="auto">
                          <a:xfrm>
                            <a:off x="3748" y="2726"/>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6" name="Object 20">
                <a:extLst>
                  <a:ext uri="{FF2B5EF4-FFF2-40B4-BE49-F238E27FC236}">
                    <a16:creationId xmlns:a16="http://schemas.microsoft.com/office/drawing/2014/main" id="{789B6BA7-F54A-4B8B-9223-F3B13B658FAC}"/>
                  </a:ext>
                </a:extLst>
              </p:cNvPr>
              <p:cNvGraphicFramePr>
                <a:graphicFrameLocks noChangeAspect="1"/>
              </p:cNvGraphicFramePr>
              <p:nvPr/>
            </p:nvGraphicFramePr>
            <p:xfrm>
              <a:off x="3655" y="3406"/>
              <a:ext cx="240" cy="264"/>
            </p:xfrm>
            <a:graphic>
              <a:graphicData uri="http://schemas.openxmlformats.org/presentationml/2006/ole">
                <mc:AlternateContent xmlns:mc="http://schemas.openxmlformats.org/markup-compatibility/2006">
                  <mc:Choice xmlns:v="urn:schemas-microsoft-com:vml" Requires="v">
                    <p:oleObj name="公式" r:id="rId24" imgW="380835" imgH="418918" progId="Equation.3">
                      <p:embed/>
                    </p:oleObj>
                  </mc:Choice>
                  <mc:Fallback>
                    <p:oleObj name="公式" r:id="rId24" imgW="380835" imgH="418918" progId="Equation.3">
                      <p:embed/>
                      <p:pic>
                        <p:nvPicPr>
                          <p:cNvPr id="0" name="Object 20"/>
                          <p:cNvPicPr>
                            <a:picLocks noChangeAspect="1" noChangeArrowheads="1"/>
                          </p:cNvPicPr>
                          <p:nvPr/>
                        </p:nvPicPr>
                        <p:blipFill>
                          <a:blip r:embed="rId25">
                            <a:lum bright="100000"/>
                            <a:extLst>
                              <a:ext uri="{28A0092B-C50C-407E-A947-70E740481C1C}">
                                <a14:useLocalDpi xmlns:a14="http://schemas.microsoft.com/office/drawing/2010/main" val="0"/>
                              </a:ext>
                            </a:extLst>
                          </a:blip>
                          <a:srcRect/>
                          <a:stretch>
                            <a:fillRect/>
                          </a:stretch>
                        </p:blipFill>
                        <p:spPr bwMode="auto">
                          <a:xfrm>
                            <a:off x="3655" y="3406"/>
                            <a:ext cx="24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07" name="Object 21">
                <a:extLst>
                  <a:ext uri="{FF2B5EF4-FFF2-40B4-BE49-F238E27FC236}">
                    <a16:creationId xmlns:a16="http://schemas.microsoft.com/office/drawing/2014/main" id="{BB60256E-7A50-45ED-B92F-12B815FAF360}"/>
                  </a:ext>
                </a:extLst>
              </p:cNvPr>
              <p:cNvGraphicFramePr>
                <a:graphicFrameLocks noChangeAspect="1"/>
              </p:cNvGraphicFramePr>
              <p:nvPr/>
            </p:nvGraphicFramePr>
            <p:xfrm>
              <a:off x="3648" y="814"/>
              <a:ext cx="255" cy="264"/>
            </p:xfrm>
            <a:graphic>
              <a:graphicData uri="http://schemas.openxmlformats.org/presentationml/2006/ole">
                <mc:AlternateContent xmlns:mc="http://schemas.openxmlformats.org/markup-compatibility/2006">
                  <mc:Choice xmlns:v="urn:schemas-microsoft-com:vml" Requires="v">
                    <p:oleObj name="公式" r:id="rId26" imgW="406224" imgH="418918" progId="Equation.3">
                      <p:embed/>
                    </p:oleObj>
                  </mc:Choice>
                  <mc:Fallback>
                    <p:oleObj name="公式" r:id="rId26" imgW="406224" imgH="418918" progId="Equation.3">
                      <p:embed/>
                      <p:pic>
                        <p:nvPicPr>
                          <p:cNvPr id="0" name="Object 21"/>
                          <p:cNvPicPr>
                            <a:picLocks noChangeAspect="1" noChangeArrowheads="1"/>
                          </p:cNvPicPr>
                          <p:nvPr/>
                        </p:nvPicPr>
                        <p:blipFill>
                          <a:blip r:embed="rId27">
                            <a:lum bright="100000"/>
                            <a:extLst>
                              <a:ext uri="{28A0092B-C50C-407E-A947-70E740481C1C}">
                                <a14:useLocalDpi xmlns:a14="http://schemas.microsoft.com/office/drawing/2010/main" val="0"/>
                              </a:ext>
                            </a:extLst>
                          </a:blip>
                          <a:srcRect/>
                          <a:stretch>
                            <a:fillRect/>
                          </a:stretch>
                        </p:blipFill>
                        <p:spPr bwMode="auto">
                          <a:xfrm>
                            <a:off x="3648" y="814"/>
                            <a:ext cx="255"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08" name="AutoShape 31">
                <a:extLst>
                  <a:ext uri="{FF2B5EF4-FFF2-40B4-BE49-F238E27FC236}">
                    <a16:creationId xmlns:a16="http://schemas.microsoft.com/office/drawing/2014/main" id="{D1C4FBD7-74D7-441A-B034-9D9904562937}"/>
                  </a:ext>
                </a:extLst>
              </p:cNvPr>
              <p:cNvSpPr>
                <a:spLocks noChangeArrowheads="1"/>
              </p:cNvSpPr>
              <p:nvPr/>
            </p:nvSpPr>
            <p:spPr bwMode="auto">
              <a:xfrm>
                <a:off x="5051" y="2567"/>
                <a:ext cx="192" cy="192"/>
              </a:xfrm>
              <a:prstGeom prst="flowChartSummingJunction">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sp>
          <p:nvSpPr>
            <p:cNvPr id="34848" name="Freeform 32">
              <a:extLst>
                <a:ext uri="{FF2B5EF4-FFF2-40B4-BE49-F238E27FC236}">
                  <a16:creationId xmlns:a16="http://schemas.microsoft.com/office/drawing/2014/main" id="{9B957FB6-73BB-4291-B573-02AADA4632A0}"/>
                </a:ext>
              </a:extLst>
            </p:cNvPr>
            <p:cNvSpPr>
              <a:spLocks/>
            </p:cNvSpPr>
            <p:nvPr/>
          </p:nvSpPr>
          <p:spPr bwMode="auto">
            <a:xfrm>
              <a:off x="5157" y="2934"/>
              <a:ext cx="108" cy="252"/>
            </a:xfrm>
            <a:custGeom>
              <a:avLst/>
              <a:gdLst/>
              <a:ahLst/>
              <a:cxnLst>
                <a:cxn ang="0">
                  <a:pos x="108" y="0"/>
                </a:cxn>
                <a:cxn ang="0">
                  <a:pos x="45" y="63"/>
                </a:cxn>
                <a:cxn ang="0">
                  <a:pos x="0" y="252"/>
                </a:cxn>
              </a:cxnLst>
              <a:rect l="0" t="0" r="r" b="b"/>
              <a:pathLst>
                <a:path w="108" h="252">
                  <a:moveTo>
                    <a:pt x="108" y="0"/>
                  </a:moveTo>
                  <a:cubicBezTo>
                    <a:pt x="60" y="16"/>
                    <a:pt x="86" y="1"/>
                    <a:pt x="45" y="63"/>
                  </a:cubicBezTo>
                  <a:cubicBezTo>
                    <a:pt x="3" y="125"/>
                    <a:pt x="0" y="179"/>
                    <a:pt x="0" y="252"/>
                  </a:cubicBezTo>
                </a:path>
              </a:pathLst>
            </a:custGeom>
            <a:noFill/>
            <a:ln w="28575" cap="flat" cmpd="sng">
              <a:solidFill>
                <a:schemeClr val="accent2">
                  <a:lumMod val="40000"/>
                  <a:lumOff val="60000"/>
                </a:schemeClr>
              </a:solidFill>
              <a:prstDash val="solid"/>
              <a:round/>
              <a:headEnd type="none" w="med" len="med"/>
              <a:tailEnd type="none" w="med" len="med"/>
            </a:ln>
            <a:effectLst/>
          </p:spPr>
          <p:txBody>
            <a:bodyPr wrap="none"/>
            <a:lstStyle/>
            <a:p>
              <a:pPr>
                <a:defRPr/>
              </a:pPr>
              <a:endParaRPr lang="zh-CN" altLang="en-US"/>
            </a:p>
          </p:txBody>
        </p:sp>
        <p:graphicFrame>
          <p:nvGraphicFramePr>
            <p:cNvPr id="32779" name="Object 7">
              <a:extLst>
                <a:ext uri="{FF2B5EF4-FFF2-40B4-BE49-F238E27FC236}">
                  <a16:creationId xmlns:a16="http://schemas.microsoft.com/office/drawing/2014/main" id="{632A3551-3A8B-4965-B561-951ECC4C85AD}"/>
                </a:ext>
              </a:extLst>
            </p:cNvPr>
            <p:cNvGraphicFramePr>
              <a:graphicFrameLocks noChangeAspect="1"/>
            </p:cNvGraphicFramePr>
            <p:nvPr/>
          </p:nvGraphicFramePr>
          <p:xfrm>
            <a:off x="4896" y="2784"/>
            <a:ext cx="224" cy="256"/>
          </p:xfrm>
          <a:graphic>
            <a:graphicData uri="http://schemas.openxmlformats.org/presentationml/2006/ole">
              <mc:AlternateContent xmlns:mc="http://schemas.openxmlformats.org/markup-compatibility/2006">
                <mc:Choice xmlns:v="urn:schemas-microsoft-com:vml" Requires="v">
                  <p:oleObj name="Equation" r:id="rId28" imgW="314381" imgH="371555" progId="Equation.3">
                    <p:embed/>
                  </p:oleObj>
                </mc:Choice>
                <mc:Fallback>
                  <p:oleObj name="Equation" r:id="rId28" imgW="314381" imgH="371555" progId="Equation.3">
                    <p:embed/>
                    <p:pic>
                      <p:nvPicPr>
                        <p:cNvPr id="0" name="Object 7"/>
                        <p:cNvPicPr>
                          <a:picLocks noChangeAspect="1" noChangeArrowheads="1"/>
                        </p:cNvPicPr>
                        <p:nvPr/>
                      </p:nvPicPr>
                      <p:blipFill>
                        <a:blip r:embed="rId29">
                          <a:lum bright="100000"/>
                          <a:extLst>
                            <a:ext uri="{28A0092B-C50C-407E-A947-70E740481C1C}">
                              <a14:useLocalDpi xmlns:a14="http://schemas.microsoft.com/office/drawing/2010/main" val="0"/>
                            </a:ext>
                          </a:extLst>
                        </a:blip>
                        <a:srcRect/>
                        <a:stretch>
                          <a:fillRect/>
                        </a:stretch>
                      </p:blipFill>
                      <p:spPr bwMode="auto">
                        <a:xfrm>
                          <a:off x="4896" y="2784"/>
                          <a:ext cx="22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0" name="Freeform 34">
              <a:extLst>
                <a:ext uri="{FF2B5EF4-FFF2-40B4-BE49-F238E27FC236}">
                  <a16:creationId xmlns:a16="http://schemas.microsoft.com/office/drawing/2014/main" id="{FD9BB102-9E5C-4614-9696-4D9CA6D7BF13}"/>
                </a:ext>
              </a:extLst>
            </p:cNvPr>
            <p:cNvSpPr>
              <a:spLocks/>
            </p:cNvSpPr>
            <p:nvPr/>
          </p:nvSpPr>
          <p:spPr bwMode="auto">
            <a:xfrm>
              <a:off x="5130" y="3213"/>
              <a:ext cx="108" cy="171"/>
            </a:xfrm>
            <a:custGeom>
              <a:avLst/>
              <a:gdLst>
                <a:gd name="T0" fmla="*/ 0 w 108"/>
                <a:gd name="T1" fmla="*/ 0 h 171"/>
                <a:gd name="T2" fmla="*/ 36 w 108"/>
                <a:gd name="T3" fmla="*/ 126 h 171"/>
                <a:gd name="T4" fmla="*/ 63 w 108"/>
                <a:gd name="T5" fmla="*/ 135 h 171"/>
                <a:gd name="T6" fmla="*/ 108 w 108"/>
                <a:gd name="T7" fmla="*/ 171 h 171"/>
                <a:gd name="T8" fmla="*/ 0 60000 65536"/>
                <a:gd name="T9" fmla="*/ 0 60000 65536"/>
                <a:gd name="T10" fmla="*/ 0 60000 65536"/>
                <a:gd name="T11" fmla="*/ 0 60000 65536"/>
                <a:gd name="T12" fmla="*/ 0 w 108"/>
                <a:gd name="T13" fmla="*/ 0 h 171"/>
                <a:gd name="T14" fmla="*/ 108 w 108"/>
                <a:gd name="T15" fmla="*/ 171 h 171"/>
              </a:gdLst>
              <a:ahLst/>
              <a:cxnLst>
                <a:cxn ang="T8">
                  <a:pos x="T0" y="T1"/>
                </a:cxn>
                <a:cxn ang="T9">
                  <a:pos x="T2" y="T3"/>
                </a:cxn>
                <a:cxn ang="T10">
                  <a:pos x="T4" y="T5"/>
                </a:cxn>
                <a:cxn ang="T11">
                  <a:pos x="T6" y="T7"/>
                </a:cxn>
              </a:cxnLst>
              <a:rect l="T12" t="T13" r="T14" b="T15"/>
              <a:pathLst>
                <a:path w="108" h="171">
                  <a:moveTo>
                    <a:pt x="0" y="0"/>
                  </a:moveTo>
                  <a:cubicBezTo>
                    <a:pt x="4" y="32"/>
                    <a:pt x="3" y="100"/>
                    <a:pt x="36" y="126"/>
                  </a:cubicBezTo>
                  <a:cubicBezTo>
                    <a:pt x="43" y="132"/>
                    <a:pt x="55" y="131"/>
                    <a:pt x="63" y="135"/>
                  </a:cubicBezTo>
                  <a:cubicBezTo>
                    <a:pt x="86" y="146"/>
                    <a:pt x="91" y="154"/>
                    <a:pt x="108" y="171"/>
                  </a:cubicBezTo>
                </a:path>
              </a:pathLst>
            </a:custGeom>
            <a:noFill/>
            <a:ln w="28575">
              <a:solidFill>
                <a:srgbClr val="CCCCFF"/>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32781" name="Object 8">
              <a:extLst>
                <a:ext uri="{FF2B5EF4-FFF2-40B4-BE49-F238E27FC236}">
                  <a16:creationId xmlns:a16="http://schemas.microsoft.com/office/drawing/2014/main" id="{0684072A-4A50-4F89-98BA-F5EC6A9947CC}"/>
                </a:ext>
              </a:extLst>
            </p:cNvPr>
            <p:cNvGraphicFramePr>
              <a:graphicFrameLocks noChangeAspect="1"/>
            </p:cNvGraphicFramePr>
            <p:nvPr/>
          </p:nvGraphicFramePr>
          <p:xfrm>
            <a:off x="4848" y="3264"/>
            <a:ext cx="216" cy="256"/>
          </p:xfrm>
          <a:graphic>
            <a:graphicData uri="http://schemas.openxmlformats.org/presentationml/2006/ole">
              <mc:AlternateContent xmlns:mc="http://schemas.openxmlformats.org/markup-compatibility/2006">
                <mc:Choice xmlns:v="urn:schemas-microsoft-com:vml" Requires="v">
                  <p:oleObj name="Equation" r:id="rId30" imgW="304680" imgH="371555" progId="Equation.3">
                    <p:embed/>
                  </p:oleObj>
                </mc:Choice>
                <mc:Fallback>
                  <p:oleObj name="Equation" r:id="rId30" imgW="304680" imgH="371555" progId="Equation.3">
                    <p:embed/>
                    <p:pic>
                      <p:nvPicPr>
                        <p:cNvPr id="0" name="Object 8"/>
                        <p:cNvPicPr>
                          <a:picLocks noChangeAspect="1" noChangeArrowheads="1"/>
                        </p:cNvPicPr>
                        <p:nvPr/>
                      </p:nvPicPr>
                      <p:blipFill>
                        <a:blip r:embed="rId31">
                          <a:lum bright="100000"/>
                          <a:extLst>
                            <a:ext uri="{28A0092B-C50C-407E-A947-70E740481C1C}">
                              <a14:useLocalDpi xmlns:a14="http://schemas.microsoft.com/office/drawing/2010/main" val="0"/>
                            </a:ext>
                          </a:extLst>
                        </a:blip>
                        <a:srcRect/>
                        <a:stretch>
                          <a:fillRect/>
                        </a:stretch>
                      </p:blipFill>
                      <p:spPr bwMode="auto">
                        <a:xfrm>
                          <a:off x="4848" y="3264"/>
                          <a:ext cx="216"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2772" name="Object 2">
            <a:extLst>
              <a:ext uri="{FF2B5EF4-FFF2-40B4-BE49-F238E27FC236}">
                <a16:creationId xmlns:a16="http://schemas.microsoft.com/office/drawing/2014/main" id="{8A99478F-F914-4820-A623-F9D5CE725AE9}"/>
              </a:ext>
            </a:extLst>
          </p:cNvPr>
          <p:cNvGraphicFramePr>
            <a:graphicFrameLocks noChangeAspect="1"/>
          </p:cNvGraphicFramePr>
          <p:nvPr/>
        </p:nvGraphicFramePr>
        <p:xfrm>
          <a:off x="1981200" y="2133600"/>
          <a:ext cx="3171825" cy="774700"/>
        </p:xfrm>
        <a:graphic>
          <a:graphicData uri="http://schemas.openxmlformats.org/presentationml/2006/ole">
            <mc:AlternateContent xmlns:mc="http://schemas.openxmlformats.org/markup-compatibility/2006">
              <mc:Choice xmlns:v="urn:schemas-microsoft-com:vml" Requires="v">
                <p:oleObj name="Equation" r:id="rId32" imgW="2924284" imgH="733398" progId="Equation.3">
                  <p:embed/>
                </p:oleObj>
              </mc:Choice>
              <mc:Fallback>
                <p:oleObj name="Equation" r:id="rId32" imgW="2924284" imgH="733398" progId="Equation.3">
                  <p:embed/>
                  <p:pic>
                    <p:nvPicPr>
                      <p:cNvPr id="0" name="Object 2"/>
                      <p:cNvPicPr>
                        <a:picLocks noChangeAspect="1" noChangeArrowheads="1"/>
                      </p:cNvPicPr>
                      <p:nvPr/>
                    </p:nvPicPr>
                    <p:blipFill>
                      <a:blip r:embed="rId33">
                        <a:lum bright="100000"/>
                        <a:extLst>
                          <a:ext uri="{28A0092B-C50C-407E-A947-70E740481C1C}">
                            <a14:useLocalDpi xmlns:a14="http://schemas.microsoft.com/office/drawing/2010/main" val="0"/>
                          </a:ext>
                        </a:extLst>
                      </a:blip>
                      <a:srcRect/>
                      <a:stretch>
                        <a:fillRect/>
                      </a:stretch>
                    </p:blipFill>
                    <p:spPr bwMode="auto">
                      <a:xfrm>
                        <a:off x="1981200" y="2133600"/>
                        <a:ext cx="3171825"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3" name="Object 3">
            <a:extLst>
              <a:ext uri="{FF2B5EF4-FFF2-40B4-BE49-F238E27FC236}">
                <a16:creationId xmlns:a16="http://schemas.microsoft.com/office/drawing/2014/main" id="{5C9EF410-65A2-4C50-AB39-AEDE008CE1B0}"/>
              </a:ext>
            </a:extLst>
          </p:cNvPr>
          <p:cNvGraphicFramePr>
            <a:graphicFrameLocks noChangeAspect="1"/>
          </p:cNvGraphicFramePr>
          <p:nvPr/>
        </p:nvGraphicFramePr>
        <p:xfrm>
          <a:off x="1676400" y="1295400"/>
          <a:ext cx="3498850" cy="774700"/>
        </p:xfrm>
        <a:graphic>
          <a:graphicData uri="http://schemas.openxmlformats.org/presentationml/2006/ole">
            <mc:AlternateContent xmlns:mc="http://schemas.openxmlformats.org/markup-compatibility/2006">
              <mc:Choice xmlns:v="urn:schemas-microsoft-com:vml" Requires="v">
                <p:oleObj name="Equation" r:id="rId34" imgW="3263900" imgH="774700" progId="Equation.3">
                  <p:embed/>
                </p:oleObj>
              </mc:Choice>
              <mc:Fallback>
                <p:oleObj name="Equation" r:id="rId34" imgW="3263900" imgH="774700" progId="Equation.3">
                  <p:embed/>
                  <p:pic>
                    <p:nvPicPr>
                      <p:cNvPr id="0" name="Object 3"/>
                      <p:cNvPicPr>
                        <a:picLocks noChangeAspect="1" noChangeArrowheads="1"/>
                      </p:cNvPicPr>
                      <p:nvPr/>
                    </p:nvPicPr>
                    <p:blipFill>
                      <a:blip r:embed="rId35">
                        <a:lum bright="100000"/>
                        <a:extLst>
                          <a:ext uri="{28A0092B-C50C-407E-A947-70E740481C1C}">
                            <a14:useLocalDpi xmlns:a14="http://schemas.microsoft.com/office/drawing/2010/main" val="0"/>
                          </a:ext>
                        </a:extLst>
                      </a:blip>
                      <a:srcRect/>
                      <a:stretch>
                        <a:fillRect/>
                      </a:stretch>
                    </p:blipFill>
                    <p:spPr bwMode="auto">
                      <a:xfrm>
                        <a:off x="1676400" y="1295400"/>
                        <a:ext cx="349885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4" name="Text Box 40">
            <a:extLst>
              <a:ext uri="{FF2B5EF4-FFF2-40B4-BE49-F238E27FC236}">
                <a16:creationId xmlns:a16="http://schemas.microsoft.com/office/drawing/2014/main" id="{16CFCC0F-E7EF-4248-9ECE-7530B36667AE}"/>
              </a:ext>
            </a:extLst>
          </p:cNvPr>
          <p:cNvSpPr txBox="1">
            <a:spLocks noChangeArrowheads="1"/>
          </p:cNvSpPr>
          <p:nvPr/>
        </p:nvSpPr>
        <p:spPr bwMode="auto">
          <a:xfrm>
            <a:off x="1143000" y="1412875"/>
            <a:ext cx="6826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latin typeface="楷体_GB2312" pitchFamily="49" charset="-122"/>
                <a:ea typeface="楷体_GB2312" pitchFamily="49" charset="-122"/>
              </a:rPr>
              <a:t>1</a:t>
            </a:r>
            <a:r>
              <a:rPr lang="zh-CN" altLang="en-US" sz="2600" b="1">
                <a:solidFill>
                  <a:srgbClr val="FFFFFF"/>
                </a:solidFill>
                <a:latin typeface="楷体_GB2312" pitchFamily="49" charset="-122"/>
                <a:ea typeface="楷体_GB2312" pitchFamily="49" charset="-122"/>
              </a:rPr>
              <a:t>、</a:t>
            </a:r>
          </a:p>
        </p:txBody>
      </p:sp>
      <p:sp>
        <p:nvSpPr>
          <p:cNvPr id="32775" name="Text Box 41">
            <a:extLst>
              <a:ext uri="{FF2B5EF4-FFF2-40B4-BE49-F238E27FC236}">
                <a16:creationId xmlns:a16="http://schemas.microsoft.com/office/drawing/2014/main" id="{635F789A-7391-4C0E-8368-86314149B641}"/>
              </a:ext>
            </a:extLst>
          </p:cNvPr>
          <p:cNvSpPr txBox="1">
            <a:spLocks noChangeArrowheads="1"/>
          </p:cNvSpPr>
          <p:nvPr/>
        </p:nvSpPr>
        <p:spPr bwMode="auto">
          <a:xfrm>
            <a:off x="1112838" y="3802063"/>
            <a:ext cx="4708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latin typeface="楷体_GB2312" pitchFamily="49" charset="-122"/>
                <a:ea typeface="楷体_GB2312" pitchFamily="49" charset="-122"/>
              </a:rPr>
              <a:t>2</a:t>
            </a:r>
            <a:r>
              <a:rPr lang="zh-CN" altLang="en-US" sz="2600" b="1">
                <a:solidFill>
                  <a:srgbClr val="FFFFFF"/>
                </a:solidFill>
                <a:latin typeface="楷体_GB2312" pitchFamily="49" charset="-122"/>
                <a:ea typeface="楷体_GB2312" pitchFamily="49" charset="-122"/>
              </a:rPr>
              <a:t>、无限长直载流导线的磁场。</a:t>
            </a:r>
            <a:endParaRPr lang="en-US" altLang="zh-CN" sz="2600" b="1">
              <a:solidFill>
                <a:srgbClr val="FFFFFF"/>
              </a:solidFill>
              <a:latin typeface="楷体_GB2312" pitchFamily="49" charset="-122"/>
              <a:ea typeface="楷体_GB2312" pitchFamily="49" charset="-122"/>
            </a:endParaRPr>
          </a:p>
        </p:txBody>
      </p:sp>
      <p:graphicFrame>
        <p:nvGraphicFramePr>
          <p:cNvPr id="32776" name="Object 6">
            <a:extLst>
              <a:ext uri="{FF2B5EF4-FFF2-40B4-BE49-F238E27FC236}">
                <a16:creationId xmlns:a16="http://schemas.microsoft.com/office/drawing/2014/main" id="{3258D892-EBD9-4DAC-A4EE-A3D60DA39105}"/>
              </a:ext>
            </a:extLst>
          </p:cNvPr>
          <p:cNvGraphicFramePr>
            <a:graphicFrameLocks noChangeAspect="1"/>
          </p:cNvGraphicFramePr>
          <p:nvPr/>
        </p:nvGraphicFramePr>
        <p:xfrm>
          <a:off x="2255838" y="4411663"/>
          <a:ext cx="1168400" cy="774700"/>
        </p:xfrm>
        <a:graphic>
          <a:graphicData uri="http://schemas.openxmlformats.org/presentationml/2006/ole">
            <mc:AlternateContent xmlns:mc="http://schemas.openxmlformats.org/markup-compatibility/2006">
              <mc:Choice xmlns:v="urn:schemas-microsoft-com:vml" Requires="v">
                <p:oleObj name="Equation" r:id="rId36" imgW="1133569" imgH="733398" progId="Equation.3">
                  <p:embed/>
                </p:oleObj>
              </mc:Choice>
              <mc:Fallback>
                <p:oleObj name="Equation" r:id="rId36" imgW="1133569" imgH="733398" progId="Equation.3">
                  <p:embed/>
                  <p:pic>
                    <p:nvPicPr>
                      <p:cNvPr id="0" name="Object 6"/>
                      <p:cNvPicPr>
                        <a:picLocks noChangeAspect="1" noChangeArrowheads="1"/>
                      </p:cNvPicPr>
                      <p:nvPr/>
                    </p:nvPicPr>
                    <p:blipFill>
                      <a:blip r:embed="rId37">
                        <a:lum bright="100000"/>
                        <a:extLst>
                          <a:ext uri="{28A0092B-C50C-407E-A947-70E740481C1C}">
                            <a14:useLocalDpi xmlns:a14="http://schemas.microsoft.com/office/drawing/2010/main" val="0"/>
                          </a:ext>
                        </a:extLst>
                      </a:blip>
                      <a:srcRect/>
                      <a:stretch>
                        <a:fillRect/>
                      </a:stretch>
                    </p:blipFill>
                    <p:spPr bwMode="auto">
                      <a:xfrm>
                        <a:off x="2255838" y="4411663"/>
                        <a:ext cx="11684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3">
            <a:extLst>
              <a:ext uri="{FF2B5EF4-FFF2-40B4-BE49-F238E27FC236}">
                <a16:creationId xmlns:a16="http://schemas.microsoft.com/office/drawing/2014/main" id="{BDC1034D-67B6-4636-8740-C43242C05C3C}"/>
              </a:ext>
            </a:extLst>
          </p:cNvPr>
          <p:cNvSpPr txBox="1">
            <a:spLocks noGrp="1"/>
          </p:cNvSpPr>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CAF3496C-FF85-48D7-934C-F1047C683C01}" type="slidenum">
              <a:rPr lang="en-US" altLang="zh-CN" sz="1400">
                <a:solidFill>
                  <a:srgbClr val="000000"/>
                </a:solidFill>
              </a:rPr>
              <a:pPr algn="r" eaLnBrk="1" hangingPunct="1">
                <a:spcBef>
                  <a:spcPct val="0"/>
                </a:spcBef>
                <a:buClrTx/>
                <a:buSzTx/>
                <a:buFont typeface="Arial" panose="020B0604020202020204" pitchFamily="34" charset="0"/>
                <a:buNone/>
              </a:pPr>
              <a:t>3</a:t>
            </a:fld>
            <a:endParaRPr lang="en-US" altLang="zh-CN" sz="1400">
              <a:solidFill>
                <a:srgbClr val="000000"/>
              </a:solidFill>
            </a:endParaRPr>
          </a:p>
        </p:txBody>
      </p:sp>
      <p:sp>
        <p:nvSpPr>
          <p:cNvPr id="6147" name="Text Box 3">
            <a:extLst>
              <a:ext uri="{FF2B5EF4-FFF2-40B4-BE49-F238E27FC236}">
                <a16:creationId xmlns:a16="http://schemas.microsoft.com/office/drawing/2014/main" id="{78FC43FF-7AB0-4FC3-ADCF-F3F71492BB97}"/>
              </a:ext>
            </a:extLst>
          </p:cNvPr>
          <p:cNvSpPr txBox="1">
            <a:spLocks noChangeArrowheads="1"/>
          </p:cNvSpPr>
          <p:nvPr/>
        </p:nvSpPr>
        <p:spPr bwMode="auto">
          <a:xfrm>
            <a:off x="895350" y="1887538"/>
            <a:ext cx="3524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C000"/>
                </a:solidFill>
                <a:latin typeface="宋体" panose="02010600030101010101" pitchFamily="2" charset="-122"/>
              </a:rPr>
              <a:t>一、概念</a:t>
            </a:r>
            <a:endParaRPr lang="zh-CN" altLang="en-US" sz="2800" b="1">
              <a:solidFill>
                <a:srgbClr val="FFC000"/>
              </a:solidFill>
              <a:ea typeface="楷体_GB2312" pitchFamily="49" charset="-122"/>
            </a:endParaRPr>
          </a:p>
        </p:txBody>
      </p:sp>
      <p:sp>
        <p:nvSpPr>
          <p:cNvPr id="6148" name="Rectangle 4">
            <a:extLst>
              <a:ext uri="{FF2B5EF4-FFF2-40B4-BE49-F238E27FC236}">
                <a16:creationId xmlns:a16="http://schemas.microsoft.com/office/drawing/2014/main" id="{884A3447-FD91-4BC4-953C-9D01B7E74F3D}"/>
              </a:ext>
            </a:extLst>
          </p:cNvPr>
          <p:cNvSpPr>
            <a:spLocks noChangeArrowheads="1"/>
          </p:cNvSpPr>
          <p:nvPr/>
        </p:nvSpPr>
        <p:spPr bwMode="auto">
          <a:xfrm>
            <a:off x="1562100" y="2474913"/>
            <a:ext cx="171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电荷、</a:t>
            </a:r>
          </a:p>
        </p:txBody>
      </p:sp>
      <p:sp>
        <p:nvSpPr>
          <p:cNvPr id="6149" name="Rectangle 5">
            <a:extLst>
              <a:ext uri="{FF2B5EF4-FFF2-40B4-BE49-F238E27FC236}">
                <a16:creationId xmlns:a16="http://schemas.microsoft.com/office/drawing/2014/main" id="{2AF16EAC-25F4-4FEF-BC8A-306DBF27856C}"/>
              </a:ext>
            </a:extLst>
          </p:cNvPr>
          <p:cNvSpPr>
            <a:spLocks noChangeArrowheads="1"/>
          </p:cNvSpPr>
          <p:nvPr/>
        </p:nvSpPr>
        <p:spPr bwMode="auto">
          <a:xfrm>
            <a:off x="2730500" y="2474913"/>
            <a:ext cx="234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电场强度、</a:t>
            </a:r>
          </a:p>
        </p:txBody>
      </p:sp>
      <p:sp>
        <p:nvSpPr>
          <p:cNvPr id="6150" name="Rectangle 6">
            <a:extLst>
              <a:ext uri="{FF2B5EF4-FFF2-40B4-BE49-F238E27FC236}">
                <a16:creationId xmlns:a16="http://schemas.microsoft.com/office/drawing/2014/main" id="{349738DB-18BC-4823-AAC9-497DDDC3F40B}"/>
              </a:ext>
            </a:extLst>
          </p:cNvPr>
          <p:cNvSpPr>
            <a:spLocks noChangeArrowheads="1"/>
          </p:cNvSpPr>
          <p:nvPr/>
        </p:nvSpPr>
        <p:spPr bwMode="auto">
          <a:xfrm>
            <a:off x="6318250" y="2486025"/>
            <a:ext cx="1790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电场线、</a:t>
            </a:r>
          </a:p>
        </p:txBody>
      </p:sp>
      <p:sp>
        <p:nvSpPr>
          <p:cNvPr id="6151" name="Rectangle 7">
            <a:extLst>
              <a:ext uri="{FF2B5EF4-FFF2-40B4-BE49-F238E27FC236}">
                <a16:creationId xmlns:a16="http://schemas.microsoft.com/office/drawing/2014/main" id="{1C3323B5-3ED9-42C9-B1DC-6F0EE0CE7734}"/>
              </a:ext>
            </a:extLst>
          </p:cNvPr>
          <p:cNvSpPr>
            <a:spLocks noChangeArrowheads="1"/>
          </p:cNvSpPr>
          <p:nvPr/>
        </p:nvSpPr>
        <p:spPr bwMode="auto">
          <a:xfrm>
            <a:off x="5686425" y="2994025"/>
            <a:ext cx="171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等势面</a:t>
            </a:r>
          </a:p>
        </p:txBody>
      </p:sp>
      <p:sp>
        <p:nvSpPr>
          <p:cNvPr id="6152" name="Rectangle 8">
            <a:extLst>
              <a:ext uri="{FF2B5EF4-FFF2-40B4-BE49-F238E27FC236}">
                <a16:creationId xmlns:a16="http://schemas.microsoft.com/office/drawing/2014/main" id="{677E82D0-B131-41E7-9D1A-162DC43E1628}"/>
              </a:ext>
            </a:extLst>
          </p:cNvPr>
          <p:cNvSpPr>
            <a:spLocks noChangeArrowheads="1"/>
          </p:cNvSpPr>
          <p:nvPr/>
        </p:nvSpPr>
        <p:spPr bwMode="auto">
          <a:xfrm>
            <a:off x="1562100" y="3008313"/>
            <a:ext cx="171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电通量、</a:t>
            </a:r>
          </a:p>
        </p:txBody>
      </p:sp>
      <p:sp>
        <p:nvSpPr>
          <p:cNvPr id="6153" name="Rectangle 9">
            <a:extLst>
              <a:ext uri="{FF2B5EF4-FFF2-40B4-BE49-F238E27FC236}">
                <a16:creationId xmlns:a16="http://schemas.microsoft.com/office/drawing/2014/main" id="{019C1FFE-F51A-4D31-A358-0F3BE3ECE990}"/>
              </a:ext>
            </a:extLst>
          </p:cNvPr>
          <p:cNvSpPr>
            <a:spLocks noChangeArrowheads="1"/>
          </p:cNvSpPr>
          <p:nvPr/>
        </p:nvSpPr>
        <p:spPr bwMode="auto">
          <a:xfrm>
            <a:off x="3035300" y="3014663"/>
            <a:ext cx="2781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电势和电势差、</a:t>
            </a:r>
          </a:p>
        </p:txBody>
      </p:sp>
      <p:sp>
        <p:nvSpPr>
          <p:cNvPr id="6154" name="Rectangle 10">
            <a:extLst>
              <a:ext uri="{FF2B5EF4-FFF2-40B4-BE49-F238E27FC236}">
                <a16:creationId xmlns:a16="http://schemas.microsoft.com/office/drawing/2014/main" id="{CAA82607-C4D4-4D6F-B0D7-3C137B2191DF}"/>
              </a:ext>
            </a:extLst>
          </p:cNvPr>
          <p:cNvSpPr>
            <a:spLocks noChangeArrowheads="1"/>
          </p:cNvSpPr>
          <p:nvPr/>
        </p:nvSpPr>
        <p:spPr bwMode="auto">
          <a:xfrm>
            <a:off x="4565650" y="2486025"/>
            <a:ext cx="2247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电偶极子、</a:t>
            </a:r>
          </a:p>
        </p:txBody>
      </p:sp>
      <p:sp>
        <p:nvSpPr>
          <p:cNvPr id="6155" name="Text Box 12">
            <a:extLst>
              <a:ext uri="{FF2B5EF4-FFF2-40B4-BE49-F238E27FC236}">
                <a16:creationId xmlns:a16="http://schemas.microsoft.com/office/drawing/2014/main" id="{F276C399-A32E-4CCA-945F-BFD3B62040AF}"/>
              </a:ext>
            </a:extLst>
          </p:cNvPr>
          <p:cNvSpPr txBox="1">
            <a:spLocks noChangeArrowheads="1"/>
          </p:cNvSpPr>
          <p:nvPr/>
        </p:nvSpPr>
        <p:spPr bwMode="auto">
          <a:xfrm>
            <a:off x="895350" y="3617913"/>
            <a:ext cx="4362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C000"/>
                </a:solidFill>
                <a:latin typeface="宋体" panose="02010600030101010101" pitchFamily="2" charset="-122"/>
              </a:rPr>
              <a:t>二、两条基本实验定律</a:t>
            </a:r>
            <a:r>
              <a:rPr lang="en-US" altLang="zh-CN" sz="2800" b="1">
                <a:solidFill>
                  <a:srgbClr val="FFC000"/>
                </a:solidFill>
                <a:latin typeface="宋体" panose="02010600030101010101" pitchFamily="2" charset="-122"/>
              </a:rPr>
              <a:t>:</a:t>
            </a:r>
            <a:endParaRPr lang="en-US" altLang="zh-CN" sz="2800" b="1">
              <a:solidFill>
                <a:srgbClr val="FFC000"/>
              </a:solidFill>
              <a:ea typeface="楷体_GB2312" pitchFamily="49" charset="-122"/>
            </a:endParaRPr>
          </a:p>
        </p:txBody>
      </p:sp>
      <p:graphicFrame>
        <p:nvGraphicFramePr>
          <p:cNvPr id="6156" name="Object 2">
            <a:extLst>
              <a:ext uri="{FF2B5EF4-FFF2-40B4-BE49-F238E27FC236}">
                <a16:creationId xmlns:a16="http://schemas.microsoft.com/office/drawing/2014/main" id="{B949C371-3C14-42D2-B02E-78B12BE1B3D2}"/>
              </a:ext>
            </a:extLst>
          </p:cNvPr>
          <p:cNvGraphicFramePr>
            <a:graphicFrameLocks noChangeAspect="1"/>
          </p:cNvGraphicFramePr>
          <p:nvPr/>
        </p:nvGraphicFramePr>
        <p:xfrm>
          <a:off x="3595688" y="4137025"/>
          <a:ext cx="2373312" cy="960438"/>
        </p:xfrm>
        <a:graphic>
          <a:graphicData uri="http://schemas.openxmlformats.org/presentationml/2006/ole">
            <mc:AlternateContent xmlns:mc="http://schemas.openxmlformats.org/markup-compatibility/2006">
              <mc:Choice xmlns:v="urn:schemas-microsoft-com:vml" Requires="v">
                <p:oleObj name="Equation" r:id="rId2" imgW="1066800" imgH="431800" progId="Equation.3">
                  <p:embed/>
                </p:oleObj>
              </mc:Choice>
              <mc:Fallback>
                <p:oleObj name="Equation" r:id="rId2" imgW="1066800" imgH="431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688" y="4137025"/>
                        <a:ext cx="2373312" cy="960438"/>
                      </a:xfrm>
                      <a:prstGeom prst="rect">
                        <a:avLst/>
                      </a:prstGeom>
                      <a:gradFill rotWithShape="1">
                        <a:gsLst>
                          <a:gs pos="0">
                            <a:srgbClr val="00CC99"/>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7" name="Text Box 14">
            <a:extLst>
              <a:ext uri="{FF2B5EF4-FFF2-40B4-BE49-F238E27FC236}">
                <a16:creationId xmlns:a16="http://schemas.microsoft.com/office/drawing/2014/main" id="{30B7E606-E3A1-4368-B994-A7035F440F8E}"/>
              </a:ext>
            </a:extLst>
          </p:cNvPr>
          <p:cNvSpPr txBox="1">
            <a:spLocks noChangeArrowheads="1"/>
          </p:cNvSpPr>
          <p:nvPr/>
        </p:nvSpPr>
        <p:spPr bwMode="auto">
          <a:xfrm>
            <a:off x="1371600" y="4411663"/>
            <a:ext cx="2476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1.</a:t>
            </a:r>
            <a:r>
              <a:rPr lang="zh-CN" altLang="en-US" sz="2800" b="1">
                <a:solidFill>
                  <a:srgbClr val="FFFFFF"/>
                </a:solidFill>
                <a:ea typeface="楷体_GB2312" pitchFamily="49" charset="-122"/>
              </a:rPr>
              <a:t>库仑定律：</a:t>
            </a:r>
          </a:p>
        </p:txBody>
      </p:sp>
      <p:sp>
        <p:nvSpPr>
          <p:cNvPr id="6158" name="Rectangle 15">
            <a:hlinkClick r:id="" action="ppaction://hlinkshowjump?jump=previousslide"/>
            <a:extLst>
              <a:ext uri="{FF2B5EF4-FFF2-40B4-BE49-F238E27FC236}">
                <a16:creationId xmlns:a16="http://schemas.microsoft.com/office/drawing/2014/main" id="{1209BD7B-A106-44E4-8381-F19C06F4A072}"/>
              </a:ext>
            </a:extLst>
          </p:cNvPr>
          <p:cNvSpPr>
            <a:spLocks noChangeArrowheads="1"/>
          </p:cNvSpPr>
          <p:nvPr/>
        </p:nvSpPr>
        <p:spPr bwMode="auto">
          <a:xfrm>
            <a:off x="2324100" y="64008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159" name="Rectangle 16">
            <a:hlinkClick r:id="" action="ppaction://hlinkshowjump?jump=nextslide"/>
            <a:extLst>
              <a:ext uri="{FF2B5EF4-FFF2-40B4-BE49-F238E27FC236}">
                <a16:creationId xmlns:a16="http://schemas.microsoft.com/office/drawing/2014/main" id="{48F02104-472B-487F-BB92-5B47DD22DED2}"/>
              </a:ext>
            </a:extLst>
          </p:cNvPr>
          <p:cNvSpPr>
            <a:spLocks noChangeArrowheads="1"/>
          </p:cNvSpPr>
          <p:nvPr/>
        </p:nvSpPr>
        <p:spPr bwMode="auto">
          <a:xfrm>
            <a:off x="3962400" y="638175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160" name="Rectangle 17">
            <a:hlinkClick r:id="" action="ppaction://hlinkshowjump?jump=endshow">
              <a:snd r:embed="rId4" name="按纽.WAV"/>
            </a:hlinkClick>
            <a:extLst>
              <a:ext uri="{FF2B5EF4-FFF2-40B4-BE49-F238E27FC236}">
                <a16:creationId xmlns:a16="http://schemas.microsoft.com/office/drawing/2014/main" id="{977BAC11-98ED-4214-B325-2C43BAA9DC25}"/>
              </a:ext>
            </a:extLst>
          </p:cNvPr>
          <p:cNvSpPr>
            <a:spLocks noChangeArrowheads="1"/>
          </p:cNvSpPr>
          <p:nvPr/>
        </p:nvSpPr>
        <p:spPr bwMode="auto">
          <a:xfrm>
            <a:off x="5562600" y="64008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6161" name="Text Box 19">
            <a:extLst>
              <a:ext uri="{FF2B5EF4-FFF2-40B4-BE49-F238E27FC236}">
                <a16:creationId xmlns:a16="http://schemas.microsoft.com/office/drawing/2014/main" id="{1AEAE5E6-A0D2-422B-8223-3E4264E01888}"/>
              </a:ext>
            </a:extLst>
          </p:cNvPr>
          <p:cNvSpPr txBox="1">
            <a:spLocks noChangeArrowheads="1"/>
          </p:cNvSpPr>
          <p:nvPr/>
        </p:nvSpPr>
        <p:spPr bwMode="auto">
          <a:xfrm>
            <a:off x="1219200" y="5994400"/>
            <a:ext cx="7315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 2.</a:t>
            </a:r>
            <a:r>
              <a:rPr lang="zh-CN" altLang="en-US" sz="2800" b="1">
                <a:solidFill>
                  <a:srgbClr val="FFFFFF"/>
                </a:solidFill>
                <a:ea typeface="楷体_GB2312" pitchFamily="49" charset="-122"/>
              </a:rPr>
              <a:t>电荷守恒定律</a:t>
            </a:r>
            <a:r>
              <a:rPr lang="en-US" altLang="zh-CN" sz="2800" b="1">
                <a:solidFill>
                  <a:srgbClr val="FFFFFF"/>
                </a:solidFill>
                <a:ea typeface="楷体_GB2312" pitchFamily="49" charset="-122"/>
              </a:rPr>
              <a:t>:</a:t>
            </a:r>
            <a:r>
              <a:rPr lang="zh-CN" altLang="en-US" sz="2800" b="1">
                <a:solidFill>
                  <a:srgbClr val="FFFFFF"/>
                </a:solidFill>
                <a:ea typeface="楷体_GB2312" pitchFamily="49" charset="-122"/>
              </a:rPr>
              <a:t>任何物理过程</a:t>
            </a:r>
            <a:r>
              <a:rPr lang="en-US" altLang="zh-CN" sz="2800" b="1">
                <a:solidFill>
                  <a:srgbClr val="FFFFFF"/>
                </a:solidFill>
                <a:ea typeface="楷体_GB2312" pitchFamily="49" charset="-122"/>
              </a:rPr>
              <a:t>,</a:t>
            </a:r>
            <a:r>
              <a:rPr lang="zh-CN" altLang="en-US" sz="2800" b="1">
                <a:solidFill>
                  <a:srgbClr val="FFFFFF"/>
                </a:solidFill>
                <a:ea typeface="楷体_GB2312" pitchFamily="49" charset="-122"/>
              </a:rPr>
              <a:t>电荷量均守恒</a:t>
            </a:r>
            <a:r>
              <a:rPr lang="en-US" altLang="zh-CN" sz="2800" b="1">
                <a:solidFill>
                  <a:srgbClr val="FFFFFF"/>
                </a:solidFill>
                <a:ea typeface="楷体_GB2312" pitchFamily="49" charset="-122"/>
              </a:rPr>
              <a:t>.</a:t>
            </a:r>
          </a:p>
        </p:txBody>
      </p:sp>
      <p:sp>
        <p:nvSpPr>
          <p:cNvPr id="6162" name="Text Box 20">
            <a:extLst>
              <a:ext uri="{FF2B5EF4-FFF2-40B4-BE49-F238E27FC236}">
                <a16:creationId xmlns:a16="http://schemas.microsoft.com/office/drawing/2014/main" id="{2149FA7B-E4FE-4E74-A0DF-00EF72665F19}"/>
              </a:ext>
            </a:extLst>
          </p:cNvPr>
          <p:cNvSpPr txBox="1">
            <a:spLocks noChangeArrowheads="1"/>
          </p:cNvSpPr>
          <p:nvPr/>
        </p:nvSpPr>
        <p:spPr bwMode="auto">
          <a:xfrm>
            <a:off x="1676400" y="5297488"/>
            <a:ext cx="3190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静电力的叠加原理</a:t>
            </a:r>
            <a:r>
              <a:rPr lang="en-US" altLang="zh-CN" sz="2800" b="1">
                <a:solidFill>
                  <a:srgbClr val="FFFFFF"/>
                </a:solidFill>
                <a:ea typeface="楷体_GB2312" pitchFamily="49" charset="-122"/>
              </a:rPr>
              <a:t>:</a:t>
            </a:r>
          </a:p>
        </p:txBody>
      </p:sp>
      <p:graphicFrame>
        <p:nvGraphicFramePr>
          <p:cNvPr id="6163" name="Object 3">
            <a:extLst>
              <a:ext uri="{FF2B5EF4-FFF2-40B4-BE49-F238E27FC236}">
                <a16:creationId xmlns:a16="http://schemas.microsoft.com/office/drawing/2014/main" id="{B2DEBCA5-3CAE-4CC5-BC30-CE312A21CF8A}"/>
              </a:ext>
            </a:extLst>
          </p:cNvPr>
          <p:cNvGraphicFramePr>
            <a:graphicFrameLocks noChangeAspect="1"/>
          </p:cNvGraphicFramePr>
          <p:nvPr/>
        </p:nvGraphicFramePr>
        <p:xfrm>
          <a:off x="5289550" y="5297488"/>
          <a:ext cx="1524000" cy="673100"/>
        </p:xfrm>
        <a:graphic>
          <a:graphicData uri="http://schemas.openxmlformats.org/presentationml/2006/ole">
            <mc:AlternateContent xmlns:mc="http://schemas.openxmlformats.org/markup-compatibility/2006">
              <mc:Choice xmlns:v="urn:schemas-microsoft-com:vml" Requires="v">
                <p:oleObj name="Equation" r:id="rId5" imgW="1320227" imgH="583947" progId="Equation.3">
                  <p:embed/>
                </p:oleObj>
              </mc:Choice>
              <mc:Fallback>
                <p:oleObj name="Equation" r:id="rId5" imgW="1320227" imgH="583947"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9550" y="5297488"/>
                        <a:ext cx="1524000" cy="6731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4" name="Text Box 22">
            <a:extLst>
              <a:ext uri="{FF2B5EF4-FFF2-40B4-BE49-F238E27FC236}">
                <a16:creationId xmlns:a16="http://schemas.microsoft.com/office/drawing/2014/main" id="{3B3202D1-B684-4241-97A9-12F048140990}"/>
              </a:ext>
            </a:extLst>
          </p:cNvPr>
          <p:cNvSpPr txBox="1">
            <a:spLocks noChangeArrowheads="1"/>
          </p:cNvSpPr>
          <p:nvPr/>
        </p:nvSpPr>
        <p:spPr bwMode="auto">
          <a:xfrm>
            <a:off x="2722563" y="160338"/>
            <a:ext cx="3014662"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4400" b="1">
                <a:solidFill>
                  <a:srgbClr val="FFFF00"/>
                </a:solidFill>
                <a:ea typeface="楷体_GB2312" pitchFamily="49" charset="-122"/>
              </a:rPr>
              <a:t>静电学部分</a:t>
            </a:r>
          </a:p>
        </p:txBody>
      </p:sp>
      <p:sp>
        <p:nvSpPr>
          <p:cNvPr id="6165" name="Text Box 23">
            <a:extLst>
              <a:ext uri="{FF2B5EF4-FFF2-40B4-BE49-F238E27FC236}">
                <a16:creationId xmlns:a16="http://schemas.microsoft.com/office/drawing/2014/main" id="{42175CBF-7C1B-463B-B084-8D9A90DCAC18}"/>
              </a:ext>
            </a:extLst>
          </p:cNvPr>
          <p:cNvSpPr txBox="1">
            <a:spLocks noChangeArrowheads="1"/>
          </p:cNvSpPr>
          <p:nvPr/>
        </p:nvSpPr>
        <p:spPr bwMode="auto">
          <a:xfrm>
            <a:off x="1447800" y="1116013"/>
            <a:ext cx="5151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b="1">
                <a:solidFill>
                  <a:srgbClr val="FFFF00"/>
                </a:solidFill>
                <a:ea typeface="楷体_GB2312" pitchFamily="49" charset="-122"/>
              </a:rPr>
              <a:t>※  </a:t>
            </a:r>
            <a:r>
              <a:rPr lang="zh-CN" altLang="en-US" b="1">
                <a:solidFill>
                  <a:srgbClr val="FFFF00"/>
                </a:solidFill>
                <a:ea typeface="楷体_GB2312" pitchFamily="49" charset="-122"/>
              </a:rPr>
              <a:t>第五章</a:t>
            </a:r>
            <a:r>
              <a:rPr lang="en-US" altLang="zh-CN" b="1">
                <a:solidFill>
                  <a:srgbClr val="FFFF00"/>
                </a:solidFill>
                <a:ea typeface="楷体_GB2312" pitchFamily="49" charset="-122"/>
              </a:rPr>
              <a:t>--</a:t>
            </a:r>
            <a:r>
              <a:rPr lang="zh-CN" altLang="en-US" b="1">
                <a:solidFill>
                  <a:srgbClr val="FFFF00"/>
                </a:solidFill>
                <a:ea typeface="楷体_GB2312" pitchFamily="49" charset="-122"/>
              </a:rPr>
              <a:t>真空中的静电场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EDDE1F78-27F7-4DBC-9DDC-EDFCD54BC9EF}"/>
              </a:ext>
            </a:extLst>
          </p:cNvPr>
          <p:cNvSpPr txBox="1">
            <a:spLocks noChangeArrowheads="1"/>
          </p:cNvSpPr>
          <p:nvPr/>
        </p:nvSpPr>
        <p:spPr bwMode="auto">
          <a:xfrm>
            <a:off x="1143000" y="762000"/>
            <a:ext cx="4167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latin typeface="楷体_GB2312" pitchFamily="49" charset="-122"/>
                <a:ea typeface="楷体_GB2312" pitchFamily="49" charset="-122"/>
              </a:rPr>
              <a:t>3</a:t>
            </a:r>
            <a:r>
              <a:rPr lang="zh-CN" altLang="en-US" sz="2600" b="1">
                <a:solidFill>
                  <a:srgbClr val="FFFFFF"/>
                </a:solidFill>
                <a:latin typeface="楷体_GB2312" pitchFamily="49" charset="-122"/>
                <a:ea typeface="楷体_GB2312" pitchFamily="49" charset="-122"/>
              </a:rPr>
              <a:t>、圆形电流轴线上的磁场</a:t>
            </a:r>
            <a:r>
              <a:rPr lang="en-US" altLang="zh-CN" sz="2600" b="1">
                <a:solidFill>
                  <a:srgbClr val="FFFFFF"/>
                </a:solidFill>
                <a:latin typeface="楷体_GB2312" pitchFamily="49" charset="-122"/>
                <a:ea typeface="楷体_GB2312" pitchFamily="49" charset="-122"/>
              </a:rPr>
              <a:t>.</a:t>
            </a:r>
          </a:p>
        </p:txBody>
      </p:sp>
      <p:graphicFrame>
        <p:nvGraphicFramePr>
          <p:cNvPr id="33795" name="Object 2">
            <a:extLst>
              <a:ext uri="{FF2B5EF4-FFF2-40B4-BE49-F238E27FC236}">
                <a16:creationId xmlns:a16="http://schemas.microsoft.com/office/drawing/2014/main" id="{581BB128-A629-422A-BF85-A9204908D7CB}"/>
              </a:ext>
            </a:extLst>
          </p:cNvPr>
          <p:cNvGraphicFramePr>
            <a:graphicFrameLocks noChangeAspect="1"/>
          </p:cNvGraphicFramePr>
          <p:nvPr/>
        </p:nvGraphicFramePr>
        <p:xfrm>
          <a:off x="1143000" y="1524000"/>
          <a:ext cx="2628900" cy="1003300"/>
        </p:xfrm>
        <a:graphic>
          <a:graphicData uri="http://schemas.openxmlformats.org/presentationml/2006/ole">
            <mc:AlternateContent xmlns:mc="http://schemas.openxmlformats.org/markup-compatibility/2006">
              <mc:Choice xmlns:v="urn:schemas-microsoft-com:vml" Requires="v">
                <p:oleObj name="Equation" r:id="rId2" imgW="2590860" imgH="962158" progId="Equation.3">
                  <p:embed/>
                </p:oleObj>
              </mc:Choice>
              <mc:Fallback>
                <p:oleObj name="Equation" r:id="rId2" imgW="2590860" imgH="962158" progId="Equation.3">
                  <p:embed/>
                  <p:pic>
                    <p:nvPicPr>
                      <p:cNvPr id="0" name="Object 2"/>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1143000" y="1524000"/>
                        <a:ext cx="2628900"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796" name="Group 4">
            <a:extLst>
              <a:ext uri="{FF2B5EF4-FFF2-40B4-BE49-F238E27FC236}">
                <a16:creationId xmlns:a16="http://schemas.microsoft.com/office/drawing/2014/main" id="{414418CA-548B-444E-ADDD-9B2CE297E891}"/>
              </a:ext>
            </a:extLst>
          </p:cNvPr>
          <p:cNvGrpSpPr>
            <a:grpSpLocks/>
          </p:cNvGrpSpPr>
          <p:nvPr/>
        </p:nvGrpSpPr>
        <p:grpSpPr bwMode="auto">
          <a:xfrm>
            <a:off x="3886200" y="1371600"/>
            <a:ext cx="4889500" cy="2133600"/>
            <a:chOff x="2400" y="864"/>
            <a:chExt cx="3080" cy="1344"/>
          </a:xfrm>
        </p:grpSpPr>
        <p:grpSp>
          <p:nvGrpSpPr>
            <p:cNvPr id="33812" name="Group 5">
              <a:extLst>
                <a:ext uri="{FF2B5EF4-FFF2-40B4-BE49-F238E27FC236}">
                  <a16:creationId xmlns:a16="http://schemas.microsoft.com/office/drawing/2014/main" id="{AE1AC65E-8C65-4F0A-BDA0-BCFF95D000F7}"/>
                </a:ext>
              </a:extLst>
            </p:cNvPr>
            <p:cNvGrpSpPr>
              <a:grpSpLocks/>
            </p:cNvGrpSpPr>
            <p:nvPr/>
          </p:nvGrpSpPr>
          <p:grpSpPr bwMode="auto">
            <a:xfrm>
              <a:off x="2400" y="864"/>
              <a:ext cx="3024" cy="1344"/>
              <a:chOff x="1008" y="2256"/>
              <a:chExt cx="3024" cy="1822"/>
            </a:xfrm>
          </p:grpSpPr>
          <p:sp>
            <p:nvSpPr>
              <p:cNvPr id="33816" name="Line 6">
                <a:extLst>
                  <a:ext uri="{FF2B5EF4-FFF2-40B4-BE49-F238E27FC236}">
                    <a16:creationId xmlns:a16="http://schemas.microsoft.com/office/drawing/2014/main" id="{77189440-AFAB-43DA-8E95-64BD55EBAB7D}"/>
                  </a:ext>
                </a:extLst>
              </p:cNvPr>
              <p:cNvSpPr>
                <a:spLocks noChangeAspect="1" noChangeShapeType="1"/>
              </p:cNvSpPr>
              <p:nvPr/>
            </p:nvSpPr>
            <p:spPr bwMode="auto">
              <a:xfrm rot="-60000">
                <a:off x="1533" y="2529"/>
                <a:ext cx="1553" cy="659"/>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7" name="Line 7">
                <a:extLst>
                  <a:ext uri="{FF2B5EF4-FFF2-40B4-BE49-F238E27FC236}">
                    <a16:creationId xmlns:a16="http://schemas.microsoft.com/office/drawing/2014/main" id="{747C9376-947F-4FD1-9DA8-A7A6B2B58BD4}"/>
                  </a:ext>
                </a:extLst>
              </p:cNvPr>
              <p:cNvSpPr>
                <a:spLocks noChangeShapeType="1"/>
              </p:cNvSpPr>
              <p:nvPr/>
            </p:nvSpPr>
            <p:spPr bwMode="auto">
              <a:xfrm rot="21540000" flipV="1">
                <a:off x="1524" y="3192"/>
                <a:ext cx="1584" cy="624"/>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8" name="Line 8">
                <a:extLst>
                  <a:ext uri="{FF2B5EF4-FFF2-40B4-BE49-F238E27FC236}">
                    <a16:creationId xmlns:a16="http://schemas.microsoft.com/office/drawing/2014/main" id="{4B31B7F2-CE6D-4A69-B4A9-15762FCE1DA3}"/>
                  </a:ext>
                </a:extLst>
              </p:cNvPr>
              <p:cNvSpPr>
                <a:spLocks noChangeShapeType="1"/>
              </p:cNvSpPr>
              <p:nvPr/>
            </p:nvSpPr>
            <p:spPr bwMode="auto">
              <a:xfrm>
                <a:off x="1520" y="2550"/>
                <a:ext cx="0" cy="1276"/>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Oval 9">
                <a:extLst>
                  <a:ext uri="{FF2B5EF4-FFF2-40B4-BE49-F238E27FC236}">
                    <a16:creationId xmlns:a16="http://schemas.microsoft.com/office/drawing/2014/main" id="{AF1481EA-3682-437F-BD4B-EAC531A115EA}"/>
                  </a:ext>
                </a:extLst>
              </p:cNvPr>
              <p:cNvSpPr>
                <a:spLocks noChangeArrowheads="1"/>
              </p:cNvSpPr>
              <p:nvPr/>
            </p:nvSpPr>
            <p:spPr bwMode="auto">
              <a:xfrm>
                <a:off x="1197" y="2511"/>
                <a:ext cx="672" cy="1344"/>
              </a:xfrm>
              <a:prstGeom prst="ellipse">
                <a:avLst/>
              </a:prstGeom>
              <a:noFill/>
              <a:ln w="76200" cmpd="tri">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33820" name="Group 10">
                <a:extLst>
                  <a:ext uri="{FF2B5EF4-FFF2-40B4-BE49-F238E27FC236}">
                    <a16:creationId xmlns:a16="http://schemas.microsoft.com/office/drawing/2014/main" id="{697AEEF6-45F0-495B-BA50-423EC7CC81F1}"/>
                  </a:ext>
                </a:extLst>
              </p:cNvPr>
              <p:cNvGrpSpPr>
                <a:grpSpLocks/>
              </p:cNvGrpSpPr>
              <p:nvPr/>
            </p:nvGrpSpPr>
            <p:grpSpPr bwMode="auto">
              <a:xfrm>
                <a:off x="1101" y="2463"/>
                <a:ext cx="251" cy="528"/>
                <a:chOff x="480" y="624"/>
                <a:chExt cx="251" cy="528"/>
              </a:xfrm>
            </p:grpSpPr>
            <p:sp>
              <p:nvSpPr>
                <p:cNvPr id="33855" name="Freeform 11">
                  <a:extLst>
                    <a:ext uri="{FF2B5EF4-FFF2-40B4-BE49-F238E27FC236}">
                      <a16:creationId xmlns:a16="http://schemas.microsoft.com/office/drawing/2014/main" id="{DB337A9D-4823-4109-AE32-F2F0718EADDE}"/>
                    </a:ext>
                  </a:extLst>
                </p:cNvPr>
                <p:cNvSpPr>
                  <a:spLocks/>
                </p:cNvSpPr>
                <p:nvPr/>
              </p:nvSpPr>
              <p:spPr bwMode="auto">
                <a:xfrm>
                  <a:off x="491" y="624"/>
                  <a:ext cx="240" cy="528"/>
                </a:xfrm>
                <a:custGeom>
                  <a:avLst/>
                  <a:gdLst>
                    <a:gd name="T0" fmla="*/ 240 w 240"/>
                    <a:gd name="T1" fmla="*/ 0 h 528"/>
                    <a:gd name="T2" fmla="*/ 144 w 240"/>
                    <a:gd name="T3" fmla="*/ 96 h 528"/>
                    <a:gd name="T4" fmla="*/ 48 w 240"/>
                    <a:gd name="T5" fmla="*/ 288 h 528"/>
                    <a:gd name="T6" fmla="*/ 0 w 240"/>
                    <a:gd name="T7" fmla="*/ 528 h 528"/>
                    <a:gd name="T8" fmla="*/ 0 60000 65536"/>
                    <a:gd name="T9" fmla="*/ 0 60000 65536"/>
                    <a:gd name="T10" fmla="*/ 0 60000 65536"/>
                    <a:gd name="T11" fmla="*/ 0 60000 65536"/>
                    <a:gd name="T12" fmla="*/ 0 w 240"/>
                    <a:gd name="T13" fmla="*/ 0 h 528"/>
                    <a:gd name="T14" fmla="*/ 240 w 240"/>
                    <a:gd name="T15" fmla="*/ 528 h 528"/>
                  </a:gdLst>
                  <a:ahLst/>
                  <a:cxnLst>
                    <a:cxn ang="T8">
                      <a:pos x="T0" y="T1"/>
                    </a:cxn>
                    <a:cxn ang="T9">
                      <a:pos x="T2" y="T3"/>
                    </a:cxn>
                    <a:cxn ang="T10">
                      <a:pos x="T4" y="T5"/>
                    </a:cxn>
                    <a:cxn ang="T11">
                      <a:pos x="T6" y="T7"/>
                    </a:cxn>
                  </a:cxnLst>
                  <a:rect l="T12" t="T13" r="T14" b="T15"/>
                  <a:pathLst>
                    <a:path w="240" h="528">
                      <a:moveTo>
                        <a:pt x="240" y="0"/>
                      </a:moveTo>
                      <a:cubicBezTo>
                        <a:pt x="208" y="24"/>
                        <a:pt x="176" y="48"/>
                        <a:pt x="144" y="96"/>
                      </a:cubicBezTo>
                      <a:cubicBezTo>
                        <a:pt x="112" y="144"/>
                        <a:pt x="72" y="216"/>
                        <a:pt x="48" y="288"/>
                      </a:cubicBezTo>
                      <a:cubicBezTo>
                        <a:pt x="24" y="360"/>
                        <a:pt x="8" y="488"/>
                        <a:pt x="0" y="528"/>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56" name="Line 12">
                  <a:extLst>
                    <a:ext uri="{FF2B5EF4-FFF2-40B4-BE49-F238E27FC236}">
                      <a16:creationId xmlns:a16="http://schemas.microsoft.com/office/drawing/2014/main" id="{6C657F82-274D-434C-8334-D60B0896EE9E}"/>
                    </a:ext>
                  </a:extLst>
                </p:cNvPr>
                <p:cNvSpPr>
                  <a:spLocks noChangeShapeType="1"/>
                </p:cNvSpPr>
                <p:nvPr/>
              </p:nvSpPr>
              <p:spPr bwMode="auto">
                <a:xfrm flipH="1">
                  <a:off x="480" y="960"/>
                  <a:ext cx="48" cy="19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21" name="Line 13">
                <a:extLst>
                  <a:ext uri="{FF2B5EF4-FFF2-40B4-BE49-F238E27FC236}">
                    <a16:creationId xmlns:a16="http://schemas.microsoft.com/office/drawing/2014/main" id="{802AA77E-5065-42B3-8C7A-9613D309D96D}"/>
                  </a:ext>
                </a:extLst>
              </p:cNvPr>
              <p:cNvSpPr>
                <a:spLocks noChangeShapeType="1"/>
              </p:cNvSpPr>
              <p:nvPr/>
            </p:nvSpPr>
            <p:spPr bwMode="auto">
              <a:xfrm flipV="1">
                <a:off x="1533" y="3168"/>
                <a:ext cx="2499" cy="15"/>
              </a:xfrm>
              <a:prstGeom prst="line">
                <a:avLst/>
              </a:prstGeom>
              <a:noFill/>
              <a:ln w="34925">
                <a:solidFill>
                  <a:srgbClr val="FF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2" name="Rectangle 14">
                <a:extLst>
                  <a:ext uri="{FF2B5EF4-FFF2-40B4-BE49-F238E27FC236}">
                    <a16:creationId xmlns:a16="http://schemas.microsoft.com/office/drawing/2014/main" id="{D8E73E45-EC86-4E14-9DB4-ACCD470D2F3B}"/>
                  </a:ext>
                </a:extLst>
              </p:cNvPr>
              <p:cNvSpPr>
                <a:spLocks noChangeArrowheads="1"/>
              </p:cNvSpPr>
              <p:nvPr/>
            </p:nvSpPr>
            <p:spPr bwMode="auto">
              <a:xfrm>
                <a:off x="1472" y="2511"/>
                <a:ext cx="96" cy="48"/>
              </a:xfrm>
              <a:prstGeom prst="rect">
                <a:avLst/>
              </a:prstGeom>
              <a:solidFill>
                <a:srgbClr val="FF0000"/>
              </a:solidFill>
              <a:ln w="25400">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3823" name="Rectangle 15">
                <a:extLst>
                  <a:ext uri="{FF2B5EF4-FFF2-40B4-BE49-F238E27FC236}">
                    <a16:creationId xmlns:a16="http://schemas.microsoft.com/office/drawing/2014/main" id="{8F319BE9-CDA9-4D1A-B0B0-7D87F316F620}"/>
                  </a:ext>
                </a:extLst>
              </p:cNvPr>
              <p:cNvSpPr>
                <a:spLocks noChangeArrowheads="1"/>
              </p:cNvSpPr>
              <p:nvPr/>
            </p:nvSpPr>
            <p:spPr bwMode="auto">
              <a:xfrm>
                <a:off x="1472" y="3816"/>
                <a:ext cx="96" cy="48"/>
              </a:xfrm>
              <a:prstGeom prst="rect">
                <a:avLst/>
              </a:prstGeom>
              <a:solidFill>
                <a:srgbClr val="FF0000"/>
              </a:solidFill>
              <a:ln w="25400">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3824" name="Line 16">
                <a:extLst>
                  <a:ext uri="{FF2B5EF4-FFF2-40B4-BE49-F238E27FC236}">
                    <a16:creationId xmlns:a16="http://schemas.microsoft.com/office/drawing/2014/main" id="{725E45A8-D2FA-4EDF-B63D-5BF0861BD9EA}"/>
                  </a:ext>
                </a:extLst>
              </p:cNvPr>
              <p:cNvSpPr>
                <a:spLocks noChangeShapeType="1"/>
              </p:cNvSpPr>
              <p:nvPr/>
            </p:nvSpPr>
            <p:spPr bwMode="auto">
              <a:xfrm flipH="1">
                <a:off x="1245" y="3172"/>
                <a:ext cx="288" cy="288"/>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5" name="Line 17">
                <a:extLst>
                  <a:ext uri="{FF2B5EF4-FFF2-40B4-BE49-F238E27FC236}">
                    <a16:creationId xmlns:a16="http://schemas.microsoft.com/office/drawing/2014/main" id="{737DD906-023F-4E6F-9A98-50BBBB290ECE}"/>
                  </a:ext>
                </a:extLst>
              </p:cNvPr>
              <p:cNvSpPr>
                <a:spLocks noChangeShapeType="1"/>
              </p:cNvSpPr>
              <p:nvPr/>
            </p:nvSpPr>
            <p:spPr bwMode="auto">
              <a:xfrm rot="90189" flipV="1">
                <a:off x="3095" y="2655"/>
                <a:ext cx="240" cy="528"/>
              </a:xfrm>
              <a:prstGeom prst="line">
                <a:avLst/>
              </a:prstGeom>
              <a:noFill/>
              <a:ln w="3492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6" name="Line 18">
                <a:extLst>
                  <a:ext uri="{FF2B5EF4-FFF2-40B4-BE49-F238E27FC236}">
                    <a16:creationId xmlns:a16="http://schemas.microsoft.com/office/drawing/2014/main" id="{0DF14E3D-C5D0-4AEB-8BEB-8E955EF62A6D}"/>
                  </a:ext>
                </a:extLst>
              </p:cNvPr>
              <p:cNvSpPr>
                <a:spLocks noChangeShapeType="1"/>
              </p:cNvSpPr>
              <p:nvPr/>
            </p:nvSpPr>
            <p:spPr bwMode="auto">
              <a:xfrm rot="7808254" flipV="1">
                <a:off x="3106" y="3183"/>
                <a:ext cx="240" cy="528"/>
              </a:xfrm>
              <a:prstGeom prst="line">
                <a:avLst/>
              </a:prstGeom>
              <a:noFill/>
              <a:ln w="3492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7" name="Line 19">
                <a:extLst>
                  <a:ext uri="{FF2B5EF4-FFF2-40B4-BE49-F238E27FC236}">
                    <a16:creationId xmlns:a16="http://schemas.microsoft.com/office/drawing/2014/main" id="{6F77F7E9-1230-44DD-B59C-4E56A21B4908}"/>
                  </a:ext>
                </a:extLst>
              </p:cNvPr>
              <p:cNvSpPr>
                <a:spLocks noChangeShapeType="1"/>
              </p:cNvSpPr>
              <p:nvPr/>
            </p:nvSpPr>
            <p:spPr bwMode="auto">
              <a:xfrm>
                <a:off x="3036" y="3183"/>
                <a:ext cx="624" cy="0"/>
              </a:xfrm>
              <a:prstGeom prst="line">
                <a:avLst/>
              </a:prstGeom>
              <a:noFill/>
              <a:ln w="34925">
                <a:solidFill>
                  <a:srgbClr val="3333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8" name="Line 20">
                <a:extLst>
                  <a:ext uri="{FF2B5EF4-FFF2-40B4-BE49-F238E27FC236}">
                    <a16:creationId xmlns:a16="http://schemas.microsoft.com/office/drawing/2014/main" id="{A2168C43-0402-4F06-8AFA-6CC3064F7790}"/>
                  </a:ext>
                </a:extLst>
              </p:cNvPr>
              <p:cNvSpPr>
                <a:spLocks noChangeAspect="1" noChangeShapeType="1"/>
              </p:cNvSpPr>
              <p:nvPr/>
            </p:nvSpPr>
            <p:spPr bwMode="auto">
              <a:xfrm>
                <a:off x="3336" y="2691"/>
                <a:ext cx="306" cy="481"/>
              </a:xfrm>
              <a:prstGeom prst="line">
                <a:avLst/>
              </a:prstGeom>
              <a:noFill/>
              <a:ln w="34925">
                <a:solidFill>
                  <a:srgbClr val="FFFF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9" name="Line 21">
                <a:extLst>
                  <a:ext uri="{FF2B5EF4-FFF2-40B4-BE49-F238E27FC236}">
                    <a16:creationId xmlns:a16="http://schemas.microsoft.com/office/drawing/2014/main" id="{40AB5D8F-D538-4593-A1CE-A59DE56D47D1}"/>
                  </a:ext>
                </a:extLst>
              </p:cNvPr>
              <p:cNvSpPr>
                <a:spLocks noChangeAspect="1" noChangeShapeType="1"/>
              </p:cNvSpPr>
              <p:nvPr/>
            </p:nvSpPr>
            <p:spPr bwMode="auto">
              <a:xfrm flipV="1">
                <a:off x="3356" y="3201"/>
                <a:ext cx="274" cy="456"/>
              </a:xfrm>
              <a:prstGeom prst="line">
                <a:avLst/>
              </a:prstGeom>
              <a:noFill/>
              <a:ln w="34925">
                <a:solidFill>
                  <a:srgbClr val="FFFF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0" name="Line 22">
                <a:extLst>
                  <a:ext uri="{FF2B5EF4-FFF2-40B4-BE49-F238E27FC236}">
                    <a16:creationId xmlns:a16="http://schemas.microsoft.com/office/drawing/2014/main" id="{2D4CF300-62A3-4F8F-99E4-AEF901813A3F}"/>
                  </a:ext>
                </a:extLst>
              </p:cNvPr>
              <p:cNvSpPr>
                <a:spLocks noChangeShapeType="1"/>
              </p:cNvSpPr>
              <p:nvPr/>
            </p:nvSpPr>
            <p:spPr bwMode="auto">
              <a:xfrm>
                <a:off x="1341" y="2655"/>
                <a:ext cx="240" cy="96"/>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31" name="Line 23">
                <a:extLst>
                  <a:ext uri="{FF2B5EF4-FFF2-40B4-BE49-F238E27FC236}">
                    <a16:creationId xmlns:a16="http://schemas.microsoft.com/office/drawing/2014/main" id="{C21BEF5E-063D-446A-9899-FA3FDD3B11E7}"/>
                  </a:ext>
                </a:extLst>
              </p:cNvPr>
              <p:cNvSpPr>
                <a:spLocks noChangeShapeType="1"/>
              </p:cNvSpPr>
              <p:nvPr/>
            </p:nvSpPr>
            <p:spPr bwMode="auto">
              <a:xfrm flipV="1">
                <a:off x="1570" y="2596"/>
                <a:ext cx="144" cy="144"/>
              </a:xfrm>
              <a:prstGeom prst="line">
                <a:avLst/>
              </a:prstGeom>
              <a:noFill/>
              <a:ln w="34925">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3832" name="Group 24">
                <a:extLst>
                  <a:ext uri="{FF2B5EF4-FFF2-40B4-BE49-F238E27FC236}">
                    <a16:creationId xmlns:a16="http://schemas.microsoft.com/office/drawing/2014/main" id="{973EB6E9-1BE5-4081-9C3B-537A440EBD5E}"/>
                  </a:ext>
                </a:extLst>
              </p:cNvPr>
              <p:cNvGrpSpPr>
                <a:grpSpLocks/>
              </p:cNvGrpSpPr>
              <p:nvPr/>
            </p:nvGrpSpPr>
            <p:grpSpPr bwMode="auto">
              <a:xfrm rot="-6823224">
                <a:off x="2999" y="3200"/>
                <a:ext cx="144" cy="144"/>
                <a:chOff x="4512" y="3744"/>
                <a:chExt cx="144" cy="144"/>
              </a:xfrm>
            </p:grpSpPr>
            <p:sp>
              <p:nvSpPr>
                <p:cNvPr id="33853" name="Line 25">
                  <a:extLst>
                    <a:ext uri="{FF2B5EF4-FFF2-40B4-BE49-F238E27FC236}">
                      <a16:creationId xmlns:a16="http://schemas.microsoft.com/office/drawing/2014/main" id="{432EA289-16E1-4901-80BC-3FAF728F0CE3}"/>
                    </a:ext>
                  </a:extLst>
                </p:cNvPr>
                <p:cNvSpPr>
                  <a:spLocks noChangeShapeType="1"/>
                </p:cNvSpPr>
                <p:nvPr/>
              </p:nvSpPr>
              <p:spPr bwMode="auto">
                <a:xfrm>
                  <a:off x="4512" y="3744"/>
                  <a:ext cx="144" cy="0"/>
                </a:xfrm>
                <a:prstGeom prst="line">
                  <a:avLst/>
                </a:prstGeom>
                <a:noFill/>
                <a:ln w="317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4" name="Line 26">
                  <a:extLst>
                    <a:ext uri="{FF2B5EF4-FFF2-40B4-BE49-F238E27FC236}">
                      <a16:creationId xmlns:a16="http://schemas.microsoft.com/office/drawing/2014/main" id="{77AF22DA-49E8-4FF1-8ACD-5978FB0EF60D}"/>
                    </a:ext>
                  </a:extLst>
                </p:cNvPr>
                <p:cNvSpPr>
                  <a:spLocks noChangeShapeType="1"/>
                </p:cNvSpPr>
                <p:nvPr/>
              </p:nvSpPr>
              <p:spPr bwMode="auto">
                <a:xfrm rot="-5400000">
                  <a:off x="4440" y="3816"/>
                  <a:ext cx="144" cy="0"/>
                </a:xfrm>
                <a:prstGeom prst="line">
                  <a:avLst/>
                </a:prstGeom>
                <a:noFill/>
                <a:ln w="317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3833" name="Group 27">
                <a:extLst>
                  <a:ext uri="{FF2B5EF4-FFF2-40B4-BE49-F238E27FC236}">
                    <a16:creationId xmlns:a16="http://schemas.microsoft.com/office/drawing/2014/main" id="{D2A3DBA0-33E7-439F-BA1B-1B173E8C3BD5}"/>
                  </a:ext>
                </a:extLst>
              </p:cNvPr>
              <p:cNvGrpSpPr>
                <a:grpSpLocks/>
              </p:cNvGrpSpPr>
              <p:nvPr/>
            </p:nvGrpSpPr>
            <p:grpSpPr bwMode="auto">
              <a:xfrm rot="1655771">
                <a:off x="2973" y="3000"/>
                <a:ext cx="144" cy="144"/>
                <a:chOff x="4512" y="3744"/>
                <a:chExt cx="144" cy="144"/>
              </a:xfrm>
            </p:grpSpPr>
            <p:sp>
              <p:nvSpPr>
                <p:cNvPr id="33851" name="Line 28">
                  <a:extLst>
                    <a:ext uri="{FF2B5EF4-FFF2-40B4-BE49-F238E27FC236}">
                      <a16:creationId xmlns:a16="http://schemas.microsoft.com/office/drawing/2014/main" id="{7E0683AF-15C1-4A3A-BEB6-FF46C1CE82CD}"/>
                    </a:ext>
                  </a:extLst>
                </p:cNvPr>
                <p:cNvSpPr>
                  <a:spLocks noChangeShapeType="1"/>
                </p:cNvSpPr>
                <p:nvPr/>
              </p:nvSpPr>
              <p:spPr bwMode="auto">
                <a:xfrm>
                  <a:off x="4512" y="3744"/>
                  <a:ext cx="144" cy="0"/>
                </a:xfrm>
                <a:prstGeom prst="line">
                  <a:avLst/>
                </a:prstGeom>
                <a:noFill/>
                <a:ln w="317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52" name="Line 29">
                  <a:extLst>
                    <a:ext uri="{FF2B5EF4-FFF2-40B4-BE49-F238E27FC236}">
                      <a16:creationId xmlns:a16="http://schemas.microsoft.com/office/drawing/2014/main" id="{E55C1E11-225D-4487-B527-6EF6F9452D04}"/>
                    </a:ext>
                  </a:extLst>
                </p:cNvPr>
                <p:cNvSpPr>
                  <a:spLocks noChangeShapeType="1"/>
                </p:cNvSpPr>
                <p:nvPr/>
              </p:nvSpPr>
              <p:spPr bwMode="auto">
                <a:xfrm rot="-5400000">
                  <a:off x="4440" y="3816"/>
                  <a:ext cx="144" cy="0"/>
                </a:xfrm>
                <a:prstGeom prst="line">
                  <a:avLst/>
                </a:prstGeom>
                <a:noFill/>
                <a:ln w="317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834" name="Arc 30">
                <a:extLst>
                  <a:ext uri="{FF2B5EF4-FFF2-40B4-BE49-F238E27FC236}">
                    <a16:creationId xmlns:a16="http://schemas.microsoft.com/office/drawing/2014/main" id="{1F2A7EA5-DA3B-4F3A-82D8-8E8DAD29594A}"/>
                  </a:ext>
                </a:extLst>
              </p:cNvPr>
              <p:cNvSpPr>
                <a:spLocks/>
              </p:cNvSpPr>
              <p:nvPr/>
            </p:nvSpPr>
            <p:spPr bwMode="auto">
              <a:xfrm>
                <a:off x="1533" y="3615"/>
                <a:ext cx="144" cy="14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35" name="Arc 31">
                <a:extLst>
                  <a:ext uri="{FF2B5EF4-FFF2-40B4-BE49-F238E27FC236}">
                    <a16:creationId xmlns:a16="http://schemas.microsoft.com/office/drawing/2014/main" id="{4D079805-99AF-45EC-A150-6B06475CE8AC}"/>
                  </a:ext>
                </a:extLst>
              </p:cNvPr>
              <p:cNvSpPr>
                <a:spLocks/>
              </p:cNvSpPr>
              <p:nvPr/>
            </p:nvSpPr>
            <p:spPr bwMode="auto">
              <a:xfrm>
                <a:off x="3183" y="2991"/>
                <a:ext cx="144"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36" name="Arc 32">
                <a:extLst>
                  <a:ext uri="{FF2B5EF4-FFF2-40B4-BE49-F238E27FC236}">
                    <a16:creationId xmlns:a16="http://schemas.microsoft.com/office/drawing/2014/main" id="{9AB6557F-51C5-4766-9009-A635589BE876}"/>
                  </a:ext>
                </a:extLst>
              </p:cNvPr>
              <p:cNvSpPr>
                <a:spLocks/>
              </p:cNvSpPr>
              <p:nvPr/>
            </p:nvSpPr>
            <p:spPr bwMode="auto">
              <a:xfrm flipV="1">
                <a:off x="3187" y="3183"/>
                <a:ext cx="144"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rgbClr val="FFFFFF"/>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graphicFrame>
            <p:nvGraphicFramePr>
              <p:cNvPr id="33837" name="Object 12">
                <a:extLst>
                  <a:ext uri="{FF2B5EF4-FFF2-40B4-BE49-F238E27FC236}">
                    <a16:creationId xmlns:a16="http://schemas.microsoft.com/office/drawing/2014/main" id="{DF72E9A6-E0C9-4DA4-9F98-6B782212C970}"/>
                  </a:ext>
                </a:extLst>
              </p:cNvPr>
              <p:cNvGraphicFramePr>
                <a:graphicFrameLocks noChangeAspect="1"/>
              </p:cNvGraphicFramePr>
              <p:nvPr/>
            </p:nvGraphicFramePr>
            <p:xfrm>
              <a:off x="3304" y="2947"/>
              <a:ext cx="176" cy="151"/>
            </p:xfrm>
            <a:graphic>
              <a:graphicData uri="http://schemas.openxmlformats.org/presentationml/2006/ole">
                <mc:AlternateContent xmlns:mc="http://schemas.openxmlformats.org/markup-compatibility/2006">
                  <mc:Choice xmlns:v="urn:schemas-microsoft-com:vml" Requires="v">
                    <p:oleObj name="公式" r:id="rId4" imgW="279279" imgH="241195" progId="Equation.3">
                      <p:embed/>
                    </p:oleObj>
                  </mc:Choice>
                  <mc:Fallback>
                    <p:oleObj name="公式" r:id="rId4" imgW="279279" imgH="241195" progId="Equation.3">
                      <p:embed/>
                      <p:pic>
                        <p:nvPicPr>
                          <p:cNvPr id="0" name="Object 12"/>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3304" y="2947"/>
                            <a:ext cx="176"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38" name="Object 13">
                <a:extLst>
                  <a:ext uri="{FF2B5EF4-FFF2-40B4-BE49-F238E27FC236}">
                    <a16:creationId xmlns:a16="http://schemas.microsoft.com/office/drawing/2014/main" id="{AC10DC0F-3539-4E43-835F-1075B2E563D0}"/>
                  </a:ext>
                </a:extLst>
              </p:cNvPr>
              <p:cNvGraphicFramePr>
                <a:graphicFrameLocks noChangeAspect="1"/>
              </p:cNvGraphicFramePr>
              <p:nvPr/>
            </p:nvGraphicFramePr>
            <p:xfrm>
              <a:off x="3299" y="3283"/>
              <a:ext cx="176" cy="151"/>
            </p:xfrm>
            <a:graphic>
              <a:graphicData uri="http://schemas.openxmlformats.org/presentationml/2006/ole">
                <mc:AlternateContent xmlns:mc="http://schemas.openxmlformats.org/markup-compatibility/2006">
                  <mc:Choice xmlns:v="urn:schemas-microsoft-com:vml" Requires="v">
                    <p:oleObj name="公式" r:id="rId6" imgW="279279" imgH="241195" progId="Equation.3">
                      <p:embed/>
                    </p:oleObj>
                  </mc:Choice>
                  <mc:Fallback>
                    <p:oleObj name="公式" r:id="rId6" imgW="279279" imgH="241195" progId="Equation.3">
                      <p:embed/>
                      <p:pic>
                        <p:nvPicPr>
                          <p:cNvPr id="0" name="Object 13"/>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3299" y="3283"/>
                            <a:ext cx="176"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39" name="Object 14">
                <a:extLst>
                  <a:ext uri="{FF2B5EF4-FFF2-40B4-BE49-F238E27FC236}">
                    <a16:creationId xmlns:a16="http://schemas.microsoft.com/office/drawing/2014/main" id="{A98DA068-D4CC-4EE7-B6B0-7A29CB8BBCBE}"/>
                  </a:ext>
                </a:extLst>
              </p:cNvPr>
              <p:cNvGraphicFramePr>
                <a:graphicFrameLocks noChangeAspect="1"/>
              </p:cNvGraphicFramePr>
              <p:nvPr/>
            </p:nvGraphicFramePr>
            <p:xfrm>
              <a:off x="1426" y="2256"/>
              <a:ext cx="247" cy="199"/>
            </p:xfrm>
            <a:graphic>
              <a:graphicData uri="http://schemas.openxmlformats.org/presentationml/2006/ole">
                <mc:AlternateContent xmlns:mc="http://schemas.openxmlformats.org/markup-compatibility/2006">
                  <mc:Choice xmlns:v="urn:schemas-microsoft-com:vml" Requires="v">
                    <p:oleObj name="公式" r:id="rId7" imgW="393359" imgH="317225" progId="Equation.3">
                      <p:embed/>
                    </p:oleObj>
                  </mc:Choice>
                  <mc:Fallback>
                    <p:oleObj name="公式" r:id="rId7" imgW="393359" imgH="317225" progId="Equation.3">
                      <p:embed/>
                      <p:pic>
                        <p:nvPicPr>
                          <p:cNvPr id="0" name="Object 14"/>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1426" y="2256"/>
                            <a:ext cx="247"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0" name="Object 15">
                <a:extLst>
                  <a:ext uri="{FF2B5EF4-FFF2-40B4-BE49-F238E27FC236}">
                    <a16:creationId xmlns:a16="http://schemas.microsoft.com/office/drawing/2014/main" id="{8193BFA8-8CBB-417C-A2A9-ECA2D8092019}"/>
                  </a:ext>
                </a:extLst>
              </p:cNvPr>
              <p:cNvGraphicFramePr>
                <a:graphicFrameLocks noChangeAspect="1"/>
              </p:cNvGraphicFramePr>
              <p:nvPr/>
            </p:nvGraphicFramePr>
            <p:xfrm>
              <a:off x="1411" y="3887"/>
              <a:ext cx="183" cy="191"/>
            </p:xfrm>
            <a:graphic>
              <a:graphicData uri="http://schemas.openxmlformats.org/presentationml/2006/ole">
                <mc:AlternateContent xmlns:mc="http://schemas.openxmlformats.org/markup-compatibility/2006">
                  <mc:Choice xmlns:v="urn:schemas-microsoft-com:vml" Requires="v">
                    <p:oleObj name="公式" r:id="rId9" imgW="291973" imgH="304668" progId="Equation.3">
                      <p:embed/>
                    </p:oleObj>
                  </mc:Choice>
                  <mc:Fallback>
                    <p:oleObj name="公式" r:id="rId9" imgW="291973" imgH="304668" progId="Equation.3">
                      <p:embed/>
                      <p:pic>
                        <p:nvPicPr>
                          <p:cNvPr id="0" name="Object 15"/>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411" y="3887"/>
                            <a:ext cx="183"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1" name="Object 16">
                <a:extLst>
                  <a:ext uri="{FF2B5EF4-FFF2-40B4-BE49-F238E27FC236}">
                    <a16:creationId xmlns:a16="http://schemas.microsoft.com/office/drawing/2014/main" id="{5255F479-9E72-40B4-BC46-B4C08034C326}"/>
                  </a:ext>
                </a:extLst>
              </p:cNvPr>
              <p:cNvGraphicFramePr>
                <a:graphicFrameLocks noChangeAspect="1"/>
              </p:cNvGraphicFramePr>
              <p:nvPr/>
            </p:nvGraphicFramePr>
            <p:xfrm>
              <a:off x="1008" y="3095"/>
              <a:ext cx="144" cy="183"/>
            </p:xfrm>
            <a:graphic>
              <a:graphicData uri="http://schemas.openxmlformats.org/presentationml/2006/ole">
                <mc:AlternateContent xmlns:mc="http://schemas.openxmlformats.org/markup-compatibility/2006">
                  <mc:Choice xmlns:v="urn:schemas-microsoft-com:vml" Requires="v">
                    <p:oleObj name="公式" r:id="rId11" imgW="228501" imgH="291973" progId="Equation.3">
                      <p:embed/>
                    </p:oleObj>
                  </mc:Choice>
                  <mc:Fallback>
                    <p:oleObj name="公式" r:id="rId11" imgW="228501" imgH="291973" progId="Equation.3">
                      <p:embed/>
                      <p:pic>
                        <p:nvPicPr>
                          <p:cNvPr id="0" name="Object 16"/>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008" y="3095"/>
                            <a:ext cx="144"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2" name="Object 17">
                <a:extLst>
                  <a:ext uri="{FF2B5EF4-FFF2-40B4-BE49-F238E27FC236}">
                    <a16:creationId xmlns:a16="http://schemas.microsoft.com/office/drawing/2014/main" id="{12D84B06-3B9D-438F-A977-878B386334F1}"/>
                  </a:ext>
                </a:extLst>
              </p:cNvPr>
              <p:cNvGraphicFramePr>
                <a:graphicFrameLocks noChangeAspect="1"/>
              </p:cNvGraphicFramePr>
              <p:nvPr/>
            </p:nvGraphicFramePr>
            <p:xfrm>
              <a:off x="3216" y="3714"/>
              <a:ext cx="288" cy="240"/>
            </p:xfrm>
            <a:graphic>
              <a:graphicData uri="http://schemas.openxmlformats.org/presentationml/2006/ole">
                <mc:AlternateContent xmlns:mc="http://schemas.openxmlformats.org/markup-compatibility/2006">
                  <mc:Choice xmlns:v="urn:schemas-microsoft-com:vml" Requires="v">
                    <p:oleObj name="公式" r:id="rId13" imgW="457200" imgH="381000" progId="Equation.3">
                      <p:embed/>
                    </p:oleObj>
                  </mc:Choice>
                  <mc:Fallback>
                    <p:oleObj name="公式" r:id="rId13" imgW="457200" imgH="381000" progId="Equation.3">
                      <p:embed/>
                      <p:pic>
                        <p:nvPicPr>
                          <p:cNvPr id="0" name="Object 17"/>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3216" y="3714"/>
                            <a:ext cx="2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3" name="Object 18">
                <a:extLst>
                  <a:ext uri="{FF2B5EF4-FFF2-40B4-BE49-F238E27FC236}">
                    <a16:creationId xmlns:a16="http://schemas.microsoft.com/office/drawing/2014/main" id="{54E92665-1B32-42FE-B91E-95568D348F89}"/>
                  </a:ext>
                </a:extLst>
              </p:cNvPr>
              <p:cNvGraphicFramePr>
                <a:graphicFrameLocks noChangeAspect="1"/>
              </p:cNvGraphicFramePr>
              <p:nvPr/>
            </p:nvGraphicFramePr>
            <p:xfrm>
              <a:off x="3209" y="2415"/>
              <a:ext cx="343" cy="240"/>
            </p:xfrm>
            <a:graphic>
              <a:graphicData uri="http://schemas.openxmlformats.org/presentationml/2006/ole">
                <mc:AlternateContent xmlns:mc="http://schemas.openxmlformats.org/markup-compatibility/2006">
                  <mc:Choice xmlns:v="urn:schemas-microsoft-com:vml" Requires="v">
                    <p:oleObj name="公式" r:id="rId15" imgW="545863" imgH="380835" progId="Equation.3">
                      <p:embed/>
                    </p:oleObj>
                  </mc:Choice>
                  <mc:Fallback>
                    <p:oleObj name="公式" r:id="rId15" imgW="545863" imgH="380835" progId="Equation.3">
                      <p:embed/>
                      <p:pic>
                        <p:nvPicPr>
                          <p:cNvPr id="0" name="Object 18"/>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3209" y="2415"/>
                            <a:ext cx="34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4" name="Object 19">
                <a:extLst>
                  <a:ext uri="{FF2B5EF4-FFF2-40B4-BE49-F238E27FC236}">
                    <a16:creationId xmlns:a16="http://schemas.microsoft.com/office/drawing/2014/main" id="{2D3FC9D3-196F-45C6-86E2-FB2AD736175E}"/>
                  </a:ext>
                </a:extLst>
              </p:cNvPr>
              <p:cNvGraphicFramePr>
                <a:graphicFrameLocks noChangeAspect="1"/>
              </p:cNvGraphicFramePr>
              <p:nvPr/>
            </p:nvGraphicFramePr>
            <p:xfrm>
              <a:off x="2205" y="3580"/>
              <a:ext cx="127" cy="144"/>
            </p:xfrm>
            <a:graphic>
              <a:graphicData uri="http://schemas.openxmlformats.org/presentationml/2006/ole">
                <mc:AlternateContent xmlns:mc="http://schemas.openxmlformats.org/markup-compatibility/2006">
                  <mc:Choice xmlns:v="urn:schemas-microsoft-com:vml" Requires="v">
                    <p:oleObj name="公式" r:id="rId17" imgW="203112" imgH="228501" progId="Equation.3">
                      <p:embed/>
                    </p:oleObj>
                  </mc:Choice>
                  <mc:Fallback>
                    <p:oleObj name="公式" r:id="rId17" imgW="203112" imgH="228501" progId="Equation.3">
                      <p:embed/>
                      <p:pic>
                        <p:nvPicPr>
                          <p:cNvPr id="0" name="Object 19"/>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2205" y="3580"/>
                            <a:ext cx="127"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5" name="Object 20">
                <a:extLst>
                  <a:ext uri="{FF2B5EF4-FFF2-40B4-BE49-F238E27FC236}">
                    <a16:creationId xmlns:a16="http://schemas.microsoft.com/office/drawing/2014/main" id="{AAEDFED0-96B2-4E70-9028-51ACCAF8EBC6}"/>
                  </a:ext>
                </a:extLst>
              </p:cNvPr>
              <p:cNvGraphicFramePr>
                <a:graphicFrameLocks noChangeAspect="1"/>
              </p:cNvGraphicFramePr>
              <p:nvPr/>
            </p:nvGraphicFramePr>
            <p:xfrm>
              <a:off x="2157" y="2590"/>
              <a:ext cx="127" cy="144"/>
            </p:xfrm>
            <a:graphic>
              <a:graphicData uri="http://schemas.openxmlformats.org/presentationml/2006/ole">
                <mc:AlternateContent xmlns:mc="http://schemas.openxmlformats.org/markup-compatibility/2006">
                  <mc:Choice xmlns:v="urn:schemas-microsoft-com:vml" Requires="v">
                    <p:oleObj name="公式" r:id="rId19" imgW="203112" imgH="228501" progId="Equation.3">
                      <p:embed/>
                    </p:oleObj>
                  </mc:Choice>
                  <mc:Fallback>
                    <p:oleObj name="公式" r:id="rId19" imgW="203112" imgH="228501" progId="Equation.3">
                      <p:embed/>
                      <p:pic>
                        <p:nvPicPr>
                          <p:cNvPr id="0" name="Object 20"/>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2157" y="2590"/>
                            <a:ext cx="127"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6" name="Object 21">
                <a:extLst>
                  <a:ext uri="{FF2B5EF4-FFF2-40B4-BE49-F238E27FC236}">
                    <a16:creationId xmlns:a16="http://schemas.microsoft.com/office/drawing/2014/main" id="{8CF05803-3B71-4C46-ACC3-2BB250D5D8B3}"/>
                  </a:ext>
                </a:extLst>
              </p:cNvPr>
              <p:cNvGraphicFramePr>
                <a:graphicFrameLocks noChangeAspect="1"/>
              </p:cNvGraphicFramePr>
              <p:nvPr/>
            </p:nvGraphicFramePr>
            <p:xfrm>
              <a:off x="2142" y="2986"/>
              <a:ext cx="151" cy="143"/>
            </p:xfrm>
            <a:graphic>
              <a:graphicData uri="http://schemas.openxmlformats.org/presentationml/2006/ole">
                <mc:AlternateContent xmlns:mc="http://schemas.openxmlformats.org/markup-compatibility/2006">
                  <mc:Choice xmlns:v="urn:schemas-microsoft-com:vml" Requires="v">
                    <p:oleObj name="Equation" r:id="rId20" imgW="241300" imgH="228600" progId="Equation.3">
                      <p:embed/>
                    </p:oleObj>
                  </mc:Choice>
                  <mc:Fallback>
                    <p:oleObj name="Equation" r:id="rId20" imgW="241300" imgH="228600" progId="Equation.3">
                      <p:embed/>
                      <p:pic>
                        <p:nvPicPr>
                          <p:cNvPr id="0" name="Object 21"/>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2142" y="2986"/>
                            <a:ext cx="151"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7" name="Object 22">
                <a:extLst>
                  <a:ext uri="{FF2B5EF4-FFF2-40B4-BE49-F238E27FC236}">
                    <a16:creationId xmlns:a16="http://schemas.microsoft.com/office/drawing/2014/main" id="{25356B69-F1F4-47CB-8618-A1C9EE5E8735}"/>
                  </a:ext>
                </a:extLst>
              </p:cNvPr>
              <p:cNvGraphicFramePr>
                <a:graphicFrameLocks noChangeAspect="1"/>
              </p:cNvGraphicFramePr>
              <p:nvPr/>
            </p:nvGraphicFramePr>
            <p:xfrm>
              <a:off x="1301" y="3383"/>
              <a:ext cx="183" cy="183"/>
            </p:xfrm>
            <a:graphic>
              <a:graphicData uri="http://schemas.openxmlformats.org/presentationml/2006/ole">
                <mc:AlternateContent xmlns:mc="http://schemas.openxmlformats.org/markup-compatibility/2006">
                  <mc:Choice xmlns:v="urn:schemas-microsoft-com:vml" Requires="v">
                    <p:oleObj name="公式" r:id="rId22" imgW="291973" imgH="291973" progId="Equation.3">
                      <p:embed/>
                    </p:oleObj>
                  </mc:Choice>
                  <mc:Fallback>
                    <p:oleObj name="公式" r:id="rId22" imgW="291973" imgH="291973" progId="Equation.3">
                      <p:embed/>
                      <p:pic>
                        <p:nvPicPr>
                          <p:cNvPr id="0" name="Object 22"/>
                          <p:cNvPicPr>
                            <a:picLocks noChangeAspect="1" noChangeArrowheads="1"/>
                          </p:cNvPicPr>
                          <p:nvPr/>
                        </p:nvPicPr>
                        <p:blipFill>
                          <a:blip r:embed="rId23">
                            <a:lum bright="100000"/>
                            <a:extLst>
                              <a:ext uri="{28A0092B-C50C-407E-A947-70E740481C1C}">
                                <a14:useLocalDpi xmlns:a14="http://schemas.microsoft.com/office/drawing/2010/main" val="0"/>
                              </a:ext>
                            </a:extLst>
                          </a:blip>
                          <a:srcRect/>
                          <a:stretch>
                            <a:fillRect/>
                          </a:stretch>
                        </p:blipFill>
                        <p:spPr bwMode="auto">
                          <a:xfrm>
                            <a:off x="1301" y="3383"/>
                            <a:ext cx="183"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8" name="Object 23">
                <a:extLst>
                  <a:ext uri="{FF2B5EF4-FFF2-40B4-BE49-F238E27FC236}">
                    <a16:creationId xmlns:a16="http://schemas.microsoft.com/office/drawing/2014/main" id="{F28FB79C-6B13-4C18-B4C1-70139591FA7F}"/>
                  </a:ext>
                </a:extLst>
              </p:cNvPr>
              <p:cNvGraphicFramePr>
                <a:graphicFrameLocks noChangeAspect="1"/>
              </p:cNvGraphicFramePr>
              <p:nvPr/>
            </p:nvGraphicFramePr>
            <p:xfrm>
              <a:off x="1371" y="3102"/>
              <a:ext cx="135" cy="151"/>
            </p:xfrm>
            <a:graphic>
              <a:graphicData uri="http://schemas.openxmlformats.org/presentationml/2006/ole">
                <mc:AlternateContent xmlns:mc="http://schemas.openxmlformats.org/markup-compatibility/2006">
                  <mc:Choice xmlns:v="urn:schemas-microsoft-com:vml" Requires="v">
                    <p:oleObj name="公式" r:id="rId24" imgW="215713" imgH="241091" progId="Equation.3">
                      <p:embed/>
                    </p:oleObj>
                  </mc:Choice>
                  <mc:Fallback>
                    <p:oleObj name="公式" r:id="rId24" imgW="215713" imgH="241091" progId="Equation.3">
                      <p:embed/>
                      <p:pic>
                        <p:nvPicPr>
                          <p:cNvPr id="0" name="Object 23"/>
                          <p:cNvPicPr>
                            <a:picLocks noChangeAspect="1" noChangeArrowheads="1"/>
                          </p:cNvPicPr>
                          <p:nvPr/>
                        </p:nvPicPr>
                        <p:blipFill>
                          <a:blip r:embed="rId25">
                            <a:lum bright="100000"/>
                            <a:extLst>
                              <a:ext uri="{28A0092B-C50C-407E-A947-70E740481C1C}">
                                <a14:useLocalDpi xmlns:a14="http://schemas.microsoft.com/office/drawing/2010/main" val="0"/>
                              </a:ext>
                            </a:extLst>
                          </a:blip>
                          <a:srcRect/>
                          <a:stretch>
                            <a:fillRect/>
                          </a:stretch>
                        </p:blipFill>
                        <p:spPr bwMode="auto">
                          <a:xfrm>
                            <a:off x="1371" y="3102"/>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49" name="Object 24">
                <a:extLst>
                  <a:ext uri="{FF2B5EF4-FFF2-40B4-BE49-F238E27FC236}">
                    <a16:creationId xmlns:a16="http://schemas.microsoft.com/office/drawing/2014/main" id="{AC62CA6D-D8DC-4C54-95DA-CE2AC20AAC6B}"/>
                  </a:ext>
                </a:extLst>
              </p:cNvPr>
              <p:cNvGraphicFramePr>
                <a:graphicFrameLocks noChangeAspect="1"/>
              </p:cNvGraphicFramePr>
              <p:nvPr/>
            </p:nvGraphicFramePr>
            <p:xfrm>
              <a:off x="2874" y="3435"/>
              <a:ext cx="183" cy="183"/>
            </p:xfrm>
            <a:graphic>
              <a:graphicData uri="http://schemas.openxmlformats.org/presentationml/2006/ole">
                <mc:AlternateContent xmlns:mc="http://schemas.openxmlformats.org/markup-compatibility/2006">
                  <mc:Choice xmlns:v="urn:schemas-microsoft-com:vml" Requires="v">
                    <p:oleObj name="公式" r:id="rId26" imgW="291973" imgH="291973" progId="Equation.3">
                      <p:embed/>
                    </p:oleObj>
                  </mc:Choice>
                  <mc:Fallback>
                    <p:oleObj name="公式" r:id="rId26" imgW="291973" imgH="291973" progId="Equation.3">
                      <p:embed/>
                      <p:pic>
                        <p:nvPicPr>
                          <p:cNvPr id="0" name="Object 24"/>
                          <p:cNvPicPr>
                            <a:picLocks noChangeAspect="1" noChangeArrowheads="1"/>
                          </p:cNvPicPr>
                          <p:nvPr/>
                        </p:nvPicPr>
                        <p:blipFill>
                          <a:blip r:embed="rId27">
                            <a:lum bright="100000"/>
                            <a:extLst>
                              <a:ext uri="{28A0092B-C50C-407E-A947-70E740481C1C}">
                                <a14:useLocalDpi xmlns:a14="http://schemas.microsoft.com/office/drawing/2010/main" val="0"/>
                              </a:ext>
                            </a:extLst>
                          </a:blip>
                          <a:srcRect/>
                          <a:stretch>
                            <a:fillRect/>
                          </a:stretch>
                        </p:blipFill>
                        <p:spPr bwMode="auto">
                          <a:xfrm>
                            <a:off x="2874" y="3435"/>
                            <a:ext cx="183" cy="1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50" name="Object 25">
                <a:extLst>
                  <a:ext uri="{FF2B5EF4-FFF2-40B4-BE49-F238E27FC236}">
                    <a16:creationId xmlns:a16="http://schemas.microsoft.com/office/drawing/2014/main" id="{37B50B69-3A55-47C4-BAD4-6F6184BFA37F}"/>
                  </a:ext>
                </a:extLst>
              </p:cNvPr>
              <p:cNvGraphicFramePr>
                <a:graphicFrameLocks noChangeAspect="1"/>
              </p:cNvGraphicFramePr>
              <p:nvPr/>
            </p:nvGraphicFramePr>
            <p:xfrm>
              <a:off x="1603" y="3471"/>
              <a:ext cx="176" cy="151"/>
            </p:xfrm>
            <a:graphic>
              <a:graphicData uri="http://schemas.openxmlformats.org/presentationml/2006/ole">
                <mc:AlternateContent xmlns:mc="http://schemas.openxmlformats.org/markup-compatibility/2006">
                  <mc:Choice xmlns:v="urn:schemas-microsoft-com:vml" Requires="v">
                    <p:oleObj name="公式" r:id="rId28" imgW="279279" imgH="241195" progId="Equation.3">
                      <p:embed/>
                    </p:oleObj>
                  </mc:Choice>
                  <mc:Fallback>
                    <p:oleObj name="公式" r:id="rId28" imgW="279279" imgH="241195" progId="Equation.3">
                      <p:embed/>
                      <p:pic>
                        <p:nvPicPr>
                          <p:cNvPr id="0" name="Object 25"/>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1603" y="3471"/>
                            <a:ext cx="176"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813" name="Line 47">
              <a:extLst>
                <a:ext uri="{FF2B5EF4-FFF2-40B4-BE49-F238E27FC236}">
                  <a16:creationId xmlns:a16="http://schemas.microsoft.com/office/drawing/2014/main" id="{E9B7EF81-1EC8-409E-98C4-87737DBE3868}"/>
                </a:ext>
              </a:extLst>
            </p:cNvPr>
            <p:cNvSpPr>
              <a:spLocks noChangeShapeType="1"/>
            </p:cNvSpPr>
            <p:nvPr/>
          </p:nvSpPr>
          <p:spPr bwMode="auto">
            <a:xfrm>
              <a:off x="4512" y="1536"/>
              <a:ext cx="72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3814" name="Object 10">
              <a:extLst>
                <a:ext uri="{FF2B5EF4-FFF2-40B4-BE49-F238E27FC236}">
                  <a16:creationId xmlns:a16="http://schemas.microsoft.com/office/drawing/2014/main" id="{5F8D4651-25F9-426B-BF51-941422037760}"/>
                </a:ext>
              </a:extLst>
            </p:cNvPr>
            <p:cNvGraphicFramePr>
              <a:graphicFrameLocks noChangeAspect="1"/>
            </p:cNvGraphicFramePr>
            <p:nvPr/>
          </p:nvGraphicFramePr>
          <p:xfrm>
            <a:off x="5040" y="1680"/>
            <a:ext cx="176" cy="216"/>
          </p:xfrm>
          <a:graphic>
            <a:graphicData uri="http://schemas.openxmlformats.org/presentationml/2006/ole">
              <mc:AlternateContent xmlns:mc="http://schemas.openxmlformats.org/markup-compatibility/2006">
                <mc:Choice xmlns:v="urn:schemas-microsoft-com:vml" Requires="v">
                  <p:oleObj name="Equation" r:id="rId29" imgW="238211" imgH="304653" progId="Equation.3">
                    <p:embed/>
                  </p:oleObj>
                </mc:Choice>
                <mc:Fallback>
                  <p:oleObj name="Equation" r:id="rId29" imgW="238211" imgH="304653" progId="Equation.3">
                    <p:embed/>
                    <p:pic>
                      <p:nvPicPr>
                        <p:cNvPr id="0" name="Object 10"/>
                        <p:cNvPicPr>
                          <a:picLocks noChangeAspect="1" noChangeArrowheads="1"/>
                        </p:cNvPicPr>
                        <p:nvPr/>
                      </p:nvPicPr>
                      <p:blipFill>
                        <a:blip r:embed="rId30">
                          <a:lum bright="100000"/>
                          <a:extLst>
                            <a:ext uri="{28A0092B-C50C-407E-A947-70E740481C1C}">
                              <a14:useLocalDpi xmlns:a14="http://schemas.microsoft.com/office/drawing/2010/main" val="0"/>
                            </a:ext>
                          </a:extLst>
                        </a:blip>
                        <a:srcRect/>
                        <a:stretch>
                          <a:fillRect/>
                        </a:stretch>
                      </p:blipFill>
                      <p:spPr bwMode="auto">
                        <a:xfrm>
                          <a:off x="5040" y="1680"/>
                          <a:ext cx="17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5" name="Object 11">
              <a:extLst>
                <a:ext uri="{FF2B5EF4-FFF2-40B4-BE49-F238E27FC236}">
                  <a16:creationId xmlns:a16="http://schemas.microsoft.com/office/drawing/2014/main" id="{191CCCBF-D470-4D81-8406-15967E6AC83B}"/>
                </a:ext>
              </a:extLst>
            </p:cNvPr>
            <p:cNvGraphicFramePr>
              <a:graphicFrameLocks noChangeAspect="1"/>
            </p:cNvGraphicFramePr>
            <p:nvPr/>
          </p:nvGraphicFramePr>
          <p:xfrm>
            <a:off x="5328" y="1296"/>
            <a:ext cx="152" cy="144"/>
          </p:xfrm>
          <a:graphic>
            <a:graphicData uri="http://schemas.openxmlformats.org/presentationml/2006/ole">
              <mc:AlternateContent xmlns:mc="http://schemas.openxmlformats.org/markup-compatibility/2006">
                <mc:Choice xmlns:v="urn:schemas-microsoft-com:vml" Requires="v">
                  <p:oleObj name="Equation" r:id="rId31" imgW="241300" imgH="228600" progId="Equation.3">
                    <p:embed/>
                  </p:oleObj>
                </mc:Choice>
                <mc:Fallback>
                  <p:oleObj name="Equation" r:id="rId31" imgW="241300" imgH="228600" progId="Equation.3">
                    <p:embed/>
                    <p:pic>
                      <p:nvPicPr>
                        <p:cNvPr id="0" name="Object 11"/>
                        <p:cNvPicPr>
                          <a:picLocks noChangeAspect="1" noChangeArrowheads="1"/>
                        </p:cNvPicPr>
                        <p:nvPr/>
                      </p:nvPicPr>
                      <p:blipFill>
                        <a:blip r:embed="rId32">
                          <a:lum bright="100000"/>
                          <a:extLst>
                            <a:ext uri="{28A0092B-C50C-407E-A947-70E740481C1C}">
                              <a14:useLocalDpi xmlns:a14="http://schemas.microsoft.com/office/drawing/2010/main" val="0"/>
                            </a:ext>
                          </a:extLst>
                        </a:blip>
                        <a:srcRect/>
                        <a:stretch>
                          <a:fillRect/>
                        </a:stretch>
                      </p:blipFill>
                      <p:spPr bwMode="auto">
                        <a:xfrm>
                          <a:off x="5328" y="1296"/>
                          <a:ext cx="152"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3797" name="Text Box 50">
            <a:extLst>
              <a:ext uri="{FF2B5EF4-FFF2-40B4-BE49-F238E27FC236}">
                <a16:creationId xmlns:a16="http://schemas.microsoft.com/office/drawing/2014/main" id="{C7BF2B8D-7F3C-4E6C-B122-ED570CA42834}"/>
              </a:ext>
            </a:extLst>
          </p:cNvPr>
          <p:cNvSpPr txBox="1">
            <a:spLocks noChangeArrowheads="1"/>
          </p:cNvSpPr>
          <p:nvPr/>
        </p:nvSpPr>
        <p:spPr bwMode="auto">
          <a:xfrm>
            <a:off x="1295400" y="5053013"/>
            <a:ext cx="4167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latin typeface="楷体_GB2312" pitchFamily="49" charset="-122"/>
                <a:ea typeface="楷体_GB2312" pitchFamily="49" charset="-122"/>
              </a:rPr>
              <a:t>5</a:t>
            </a:r>
            <a:r>
              <a:rPr lang="zh-CN" altLang="en-US" sz="2600" b="1">
                <a:solidFill>
                  <a:srgbClr val="FFFFFF"/>
                </a:solidFill>
                <a:latin typeface="楷体_GB2312" pitchFamily="49" charset="-122"/>
                <a:ea typeface="楷体_GB2312" pitchFamily="49" charset="-122"/>
              </a:rPr>
              <a:t>、圆弧电流弧心处的磁场</a:t>
            </a:r>
            <a:r>
              <a:rPr lang="en-US" altLang="zh-CN" sz="2600" b="1">
                <a:solidFill>
                  <a:srgbClr val="FFFFFF"/>
                </a:solidFill>
                <a:latin typeface="楷体_GB2312" pitchFamily="49" charset="-122"/>
                <a:ea typeface="楷体_GB2312" pitchFamily="49" charset="-122"/>
              </a:rPr>
              <a:t>.</a:t>
            </a:r>
          </a:p>
        </p:txBody>
      </p:sp>
      <p:grpSp>
        <p:nvGrpSpPr>
          <p:cNvPr id="33798" name="Group 51">
            <a:extLst>
              <a:ext uri="{FF2B5EF4-FFF2-40B4-BE49-F238E27FC236}">
                <a16:creationId xmlns:a16="http://schemas.microsoft.com/office/drawing/2014/main" id="{7C636FCB-D890-4D7E-BEF6-956FF75B8923}"/>
              </a:ext>
            </a:extLst>
          </p:cNvPr>
          <p:cNvGrpSpPr>
            <a:grpSpLocks/>
          </p:cNvGrpSpPr>
          <p:nvPr/>
        </p:nvGrpSpPr>
        <p:grpSpPr bwMode="auto">
          <a:xfrm>
            <a:off x="6477000" y="4114800"/>
            <a:ext cx="1371600" cy="1892300"/>
            <a:chOff x="4128" y="624"/>
            <a:chExt cx="864" cy="1192"/>
          </a:xfrm>
        </p:grpSpPr>
        <p:sp>
          <p:nvSpPr>
            <p:cNvPr id="33802" name="Arc 52">
              <a:extLst>
                <a:ext uri="{FF2B5EF4-FFF2-40B4-BE49-F238E27FC236}">
                  <a16:creationId xmlns:a16="http://schemas.microsoft.com/office/drawing/2014/main" id="{96B174A8-2170-4EB8-B2FB-108D04A4B162}"/>
                </a:ext>
              </a:extLst>
            </p:cNvPr>
            <p:cNvSpPr>
              <a:spLocks/>
            </p:cNvSpPr>
            <p:nvPr/>
          </p:nvSpPr>
          <p:spPr bwMode="auto">
            <a:xfrm rot="-2194230">
              <a:off x="4224" y="816"/>
              <a:ext cx="672" cy="62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FF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803" name="Line 53">
              <a:extLst>
                <a:ext uri="{FF2B5EF4-FFF2-40B4-BE49-F238E27FC236}">
                  <a16:creationId xmlns:a16="http://schemas.microsoft.com/office/drawing/2014/main" id="{1BE2DBE6-55C1-4C73-A6A7-04B80F32A960}"/>
                </a:ext>
              </a:extLst>
            </p:cNvPr>
            <p:cNvSpPr>
              <a:spLocks noChangeShapeType="1"/>
            </p:cNvSpPr>
            <p:nvPr/>
          </p:nvSpPr>
          <p:spPr bwMode="auto">
            <a:xfrm flipH="1" flipV="1">
              <a:off x="4128" y="1104"/>
              <a:ext cx="384" cy="432"/>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04" name="Line 54">
              <a:extLst>
                <a:ext uri="{FF2B5EF4-FFF2-40B4-BE49-F238E27FC236}">
                  <a16:creationId xmlns:a16="http://schemas.microsoft.com/office/drawing/2014/main" id="{D9BB2DA3-4D48-4623-B036-11FACCC4A608}"/>
                </a:ext>
              </a:extLst>
            </p:cNvPr>
            <p:cNvSpPr>
              <a:spLocks noChangeShapeType="1"/>
            </p:cNvSpPr>
            <p:nvPr/>
          </p:nvSpPr>
          <p:spPr bwMode="auto">
            <a:xfrm flipV="1">
              <a:off x="4512" y="1200"/>
              <a:ext cx="480" cy="336"/>
            </a:xfrm>
            <a:prstGeom prst="line">
              <a:avLst/>
            </a:prstGeom>
            <a:noFill/>
            <a:ln w="28575">
              <a:solidFill>
                <a:srgbClr val="FF3300"/>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3805" name="Object 5">
              <a:extLst>
                <a:ext uri="{FF2B5EF4-FFF2-40B4-BE49-F238E27FC236}">
                  <a16:creationId xmlns:a16="http://schemas.microsoft.com/office/drawing/2014/main" id="{089FF209-3070-403E-96F3-6A19D4583D38}"/>
                </a:ext>
              </a:extLst>
            </p:cNvPr>
            <p:cNvGraphicFramePr>
              <a:graphicFrameLocks noChangeAspect="1"/>
            </p:cNvGraphicFramePr>
            <p:nvPr/>
          </p:nvGraphicFramePr>
          <p:xfrm>
            <a:off x="4416" y="1440"/>
            <a:ext cx="184" cy="184"/>
          </p:xfrm>
          <a:graphic>
            <a:graphicData uri="http://schemas.openxmlformats.org/presentationml/2006/ole">
              <mc:AlternateContent xmlns:mc="http://schemas.openxmlformats.org/markup-compatibility/2006">
                <mc:Choice xmlns:v="urn:schemas-microsoft-com:vml" Requires="v">
                  <p:oleObj name="Equation" r:id="rId33" imgW="257254" imgH="257175" progId="Equation.3">
                    <p:embed/>
                  </p:oleObj>
                </mc:Choice>
                <mc:Fallback>
                  <p:oleObj name="Equation" r:id="rId33" imgW="257254" imgH="257175" progId="Equation.3">
                    <p:embed/>
                    <p:pic>
                      <p:nvPicPr>
                        <p:cNvPr id="0" name="Object 5"/>
                        <p:cNvPicPr>
                          <a:picLocks noChangeAspect="1" noChangeArrowheads="1"/>
                        </p:cNvPicPr>
                        <p:nvPr/>
                      </p:nvPicPr>
                      <p:blipFill>
                        <a:blip r:embed="rId34">
                          <a:lum bright="100000"/>
                          <a:extLst>
                            <a:ext uri="{28A0092B-C50C-407E-A947-70E740481C1C}">
                              <a14:useLocalDpi xmlns:a14="http://schemas.microsoft.com/office/drawing/2010/main" val="0"/>
                            </a:ext>
                          </a:extLst>
                        </a:blip>
                        <a:srcRect/>
                        <a:stretch>
                          <a:fillRect/>
                        </a:stretch>
                      </p:blipFill>
                      <p:spPr bwMode="auto">
                        <a:xfrm>
                          <a:off x="4416" y="1440"/>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6" name="Object 6">
              <a:extLst>
                <a:ext uri="{FF2B5EF4-FFF2-40B4-BE49-F238E27FC236}">
                  <a16:creationId xmlns:a16="http://schemas.microsoft.com/office/drawing/2014/main" id="{1CE070F5-AB8B-4474-8213-A05AB495512D}"/>
                </a:ext>
              </a:extLst>
            </p:cNvPr>
            <p:cNvGraphicFramePr>
              <a:graphicFrameLocks noChangeAspect="1"/>
            </p:cNvGraphicFramePr>
            <p:nvPr/>
          </p:nvGraphicFramePr>
          <p:xfrm>
            <a:off x="4512" y="1632"/>
            <a:ext cx="120" cy="184"/>
          </p:xfrm>
          <a:graphic>
            <a:graphicData uri="http://schemas.openxmlformats.org/presentationml/2006/ole">
              <mc:AlternateContent xmlns:mc="http://schemas.openxmlformats.org/markup-compatibility/2006">
                <mc:Choice xmlns:v="urn:schemas-microsoft-com:vml" Requires="v">
                  <p:oleObj name="Equation" r:id="rId35" imgW="190417" imgH="291973" progId="Equation.3">
                    <p:embed/>
                  </p:oleObj>
                </mc:Choice>
                <mc:Fallback>
                  <p:oleObj name="Equation" r:id="rId35" imgW="190417" imgH="291973" progId="Equation.3">
                    <p:embed/>
                    <p:pic>
                      <p:nvPicPr>
                        <p:cNvPr id="0" name="Object 6"/>
                        <p:cNvPicPr>
                          <a:picLocks noChangeAspect="1" noChangeArrowheads="1"/>
                        </p:cNvPicPr>
                        <p:nvPr/>
                      </p:nvPicPr>
                      <p:blipFill>
                        <a:blip r:embed="rId36">
                          <a:lum bright="100000"/>
                          <a:extLst>
                            <a:ext uri="{28A0092B-C50C-407E-A947-70E740481C1C}">
                              <a14:useLocalDpi xmlns:a14="http://schemas.microsoft.com/office/drawing/2010/main" val="0"/>
                            </a:ext>
                          </a:extLst>
                        </a:blip>
                        <a:srcRect/>
                        <a:stretch>
                          <a:fillRect/>
                        </a:stretch>
                      </p:blipFill>
                      <p:spPr bwMode="auto">
                        <a:xfrm>
                          <a:off x="4512" y="1632"/>
                          <a:ext cx="12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07" name="Object 7">
              <a:extLst>
                <a:ext uri="{FF2B5EF4-FFF2-40B4-BE49-F238E27FC236}">
                  <a16:creationId xmlns:a16="http://schemas.microsoft.com/office/drawing/2014/main" id="{619CCC67-9D03-4176-BB78-006CE895F869}"/>
                </a:ext>
              </a:extLst>
            </p:cNvPr>
            <p:cNvGraphicFramePr>
              <a:graphicFrameLocks noChangeAspect="1"/>
            </p:cNvGraphicFramePr>
            <p:nvPr/>
          </p:nvGraphicFramePr>
          <p:xfrm>
            <a:off x="4272" y="1056"/>
            <a:ext cx="176" cy="176"/>
          </p:xfrm>
          <a:graphic>
            <a:graphicData uri="http://schemas.openxmlformats.org/presentationml/2006/ole">
              <mc:AlternateContent xmlns:mc="http://schemas.openxmlformats.org/markup-compatibility/2006">
                <mc:Choice xmlns:v="urn:schemas-microsoft-com:vml" Requires="v">
                  <p:oleObj name="Equation" r:id="rId37" imgW="279400" imgH="279400" progId="Equation.3">
                    <p:embed/>
                  </p:oleObj>
                </mc:Choice>
                <mc:Fallback>
                  <p:oleObj name="Equation" r:id="rId37" imgW="279400" imgH="279400" progId="Equation.3">
                    <p:embed/>
                    <p:pic>
                      <p:nvPicPr>
                        <p:cNvPr id="0" name="Object 7"/>
                        <p:cNvPicPr>
                          <a:picLocks noChangeAspect="1" noChangeArrowheads="1"/>
                        </p:cNvPicPr>
                        <p:nvPr/>
                      </p:nvPicPr>
                      <p:blipFill>
                        <a:blip r:embed="rId38">
                          <a:lum bright="100000"/>
                          <a:extLst>
                            <a:ext uri="{28A0092B-C50C-407E-A947-70E740481C1C}">
                              <a14:useLocalDpi xmlns:a14="http://schemas.microsoft.com/office/drawing/2010/main" val="0"/>
                            </a:ext>
                          </a:extLst>
                        </a:blip>
                        <a:srcRect/>
                        <a:stretch>
                          <a:fillRect/>
                        </a:stretch>
                      </p:blipFill>
                      <p:spPr bwMode="auto">
                        <a:xfrm>
                          <a:off x="4272" y="1056"/>
                          <a:ext cx="1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8" name="Line 58">
              <a:extLst>
                <a:ext uri="{FF2B5EF4-FFF2-40B4-BE49-F238E27FC236}">
                  <a16:creationId xmlns:a16="http://schemas.microsoft.com/office/drawing/2014/main" id="{FB6EF6ED-4EE4-40B9-BA2E-CBB8548CFF36}"/>
                </a:ext>
              </a:extLst>
            </p:cNvPr>
            <p:cNvSpPr>
              <a:spLocks noChangeShapeType="1"/>
            </p:cNvSpPr>
            <p:nvPr/>
          </p:nvSpPr>
          <p:spPr bwMode="auto">
            <a:xfrm flipV="1">
              <a:off x="4512" y="912"/>
              <a:ext cx="0" cy="576"/>
            </a:xfrm>
            <a:prstGeom prst="line">
              <a:avLst/>
            </a:prstGeom>
            <a:noFill/>
            <a:ln w="28575">
              <a:solidFill>
                <a:srgbClr val="800000"/>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809" name="Line 59">
              <a:extLst>
                <a:ext uri="{FF2B5EF4-FFF2-40B4-BE49-F238E27FC236}">
                  <a16:creationId xmlns:a16="http://schemas.microsoft.com/office/drawing/2014/main" id="{8F1F94D1-40A7-4E78-99B3-1DD914715BA7}"/>
                </a:ext>
              </a:extLst>
            </p:cNvPr>
            <p:cNvSpPr>
              <a:spLocks noChangeShapeType="1"/>
            </p:cNvSpPr>
            <p:nvPr/>
          </p:nvSpPr>
          <p:spPr bwMode="auto">
            <a:xfrm>
              <a:off x="4512" y="912"/>
              <a:ext cx="144"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3810" name="Object 8">
              <a:extLst>
                <a:ext uri="{FF2B5EF4-FFF2-40B4-BE49-F238E27FC236}">
                  <a16:creationId xmlns:a16="http://schemas.microsoft.com/office/drawing/2014/main" id="{895C52F1-5EE0-41DD-85A9-8264B8C5266B}"/>
                </a:ext>
              </a:extLst>
            </p:cNvPr>
            <p:cNvGraphicFramePr>
              <a:graphicFrameLocks noChangeAspect="1"/>
            </p:cNvGraphicFramePr>
            <p:nvPr/>
          </p:nvGraphicFramePr>
          <p:xfrm>
            <a:off x="4416" y="624"/>
            <a:ext cx="320" cy="232"/>
          </p:xfrm>
          <a:graphic>
            <a:graphicData uri="http://schemas.openxmlformats.org/presentationml/2006/ole">
              <mc:AlternateContent xmlns:mc="http://schemas.openxmlformats.org/markup-compatibility/2006">
                <mc:Choice xmlns:v="urn:schemas-microsoft-com:vml" Requires="v">
                  <p:oleObj name="Equation" r:id="rId39" imgW="466721" imgH="333428" progId="Equation.3">
                    <p:embed/>
                  </p:oleObj>
                </mc:Choice>
                <mc:Fallback>
                  <p:oleObj name="Equation" r:id="rId39" imgW="466721" imgH="333428" progId="Equation.3">
                    <p:embed/>
                    <p:pic>
                      <p:nvPicPr>
                        <p:cNvPr id="0" name="Object 8"/>
                        <p:cNvPicPr>
                          <a:picLocks noChangeAspect="1" noChangeArrowheads="1"/>
                        </p:cNvPicPr>
                        <p:nvPr/>
                      </p:nvPicPr>
                      <p:blipFill>
                        <a:blip r:embed="rId40">
                          <a:lum bright="100000"/>
                          <a:extLst>
                            <a:ext uri="{28A0092B-C50C-407E-A947-70E740481C1C}">
                              <a14:useLocalDpi xmlns:a14="http://schemas.microsoft.com/office/drawing/2010/main" val="0"/>
                            </a:ext>
                          </a:extLst>
                        </a:blip>
                        <a:srcRect/>
                        <a:stretch>
                          <a:fillRect/>
                        </a:stretch>
                      </p:blipFill>
                      <p:spPr bwMode="auto">
                        <a:xfrm>
                          <a:off x="4416" y="624"/>
                          <a:ext cx="32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811" name="Object 9">
              <a:extLst>
                <a:ext uri="{FF2B5EF4-FFF2-40B4-BE49-F238E27FC236}">
                  <a16:creationId xmlns:a16="http://schemas.microsoft.com/office/drawing/2014/main" id="{B2DF01FA-CCA2-42E0-8CE2-4EC3C9224299}"/>
                </a:ext>
              </a:extLst>
            </p:cNvPr>
            <p:cNvGraphicFramePr>
              <a:graphicFrameLocks noChangeAspect="1"/>
            </p:cNvGraphicFramePr>
            <p:nvPr/>
          </p:nvGraphicFramePr>
          <p:xfrm>
            <a:off x="4224" y="1488"/>
            <a:ext cx="176" cy="216"/>
          </p:xfrm>
          <a:graphic>
            <a:graphicData uri="http://schemas.openxmlformats.org/presentationml/2006/ole">
              <mc:AlternateContent xmlns:mc="http://schemas.openxmlformats.org/markup-compatibility/2006">
                <mc:Choice xmlns:v="urn:schemas-microsoft-com:vml" Requires="v">
                  <p:oleObj name="Equation" r:id="rId41" imgW="238211" imgH="304653" progId="Equation.3">
                    <p:embed/>
                  </p:oleObj>
                </mc:Choice>
                <mc:Fallback>
                  <p:oleObj name="Equation" r:id="rId41" imgW="238211" imgH="304653" progId="Equation.3">
                    <p:embed/>
                    <p:pic>
                      <p:nvPicPr>
                        <p:cNvPr id="0" name="Object 9"/>
                        <p:cNvPicPr>
                          <a:picLocks noChangeAspect="1" noChangeArrowheads="1"/>
                        </p:cNvPicPr>
                        <p:nvPr/>
                      </p:nvPicPr>
                      <p:blipFill>
                        <a:blip r:embed="rId42">
                          <a:lum bright="100000"/>
                          <a:extLst>
                            <a:ext uri="{28A0092B-C50C-407E-A947-70E740481C1C}">
                              <a14:useLocalDpi xmlns:a14="http://schemas.microsoft.com/office/drawing/2010/main" val="0"/>
                            </a:ext>
                          </a:extLst>
                        </a:blip>
                        <a:srcRect/>
                        <a:stretch>
                          <a:fillRect/>
                        </a:stretch>
                      </p:blipFill>
                      <p:spPr bwMode="auto">
                        <a:xfrm>
                          <a:off x="4224" y="1488"/>
                          <a:ext cx="17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799" name="Object 3">
            <a:extLst>
              <a:ext uri="{FF2B5EF4-FFF2-40B4-BE49-F238E27FC236}">
                <a16:creationId xmlns:a16="http://schemas.microsoft.com/office/drawing/2014/main" id="{4FDF56EA-4826-4091-BDC6-DEF5257760E1}"/>
              </a:ext>
            </a:extLst>
          </p:cNvPr>
          <p:cNvGraphicFramePr>
            <a:graphicFrameLocks noChangeAspect="1"/>
          </p:cNvGraphicFramePr>
          <p:nvPr/>
        </p:nvGraphicFramePr>
        <p:xfrm>
          <a:off x="2524125" y="5545138"/>
          <a:ext cx="1435100" cy="774700"/>
        </p:xfrm>
        <a:graphic>
          <a:graphicData uri="http://schemas.openxmlformats.org/presentationml/2006/ole">
            <mc:AlternateContent xmlns:mc="http://schemas.openxmlformats.org/markup-compatibility/2006">
              <mc:Choice xmlns:v="urn:schemas-microsoft-com:vml" Requires="v">
                <p:oleObj name="Equation" r:id="rId43" imgW="1400164" imgH="733398" progId="Equation.3">
                  <p:embed/>
                </p:oleObj>
              </mc:Choice>
              <mc:Fallback>
                <p:oleObj name="Equation" r:id="rId43" imgW="1400164" imgH="733398" progId="Equation.3">
                  <p:embed/>
                  <p:pic>
                    <p:nvPicPr>
                      <p:cNvPr id="0" name="Object 3"/>
                      <p:cNvPicPr>
                        <a:picLocks noChangeAspect="1" noChangeArrowheads="1"/>
                      </p:cNvPicPr>
                      <p:nvPr/>
                    </p:nvPicPr>
                    <p:blipFill>
                      <a:blip r:embed="rId44">
                        <a:lum bright="100000"/>
                        <a:extLst>
                          <a:ext uri="{28A0092B-C50C-407E-A947-70E740481C1C}">
                            <a14:useLocalDpi xmlns:a14="http://schemas.microsoft.com/office/drawing/2010/main" val="0"/>
                          </a:ext>
                        </a:extLst>
                      </a:blip>
                      <a:srcRect/>
                      <a:stretch>
                        <a:fillRect/>
                      </a:stretch>
                    </p:blipFill>
                    <p:spPr bwMode="auto">
                      <a:xfrm>
                        <a:off x="2524125" y="5545138"/>
                        <a:ext cx="14351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0" name="Text Box 64">
            <a:extLst>
              <a:ext uri="{FF2B5EF4-FFF2-40B4-BE49-F238E27FC236}">
                <a16:creationId xmlns:a16="http://schemas.microsoft.com/office/drawing/2014/main" id="{1EBD7DC8-E10A-41EC-9D09-5986DD8E3B67}"/>
              </a:ext>
            </a:extLst>
          </p:cNvPr>
          <p:cNvSpPr txBox="1">
            <a:spLocks noChangeArrowheads="1"/>
          </p:cNvSpPr>
          <p:nvPr/>
        </p:nvSpPr>
        <p:spPr bwMode="auto">
          <a:xfrm>
            <a:off x="1308100" y="3484563"/>
            <a:ext cx="3835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latin typeface="楷体_GB2312" pitchFamily="49" charset="-122"/>
                <a:ea typeface="楷体_GB2312" pitchFamily="49" charset="-122"/>
              </a:rPr>
              <a:t>4</a:t>
            </a:r>
            <a:r>
              <a:rPr lang="zh-CN" altLang="en-US" sz="2600" b="1">
                <a:solidFill>
                  <a:srgbClr val="FFFFFF"/>
                </a:solidFill>
                <a:latin typeface="楷体_GB2312" pitchFamily="49" charset="-122"/>
                <a:ea typeface="楷体_GB2312" pitchFamily="49" charset="-122"/>
              </a:rPr>
              <a:t>、圆电流圆心处的磁场</a:t>
            </a:r>
            <a:r>
              <a:rPr lang="en-US" altLang="zh-CN" sz="2600" b="1">
                <a:solidFill>
                  <a:srgbClr val="FFFFFF"/>
                </a:solidFill>
                <a:latin typeface="楷体_GB2312" pitchFamily="49" charset="-122"/>
                <a:ea typeface="楷体_GB2312" pitchFamily="49" charset="-122"/>
              </a:rPr>
              <a:t>.</a:t>
            </a:r>
          </a:p>
        </p:txBody>
      </p:sp>
      <p:graphicFrame>
        <p:nvGraphicFramePr>
          <p:cNvPr id="33801" name="Object 4">
            <a:extLst>
              <a:ext uri="{FF2B5EF4-FFF2-40B4-BE49-F238E27FC236}">
                <a16:creationId xmlns:a16="http://schemas.microsoft.com/office/drawing/2014/main" id="{92A900A0-F2B2-4F28-B1BC-ED00B87EE011}"/>
              </a:ext>
            </a:extLst>
          </p:cNvPr>
          <p:cNvGraphicFramePr>
            <a:graphicFrameLocks noChangeAspect="1"/>
          </p:cNvGraphicFramePr>
          <p:nvPr/>
        </p:nvGraphicFramePr>
        <p:xfrm>
          <a:off x="2527300" y="3933825"/>
          <a:ext cx="1244600" cy="825500"/>
        </p:xfrm>
        <a:graphic>
          <a:graphicData uri="http://schemas.openxmlformats.org/presentationml/2006/ole">
            <mc:AlternateContent xmlns:mc="http://schemas.openxmlformats.org/markup-compatibility/2006">
              <mc:Choice xmlns:v="urn:schemas-microsoft-com:vml" Requires="v">
                <p:oleObj name="Equation" r:id="rId45" imgW="1209739" imgH="790588" progId="Equation.3">
                  <p:embed/>
                </p:oleObj>
              </mc:Choice>
              <mc:Fallback>
                <p:oleObj name="Equation" r:id="rId45" imgW="1209739" imgH="790588" progId="Equation.3">
                  <p:embed/>
                  <p:pic>
                    <p:nvPicPr>
                      <p:cNvPr id="0" name="Object 4"/>
                      <p:cNvPicPr>
                        <a:picLocks noChangeAspect="1" noChangeArrowheads="1"/>
                      </p:cNvPicPr>
                      <p:nvPr/>
                    </p:nvPicPr>
                    <p:blipFill>
                      <a:blip r:embed="rId46">
                        <a:lum bright="100000"/>
                        <a:extLst>
                          <a:ext uri="{28A0092B-C50C-407E-A947-70E740481C1C}">
                            <a14:useLocalDpi xmlns:a14="http://schemas.microsoft.com/office/drawing/2010/main" val="0"/>
                          </a:ext>
                        </a:extLst>
                      </a:blip>
                      <a:srcRect/>
                      <a:stretch>
                        <a:fillRect/>
                      </a:stretch>
                    </p:blipFill>
                    <p:spPr bwMode="auto">
                      <a:xfrm>
                        <a:off x="2527300" y="3933825"/>
                        <a:ext cx="12446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a:extLst>
              <a:ext uri="{FF2B5EF4-FFF2-40B4-BE49-F238E27FC236}">
                <a16:creationId xmlns:a16="http://schemas.microsoft.com/office/drawing/2014/main" id="{14FCC37A-6463-4F38-AA8A-B79D670BDBC1}"/>
              </a:ext>
            </a:extLst>
          </p:cNvPr>
          <p:cNvSpPr txBox="1">
            <a:spLocks noChangeArrowheads="1"/>
          </p:cNvSpPr>
          <p:nvPr/>
        </p:nvSpPr>
        <p:spPr bwMode="auto">
          <a:xfrm>
            <a:off x="857250" y="271463"/>
            <a:ext cx="7327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latin typeface="楷体_GB2312" pitchFamily="49" charset="-122"/>
                <a:ea typeface="楷体_GB2312" pitchFamily="49" charset="-122"/>
              </a:rPr>
              <a:t>三、恒定磁场的高斯高斯定理和安培环路定理</a:t>
            </a:r>
            <a:endParaRPr lang="en-US" altLang="zh-CN" sz="2800" b="1">
              <a:solidFill>
                <a:srgbClr val="FFFF00"/>
              </a:solidFill>
              <a:latin typeface="楷体_GB2312" pitchFamily="49" charset="-122"/>
              <a:ea typeface="楷体_GB2312" pitchFamily="49" charset="-122"/>
            </a:endParaRPr>
          </a:p>
        </p:txBody>
      </p:sp>
      <p:graphicFrame>
        <p:nvGraphicFramePr>
          <p:cNvPr id="34819" name="Object 2">
            <a:extLst>
              <a:ext uri="{FF2B5EF4-FFF2-40B4-BE49-F238E27FC236}">
                <a16:creationId xmlns:a16="http://schemas.microsoft.com/office/drawing/2014/main" id="{D99BAA22-5AB8-4DFE-9B0C-6243B6E75FA3}"/>
              </a:ext>
            </a:extLst>
          </p:cNvPr>
          <p:cNvGraphicFramePr>
            <a:graphicFrameLocks noChangeAspect="1"/>
          </p:cNvGraphicFramePr>
          <p:nvPr/>
        </p:nvGraphicFramePr>
        <p:xfrm>
          <a:off x="2724150" y="1108075"/>
          <a:ext cx="3492500" cy="654050"/>
        </p:xfrm>
        <a:graphic>
          <a:graphicData uri="http://schemas.openxmlformats.org/presentationml/2006/ole">
            <mc:AlternateContent xmlns:mc="http://schemas.openxmlformats.org/markup-compatibility/2006">
              <mc:Choice xmlns:v="urn:schemas-microsoft-com:vml" Requires="v">
                <p:oleObj name="Equation" r:id="rId2" imgW="1571546" imgH="257175" progId="Equation.3">
                  <p:embed/>
                </p:oleObj>
              </mc:Choice>
              <mc:Fallback>
                <p:oleObj name="Equation" r:id="rId2" imgW="1571546" imgH="257175"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50" y="1108075"/>
                        <a:ext cx="3492500" cy="654050"/>
                      </a:xfrm>
                      <a:prstGeom prst="rect">
                        <a:avLst/>
                      </a:prstGeom>
                      <a:gradFill rotWithShape="1">
                        <a:gsLst>
                          <a:gs pos="0">
                            <a:srgbClr val="00CC99"/>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0" name="Text Box 4">
            <a:extLst>
              <a:ext uri="{FF2B5EF4-FFF2-40B4-BE49-F238E27FC236}">
                <a16:creationId xmlns:a16="http://schemas.microsoft.com/office/drawing/2014/main" id="{DE2536F6-9D65-4D1A-A542-1D574A96D05E}"/>
              </a:ext>
            </a:extLst>
          </p:cNvPr>
          <p:cNvSpPr txBox="1">
            <a:spLocks noChangeArrowheads="1"/>
          </p:cNvSpPr>
          <p:nvPr/>
        </p:nvSpPr>
        <p:spPr bwMode="auto">
          <a:xfrm>
            <a:off x="1030288" y="2460625"/>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楷体_GB2312" pitchFamily="49" charset="-122"/>
                <a:ea typeface="楷体_GB2312" pitchFamily="49" charset="-122"/>
              </a:rPr>
              <a:t>磁场的高斯定理：</a:t>
            </a:r>
            <a:endParaRPr lang="zh-CN" altLang="en-US" b="1">
              <a:solidFill>
                <a:srgbClr val="FFFFFF"/>
              </a:solidFill>
              <a:latin typeface="楷体_GB2312" pitchFamily="49" charset="-122"/>
              <a:ea typeface="楷体_GB2312" pitchFamily="49" charset="-122"/>
            </a:endParaRPr>
          </a:p>
        </p:txBody>
      </p:sp>
      <p:graphicFrame>
        <p:nvGraphicFramePr>
          <p:cNvPr id="34821" name="Object 3">
            <a:extLst>
              <a:ext uri="{FF2B5EF4-FFF2-40B4-BE49-F238E27FC236}">
                <a16:creationId xmlns:a16="http://schemas.microsoft.com/office/drawing/2014/main" id="{6C12A19B-C310-4B4D-83FC-474C88C14B8A}"/>
              </a:ext>
            </a:extLst>
          </p:cNvPr>
          <p:cNvGraphicFramePr>
            <a:graphicFrameLocks noChangeAspect="1"/>
          </p:cNvGraphicFramePr>
          <p:nvPr/>
        </p:nvGraphicFramePr>
        <p:xfrm>
          <a:off x="3997325" y="2471738"/>
          <a:ext cx="2017713" cy="520700"/>
        </p:xfrm>
        <a:graphic>
          <a:graphicData uri="http://schemas.openxmlformats.org/presentationml/2006/ole">
            <mc:AlternateContent xmlns:mc="http://schemas.openxmlformats.org/markup-compatibility/2006">
              <mc:Choice xmlns:v="urn:schemas-microsoft-com:vml" Requires="v">
                <p:oleObj name="Equation" r:id="rId4" imgW="1476334" imgH="428745" progId="Equation.3">
                  <p:embed/>
                </p:oleObj>
              </mc:Choice>
              <mc:Fallback>
                <p:oleObj name="Equation" r:id="rId4" imgW="1476334" imgH="428745"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7325" y="2471738"/>
                        <a:ext cx="2017713" cy="52070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2" name="Text Box 6">
            <a:extLst>
              <a:ext uri="{FF2B5EF4-FFF2-40B4-BE49-F238E27FC236}">
                <a16:creationId xmlns:a16="http://schemas.microsoft.com/office/drawing/2014/main" id="{259C0D32-7A42-4591-8260-C98808F7DE12}"/>
              </a:ext>
            </a:extLst>
          </p:cNvPr>
          <p:cNvSpPr txBox="1">
            <a:spLocks noChangeArrowheads="1"/>
          </p:cNvSpPr>
          <p:nvPr/>
        </p:nvSpPr>
        <p:spPr bwMode="auto">
          <a:xfrm>
            <a:off x="725488" y="3146425"/>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990000"/>
                </a:solidFill>
                <a:ea typeface="楷体_GB2312" pitchFamily="49" charset="-122"/>
              </a:rPr>
              <a:t>      </a:t>
            </a:r>
            <a:r>
              <a:rPr lang="zh-CN" altLang="en-US" sz="2800" b="1">
                <a:solidFill>
                  <a:srgbClr val="FFC000"/>
                </a:solidFill>
                <a:ea typeface="楷体_GB2312" pitchFamily="49" charset="-122"/>
              </a:rPr>
              <a:t>磁场为无源场，磁单极子不存在。</a:t>
            </a:r>
          </a:p>
        </p:txBody>
      </p:sp>
      <p:sp>
        <p:nvSpPr>
          <p:cNvPr id="34823" name="Text Box 7">
            <a:extLst>
              <a:ext uri="{FF2B5EF4-FFF2-40B4-BE49-F238E27FC236}">
                <a16:creationId xmlns:a16="http://schemas.microsoft.com/office/drawing/2014/main" id="{2F21EE17-8CDD-4DDF-9B9E-C02459EE8F72}"/>
              </a:ext>
            </a:extLst>
          </p:cNvPr>
          <p:cNvSpPr txBox="1">
            <a:spLocks noChangeArrowheads="1"/>
          </p:cNvSpPr>
          <p:nvPr/>
        </p:nvSpPr>
        <p:spPr bwMode="auto">
          <a:xfrm>
            <a:off x="1008063" y="3960813"/>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宋体" panose="02010600030101010101" pitchFamily="2" charset="-122"/>
                <a:ea typeface="楷体_GB2312" pitchFamily="49" charset="-122"/>
              </a:rPr>
              <a:t>安培环路定理：</a:t>
            </a:r>
            <a:endParaRPr lang="zh-CN" altLang="en-US" sz="2800">
              <a:solidFill>
                <a:srgbClr val="FFFFFF"/>
              </a:solidFill>
              <a:ea typeface="楷体_GB2312" pitchFamily="49" charset="-122"/>
            </a:endParaRPr>
          </a:p>
        </p:txBody>
      </p:sp>
      <p:graphicFrame>
        <p:nvGraphicFramePr>
          <p:cNvPr id="34824" name="Object 4">
            <a:extLst>
              <a:ext uri="{FF2B5EF4-FFF2-40B4-BE49-F238E27FC236}">
                <a16:creationId xmlns:a16="http://schemas.microsoft.com/office/drawing/2014/main" id="{DA279771-8D5C-4C26-9EB3-A9BCD085339C}"/>
              </a:ext>
            </a:extLst>
          </p:cNvPr>
          <p:cNvGraphicFramePr>
            <a:graphicFrameLocks noChangeAspect="1"/>
          </p:cNvGraphicFramePr>
          <p:nvPr/>
        </p:nvGraphicFramePr>
        <p:xfrm>
          <a:off x="2090738" y="4684713"/>
          <a:ext cx="2927350" cy="849312"/>
        </p:xfrm>
        <a:graphic>
          <a:graphicData uri="http://schemas.openxmlformats.org/presentationml/2006/ole">
            <mc:AlternateContent xmlns:mc="http://schemas.openxmlformats.org/markup-compatibility/2006">
              <mc:Choice xmlns:v="urn:schemas-microsoft-com:vml" Requires="v">
                <p:oleObj name="Equation" r:id="rId6" imgW="2552775" imgH="809652" progId="Equation.3">
                  <p:embed/>
                </p:oleObj>
              </mc:Choice>
              <mc:Fallback>
                <p:oleObj name="Equation" r:id="rId6" imgW="2552775" imgH="809652"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0738" y="4684713"/>
                        <a:ext cx="2927350" cy="849312"/>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5" name="Text Box 9">
            <a:extLst>
              <a:ext uri="{FF2B5EF4-FFF2-40B4-BE49-F238E27FC236}">
                <a16:creationId xmlns:a16="http://schemas.microsoft.com/office/drawing/2014/main" id="{DC4DA3D6-BE75-4E97-B025-ACC82F367F2A}"/>
              </a:ext>
            </a:extLst>
          </p:cNvPr>
          <p:cNvSpPr txBox="1">
            <a:spLocks noChangeArrowheads="1"/>
          </p:cNvSpPr>
          <p:nvPr/>
        </p:nvSpPr>
        <p:spPr bwMode="auto">
          <a:xfrm>
            <a:off x="1862138" y="586105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C000"/>
                </a:solidFill>
                <a:ea typeface="楷体_GB2312" pitchFamily="49" charset="-122"/>
              </a:rPr>
              <a:t>说明</a:t>
            </a:r>
            <a:r>
              <a:rPr lang="en-US" altLang="zh-CN" sz="2800" b="1">
                <a:solidFill>
                  <a:srgbClr val="FFC000"/>
                </a:solidFill>
                <a:ea typeface="楷体_GB2312" pitchFamily="49" charset="-122"/>
              </a:rPr>
              <a:t>:</a:t>
            </a:r>
            <a:r>
              <a:rPr lang="zh-CN" altLang="en-US" sz="2800" b="1">
                <a:solidFill>
                  <a:srgbClr val="FFC000"/>
                </a:solidFill>
                <a:ea typeface="楷体_GB2312" pitchFamily="49" charset="-122"/>
              </a:rPr>
              <a:t>磁场是涡旋场</a:t>
            </a:r>
            <a:r>
              <a:rPr lang="en-US" altLang="zh-CN" sz="2800" b="1">
                <a:solidFill>
                  <a:srgbClr val="FFC000"/>
                </a:solidFill>
                <a:ea typeface="楷体_GB2312" pitchFamily="49" charset="-122"/>
              </a:rPr>
              <a:t>!</a:t>
            </a:r>
          </a:p>
        </p:txBody>
      </p:sp>
      <p:sp>
        <p:nvSpPr>
          <p:cNvPr id="34826" name="Text Box 4">
            <a:extLst>
              <a:ext uri="{FF2B5EF4-FFF2-40B4-BE49-F238E27FC236}">
                <a16:creationId xmlns:a16="http://schemas.microsoft.com/office/drawing/2014/main" id="{EB0F5B27-9C26-449C-878D-53BEA353BB01}"/>
              </a:ext>
            </a:extLst>
          </p:cNvPr>
          <p:cNvSpPr txBox="1">
            <a:spLocks noChangeArrowheads="1"/>
          </p:cNvSpPr>
          <p:nvPr/>
        </p:nvSpPr>
        <p:spPr bwMode="auto">
          <a:xfrm>
            <a:off x="1063625" y="113665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latin typeface="楷体_GB2312" pitchFamily="49" charset="-122"/>
                <a:ea typeface="楷体_GB2312" pitchFamily="49" charset="-122"/>
              </a:rPr>
              <a:t>磁通量：</a:t>
            </a:r>
            <a:endParaRPr lang="zh-CN" altLang="en-US" b="1">
              <a:solidFill>
                <a:srgbClr val="FFFFFF"/>
              </a:solidFill>
              <a:latin typeface="楷体_GB2312" pitchFamily="49" charset="-122"/>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41DD4C13-B303-4511-B5B8-735713B1BF95}"/>
              </a:ext>
            </a:extLst>
          </p:cNvPr>
          <p:cNvSpPr txBox="1">
            <a:spLocks noChangeArrowheads="1"/>
          </p:cNvSpPr>
          <p:nvPr/>
        </p:nvSpPr>
        <p:spPr bwMode="auto">
          <a:xfrm>
            <a:off x="679450" y="496888"/>
            <a:ext cx="31861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FFFF"/>
                </a:solidFill>
                <a:ea typeface="楷体_GB2312" pitchFamily="49" charset="-122"/>
              </a:rPr>
              <a:t>安培环路定律的应用</a:t>
            </a:r>
          </a:p>
        </p:txBody>
      </p:sp>
      <p:sp>
        <p:nvSpPr>
          <p:cNvPr id="35843" name="Text Box 3">
            <a:extLst>
              <a:ext uri="{FF2B5EF4-FFF2-40B4-BE49-F238E27FC236}">
                <a16:creationId xmlns:a16="http://schemas.microsoft.com/office/drawing/2014/main" id="{CFE90B7C-3235-461E-B09D-0BB61DBA57B8}"/>
              </a:ext>
            </a:extLst>
          </p:cNvPr>
          <p:cNvSpPr txBox="1">
            <a:spLocks noChangeArrowheads="1"/>
          </p:cNvSpPr>
          <p:nvPr/>
        </p:nvSpPr>
        <p:spPr bwMode="auto">
          <a:xfrm>
            <a:off x="1143000" y="993775"/>
            <a:ext cx="74676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        (1)</a:t>
            </a:r>
            <a:r>
              <a:rPr lang="zh-CN" altLang="en-US" sz="2600" b="1">
                <a:solidFill>
                  <a:srgbClr val="FFFFFF"/>
                </a:solidFill>
                <a:ea typeface="楷体_GB2312" pitchFamily="49" charset="-122"/>
              </a:rPr>
              <a:t>应用安培环路定律求解磁场分布具有空间特殊对称性问题</a:t>
            </a:r>
            <a:r>
              <a:rPr lang="en-US" altLang="zh-CN" sz="2600" b="1">
                <a:solidFill>
                  <a:srgbClr val="FFFFFF"/>
                </a:solidFill>
                <a:ea typeface="楷体_GB2312" pitchFamily="49" charset="-122"/>
              </a:rPr>
              <a:t>.</a:t>
            </a:r>
          </a:p>
        </p:txBody>
      </p:sp>
      <p:graphicFrame>
        <p:nvGraphicFramePr>
          <p:cNvPr id="35844" name="Object 2">
            <a:extLst>
              <a:ext uri="{FF2B5EF4-FFF2-40B4-BE49-F238E27FC236}">
                <a16:creationId xmlns:a16="http://schemas.microsoft.com/office/drawing/2014/main" id="{3658E515-61BA-4DDA-AC06-1129E798EED7}"/>
              </a:ext>
            </a:extLst>
          </p:cNvPr>
          <p:cNvGraphicFramePr>
            <a:graphicFrameLocks noChangeAspect="1"/>
          </p:cNvGraphicFramePr>
          <p:nvPr/>
        </p:nvGraphicFramePr>
        <p:xfrm>
          <a:off x="3690938" y="1763713"/>
          <a:ext cx="2576512" cy="889000"/>
        </p:xfrm>
        <a:graphic>
          <a:graphicData uri="http://schemas.openxmlformats.org/presentationml/2006/ole">
            <mc:AlternateContent xmlns:mc="http://schemas.openxmlformats.org/markup-compatibility/2006">
              <mc:Choice xmlns:v="urn:schemas-microsoft-com:vml" Requires="v">
                <p:oleObj name="Equation" r:id="rId2" imgW="1066800" imgH="368300" progId="Equation.3">
                  <p:embed/>
                </p:oleObj>
              </mc:Choice>
              <mc:Fallback>
                <p:oleObj name="Equation" r:id="rId2" imgW="1066800" imgH="3683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1763713"/>
                        <a:ext cx="2576512" cy="88900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845" name="Group 5">
            <a:extLst>
              <a:ext uri="{FF2B5EF4-FFF2-40B4-BE49-F238E27FC236}">
                <a16:creationId xmlns:a16="http://schemas.microsoft.com/office/drawing/2014/main" id="{353F3C51-8607-4A53-BEFA-7CE5B4291680}"/>
              </a:ext>
            </a:extLst>
          </p:cNvPr>
          <p:cNvGrpSpPr>
            <a:grpSpLocks/>
          </p:cNvGrpSpPr>
          <p:nvPr/>
        </p:nvGrpSpPr>
        <p:grpSpPr bwMode="auto">
          <a:xfrm>
            <a:off x="1282700" y="2652713"/>
            <a:ext cx="7315200" cy="885825"/>
            <a:chOff x="816" y="1728"/>
            <a:chExt cx="4608" cy="558"/>
          </a:xfrm>
        </p:grpSpPr>
        <p:sp>
          <p:nvSpPr>
            <p:cNvPr id="35866" name="Text Box 6">
              <a:extLst>
                <a:ext uri="{FF2B5EF4-FFF2-40B4-BE49-F238E27FC236}">
                  <a16:creationId xmlns:a16="http://schemas.microsoft.com/office/drawing/2014/main" id="{A0B35970-EF22-4306-BD81-6478B92D790C}"/>
                </a:ext>
              </a:extLst>
            </p:cNvPr>
            <p:cNvSpPr txBox="1">
              <a:spLocks noChangeArrowheads="1"/>
            </p:cNvSpPr>
            <p:nvPr/>
          </p:nvSpPr>
          <p:spPr bwMode="auto">
            <a:xfrm>
              <a:off x="816" y="1728"/>
              <a:ext cx="4608"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000000"/>
                  </a:solidFill>
                  <a:ea typeface="楷体_GB2312" pitchFamily="49" charset="-122"/>
                </a:rPr>
                <a:t>   </a:t>
              </a:r>
              <a:r>
                <a:rPr lang="en-US" altLang="zh-CN" sz="2600" b="1">
                  <a:solidFill>
                    <a:srgbClr val="FFFFFF"/>
                  </a:solidFill>
                  <a:ea typeface="楷体_GB2312" pitchFamily="49" charset="-122"/>
                </a:rPr>
                <a:t>(a)</a:t>
              </a:r>
              <a:r>
                <a:rPr lang="zh-CN" altLang="en-US" sz="2600" b="1">
                  <a:solidFill>
                    <a:srgbClr val="FFFFFF"/>
                  </a:solidFill>
                  <a:latin typeface="Times New Roman" panose="02020603050405020304" pitchFamily="18" charset="0"/>
                  <a:ea typeface="楷体_GB2312" pitchFamily="49" charset="-122"/>
                </a:rPr>
                <a:t>若我们能确定环路</a:t>
              </a:r>
              <a:r>
                <a:rPr lang="en-US" altLang="zh-CN" sz="2600" b="1" i="1">
                  <a:solidFill>
                    <a:srgbClr val="FFFFFF"/>
                  </a:solidFill>
                  <a:latin typeface="Times New Roman" panose="02020603050405020304" pitchFamily="18" charset="0"/>
                  <a:ea typeface="楷体_GB2312" pitchFamily="49" charset="-122"/>
                </a:rPr>
                <a:t>L</a:t>
              </a:r>
              <a:r>
                <a:rPr lang="en-US" altLang="zh-CN" sz="2600" b="1">
                  <a:solidFill>
                    <a:srgbClr val="FFFFFF"/>
                  </a:solidFill>
                  <a:latin typeface="Times New Roman" panose="02020603050405020304" pitchFamily="18" charset="0"/>
                  <a:ea typeface="楷体_GB2312" pitchFamily="49" charset="-122"/>
                </a:rPr>
                <a:t>,</a:t>
              </a:r>
              <a:r>
                <a:rPr lang="zh-CN" altLang="en-US" sz="2600" b="1">
                  <a:solidFill>
                    <a:srgbClr val="FFFFFF"/>
                  </a:solidFill>
                  <a:latin typeface="Times New Roman" panose="02020603050405020304" pitchFamily="18" charset="0"/>
                  <a:ea typeface="楷体_GB2312" pitchFamily="49" charset="-122"/>
                </a:rPr>
                <a:t>在</a:t>
              </a:r>
              <a:r>
                <a:rPr lang="en-US" altLang="zh-CN" sz="2600" b="1" i="1">
                  <a:solidFill>
                    <a:srgbClr val="FFFFFF"/>
                  </a:solidFill>
                  <a:latin typeface="Times New Roman" panose="02020603050405020304" pitchFamily="18" charset="0"/>
                  <a:ea typeface="楷体_GB2312" pitchFamily="49" charset="-122"/>
                </a:rPr>
                <a:t>L</a:t>
              </a:r>
              <a:r>
                <a:rPr lang="zh-CN" altLang="en-US" sz="2600" b="1">
                  <a:solidFill>
                    <a:srgbClr val="FFFFFF"/>
                  </a:solidFill>
                  <a:latin typeface="Times New Roman" panose="02020603050405020304" pitchFamily="18" charset="0"/>
                  <a:ea typeface="楷体_GB2312" pitchFamily="49" charset="-122"/>
                </a:rPr>
                <a:t>上各点    大小相等</a:t>
              </a:r>
              <a:r>
                <a:rPr lang="en-US" altLang="zh-CN" sz="2600" b="1">
                  <a:solidFill>
                    <a:srgbClr val="FFFFFF"/>
                  </a:solidFill>
                  <a:latin typeface="Times New Roman" panose="02020603050405020304" pitchFamily="18" charset="0"/>
                  <a:ea typeface="楷体_GB2312" pitchFamily="49" charset="-122"/>
                </a:rPr>
                <a:t>,</a:t>
              </a:r>
              <a:r>
                <a:rPr lang="zh-CN" altLang="en-US" sz="2600" b="1">
                  <a:solidFill>
                    <a:srgbClr val="FFFFFF"/>
                  </a:solidFill>
                  <a:latin typeface="Times New Roman" panose="02020603050405020304" pitchFamily="18" charset="0"/>
                  <a:ea typeface="楷体_GB2312" pitchFamily="49" charset="-122"/>
                </a:rPr>
                <a:t>方向沿环路</a:t>
              </a:r>
              <a:r>
                <a:rPr lang="en-US" altLang="zh-CN" sz="2600" b="1" i="1">
                  <a:solidFill>
                    <a:srgbClr val="FFFFFF"/>
                  </a:solidFill>
                  <a:latin typeface="Times New Roman" panose="02020603050405020304" pitchFamily="18" charset="0"/>
                  <a:ea typeface="楷体_GB2312" pitchFamily="49" charset="-122"/>
                </a:rPr>
                <a:t>L</a:t>
              </a:r>
              <a:r>
                <a:rPr lang="zh-CN" altLang="en-US" sz="2600" b="1">
                  <a:solidFill>
                    <a:srgbClr val="FFFFFF"/>
                  </a:solidFill>
                  <a:latin typeface="Times New Roman" panose="02020603050405020304" pitchFamily="18" charset="0"/>
                  <a:ea typeface="楷体_GB2312" pitchFamily="49" charset="-122"/>
                </a:rPr>
                <a:t>的切向</a:t>
              </a:r>
              <a:r>
                <a:rPr lang="en-US" altLang="zh-CN" sz="2600" b="1">
                  <a:solidFill>
                    <a:srgbClr val="FFFFFF"/>
                  </a:solidFill>
                  <a:latin typeface="Times New Roman" panose="02020603050405020304" pitchFamily="18" charset="0"/>
                  <a:ea typeface="楷体_GB2312" pitchFamily="49" charset="-122"/>
                </a:rPr>
                <a:t>,</a:t>
              </a:r>
              <a:r>
                <a:rPr lang="zh-CN" altLang="en-US" sz="2600" b="1">
                  <a:solidFill>
                    <a:srgbClr val="FFFFFF"/>
                  </a:solidFill>
                  <a:latin typeface="Times New Roman" panose="02020603050405020304" pitchFamily="18" charset="0"/>
                  <a:ea typeface="楷体_GB2312" pitchFamily="49" charset="-122"/>
                </a:rPr>
                <a:t>则有</a:t>
              </a:r>
              <a:r>
                <a:rPr lang="en-US" altLang="zh-CN" sz="2600" b="1">
                  <a:solidFill>
                    <a:srgbClr val="FFFFFF"/>
                  </a:solidFill>
                  <a:ea typeface="楷体_GB2312" pitchFamily="49" charset="-122"/>
                </a:rPr>
                <a:t>:</a:t>
              </a:r>
            </a:p>
          </p:txBody>
        </p:sp>
        <p:graphicFrame>
          <p:nvGraphicFramePr>
            <p:cNvPr id="35867" name="Object 12">
              <a:extLst>
                <a:ext uri="{FF2B5EF4-FFF2-40B4-BE49-F238E27FC236}">
                  <a16:creationId xmlns:a16="http://schemas.microsoft.com/office/drawing/2014/main" id="{52019A74-FFE4-4D74-8C3D-500F0B6F997F}"/>
                </a:ext>
              </a:extLst>
            </p:cNvPr>
            <p:cNvGraphicFramePr>
              <a:graphicFrameLocks noChangeAspect="1"/>
            </p:cNvGraphicFramePr>
            <p:nvPr/>
          </p:nvGraphicFramePr>
          <p:xfrm>
            <a:off x="4128" y="1776"/>
            <a:ext cx="176" cy="216"/>
          </p:xfrm>
          <a:graphic>
            <a:graphicData uri="http://schemas.openxmlformats.org/presentationml/2006/ole">
              <mc:AlternateContent xmlns:mc="http://schemas.openxmlformats.org/markup-compatibility/2006">
                <mc:Choice xmlns:v="urn:schemas-microsoft-com:vml" Requires="v">
                  <p:oleObj name="Equation" r:id="rId4" imgW="279279" imgH="342751" progId="Equation.3">
                    <p:embed/>
                  </p:oleObj>
                </mc:Choice>
                <mc:Fallback>
                  <p:oleObj name="Equation" r:id="rId4" imgW="279279" imgH="342751" progId="Equation.3">
                    <p:embed/>
                    <p:pic>
                      <p:nvPicPr>
                        <p:cNvPr id="0" name="Object 12"/>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4128" y="1776"/>
                          <a:ext cx="17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5846" name="Object 3">
            <a:extLst>
              <a:ext uri="{FF2B5EF4-FFF2-40B4-BE49-F238E27FC236}">
                <a16:creationId xmlns:a16="http://schemas.microsoft.com/office/drawing/2014/main" id="{08454689-5CA7-4C0A-ABEC-E8D9DA2A27E6}"/>
              </a:ext>
            </a:extLst>
          </p:cNvPr>
          <p:cNvGraphicFramePr>
            <a:graphicFrameLocks noChangeAspect="1"/>
          </p:cNvGraphicFramePr>
          <p:nvPr/>
        </p:nvGraphicFramePr>
        <p:xfrm>
          <a:off x="1206500" y="3513138"/>
          <a:ext cx="5791200" cy="698500"/>
        </p:xfrm>
        <a:graphic>
          <a:graphicData uri="http://schemas.openxmlformats.org/presentationml/2006/ole">
            <mc:AlternateContent xmlns:mc="http://schemas.openxmlformats.org/markup-compatibility/2006">
              <mc:Choice xmlns:v="urn:schemas-microsoft-com:vml" Requires="v">
                <p:oleObj name="Equation" r:id="rId6" imgW="5791200" imgH="698500" progId="Equation.3">
                  <p:embed/>
                </p:oleObj>
              </mc:Choice>
              <mc:Fallback>
                <p:oleObj name="Equation" r:id="rId6" imgW="5791200" imgH="698500" progId="Equation.3">
                  <p:embed/>
                  <p:pic>
                    <p:nvPicPr>
                      <p:cNvPr id="0" name="Object 3"/>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1206500" y="3513138"/>
                        <a:ext cx="5791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7" name="Text Box 9">
            <a:extLst>
              <a:ext uri="{FF2B5EF4-FFF2-40B4-BE49-F238E27FC236}">
                <a16:creationId xmlns:a16="http://schemas.microsoft.com/office/drawing/2014/main" id="{69343EEA-99FC-4416-8467-B534FB81055B}"/>
              </a:ext>
            </a:extLst>
          </p:cNvPr>
          <p:cNvSpPr txBox="1">
            <a:spLocks noChangeArrowheads="1"/>
          </p:cNvSpPr>
          <p:nvPr/>
        </p:nvSpPr>
        <p:spPr bwMode="auto">
          <a:xfrm>
            <a:off x="1663700" y="4176713"/>
            <a:ext cx="3962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FFFF"/>
                </a:solidFill>
                <a:ea typeface="楷体_GB2312" pitchFamily="49" charset="-122"/>
              </a:rPr>
              <a:t>如无限长直线电流的磁场</a:t>
            </a:r>
            <a:r>
              <a:rPr lang="en-US" altLang="zh-CN" sz="2600" b="1">
                <a:solidFill>
                  <a:srgbClr val="FFFFFF"/>
                </a:solidFill>
                <a:ea typeface="楷体_GB2312" pitchFamily="49" charset="-122"/>
              </a:rPr>
              <a:t>.</a:t>
            </a:r>
          </a:p>
        </p:txBody>
      </p:sp>
      <p:grpSp>
        <p:nvGrpSpPr>
          <p:cNvPr id="35848" name="Group 10">
            <a:extLst>
              <a:ext uri="{FF2B5EF4-FFF2-40B4-BE49-F238E27FC236}">
                <a16:creationId xmlns:a16="http://schemas.microsoft.com/office/drawing/2014/main" id="{703E3A39-1A49-4AFA-9C36-97E6C3F0161D}"/>
              </a:ext>
            </a:extLst>
          </p:cNvPr>
          <p:cNvGrpSpPr>
            <a:grpSpLocks/>
          </p:cNvGrpSpPr>
          <p:nvPr/>
        </p:nvGrpSpPr>
        <p:grpSpPr bwMode="auto">
          <a:xfrm>
            <a:off x="7378700" y="3186113"/>
            <a:ext cx="1117600" cy="1371600"/>
            <a:chOff x="4608" y="1872"/>
            <a:chExt cx="704" cy="864"/>
          </a:xfrm>
        </p:grpSpPr>
        <p:grpSp>
          <p:nvGrpSpPr>
            <p:cNvPr id="35854" name="Group 11">
              <a:extLst>
                <a:ext uri="{FF2B5EF4-FFF2-40B4-BE49-F238E27FC236}">
                  <a16:creationId xmlns:a16="http://schemas.microsoft.com/office/drawing/2014/main" id="{3C177643-3440-41D4-A3D9-24011AD015CD}"/>
                </a:ext>
              </a:extLst>
            </p:cNvPr>
            <p:cNvGrpSpPr>
              <a:grpSpLocks/>
            </p:cNvGrpSpPr>
            <p:nvPr/>
          </p:nvGrpSpPr>
          <p:grpSpPr bwMode="auto">
            <a:xfrm>
              <a:off x="4608" y="2160"/>
              <a:ext cx="576" cy="576"/>
              <a:chOff x="4272" y="2448"/>
              <a:chExt cx="576" cy="576"/>
            </a:xfrm>
          </p:grpSpPr>
          <p:sp>
            <p:nvSpPr>
              <p:cNvPr id="35859" name="Line 12">
                <a:extLst>
                  <a:ext uri="{FF2B5EF4-FFF2-40B4-BE49-F238E27FC236}">
                    <a16:creationId xmlns:a16="http://schemas.microsoft.com/office/drawing/2014/main" id="{00791738-A34D-42C7-A198-2352389BA9E0}"/>
                  </a:ext>
                </a:extLst>
              </p:cNvPr>
              <p:cNvSpPr>
                <a:spLocks noChangeShapeType="1"/>
              </p:cNvSpPr>
              <p:nvPr/>
            </p:nvSpPr>
            <p:spPr bwMode="auto">
              <a:xfrm>
                <a:off x="4272" y="2688"/>
                <a:ext cx="0" cy="48"/>
              </a:xfrm>
              <a:prstGeom prst="line">
                <a:avLst/>
              </a:prstGeom>
              <a:noFill/>
              <a:ln w="28575">
                <a:solidFill>
                  <a:srgbClr val="800000"/>
                </a:solidFill>
                <a:round/>
                <a:headEnd type="arrow" w="med" len="me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5860" name="Group 13">
                <a:extLst>
                  <a:ext uri="{FF2B5EF4-FFF2-40B4-BE49-F238E27FC236}">
                    <a16:creationId xmlns:a16="http://schemas.microsoft.com/office/drawing/2014/main" id="{85962155-51F6-4E66-805B-582E3A7A99FF}"/>
                  </a:ext>
                </a:extLst>
              </p:cNvPr>
              <p:cNvGrpSpPr>
                <a:grpSpLocks/>
              </p:cNvGrpSpPr>
              <p:nvPr/>
            </p:nvGrpSpPr>
            <p:grpSpPr bwMode="auto">
              <a:xfrm>
                <a:off x="4272" y="2448"/>
                <a:ext cx="576" cy="576"/>
                <a:chOff x="4272" y="2880"/>
                <a:chExt cx="576" cy="576"/>
              </a:xfrm>
            </p:grpSpPr>
            <p:graphicFrame>
              <p:nvGraphicFramePr>
                <p:cNvPr id="35861" name="Object 9">
                  <a:extLst>
                    <a:ext uri="{FF2B5EF4-FFF2-40B4-BE49-F238E27FC236}">
                      <a16:creationId xmlns:a16="http://schemas.microsoft.com/office/drawing/2014/main" id="{79A88140-BB50-4123-A794-86291832EE1E}"/>
                    </a:ext>
                  </a:extLst>
                </p:cNvPr>
                <p:cNvGraphicFramePr>
                  <a:graphicFrameLocks noChangeAspect="1"/>
                </p:cNvGraphicFramePr>
                <p:nvPr/>
              </p:nvGraphicFramePr>
              <p:xfrm>
                <a:off x="4468" y="3084"/>
                <a:ext cx="184" cy="184"/>
              </p:xfrm>
              <a:graphic>
                <a:graphicData uri="http://schemas.openxmlformats.org/presentationml/2006/ole">
                  <mc:AlternateContent xmlns:mc="http://schemas.openxmlformats.org/markup-compatibility/2006">
                    <mc:Choice xmlns:v="urn:schemas-microsoft-com:vml" Requires="v">
                      <p:oleObj name="Equation" r:id="rId8" imgW="257254" imgH="257175" progId="Equation.3">
                        <p:embed/>
                      </p:oleObj>
                    </mc:Choice>
                    <mc:Fallback>
                      <p:oleObj name="Equation" r:id="rId8" imgW="257254" imgH="25717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8" y="3084"/>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2" name="Object 10">
                  <a:extLst>
                    <a:ext uri="{FF2B5EF4-FFF2-40B4-BE49-F238E27FC236}">
                      <a16:creationId xmlns:a16="http://schemas.microsoft.com/office/drawing/2014/main" id="{C1C25CE9-E203-4FA7-8D07-0D15951D3586}"/>
                    </a:ext>
                  </a:extLst>
                </p:cNvPr>
                <p:cNvGraphicFramePr>
                  <a:graphicFrameLocks noChangeAspect="1"/>
                </p:cNvGraphicFramePr>
                <p:nvPr/>
              </p:nvGraphicFramePr>
              <p:xfrm>
                <a:off x="4656" y="3120"/>
                <a:ext cx="136" cy="176"/>
              </p:xfrm>
              <a:graphic>
                <a:graphicData uri="http://schemas.openxmlformats.org/presentationml/2006/ole">
                  <mc:AlternateContent xmlns:mc="http://schemas.openxmlformats.org/markup-compatibility/2006">
                    <mc:Choice xmlns:v="urn:schemas-microsoft-com:vml" Requires="v">
                      <p:oleObj name="Equation" r:id="rId10" imgW="181084" imgH="238112" progId="Equation.3">
                        <p:embed/>
                      </p:oleObj>
                    </mc:Choice>
                    <mc:Fallback>
                      <p:oleObj name="Equation" r:id="rId10" imgW="181084" imgH="238112" progId="Equation.3">
                        <p:embed/>
                        <p:pic>
                          <p:nvPicPr>
                            <p:cNvPr id="0" name="Object 10"/>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4656" y="3120"/>
                              <a:ext cx="13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63" name="Oval 16">
                  <a:extLst>
                    <a:ext uri="{FF2B5EF4-FFF2-40B4-BE49-F238E27FC236}">
                      <a16:creationId xmlns:a16="http://schemas.microsoft.com/office/drawing/2014/main" id="{AC2B13F1-72C6-4EEF-B1CC-69991FDE97DB}"/>
                    </a:ext>
                  </a:extLst>
                </p:cNvPr>
                <p:cNvSpPr>
                  <a:spLocks noChangeArrowheads="1"/>
                </p:cNvSpPr>
                <p:nvPr/>
              </p:nvSpPr>
              <p:spPr bwMode="auto">
                <a:xfrm>
                  <a:off x="4272" y="2880"/>
                  <a:ext cx="576" cy="576"/>
                </a:xfrm>
                <a:prstGeom prst="ellipse">
                  <a:avLst/>
                </a:prstGeom>
                <a:noFill/>
                <a:ln w="28575">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5864" name="Line 17">
                  <a:extLst>
                    <a:ext uri="{FF2B5EF4-FFF2-40B4-BE49-F238E27FC236}">
                      <a16:creationId xmlns:a16="http://schemas.microsoft.com/office/drawing/2014/main" id="{501E1018-EB8B-4CAD-9610-7D6FFD46CB93}"/>
                    </a:ext>
                  </a:extLst>
                </p:cNvPr>
                <p:cNvSpPr>
                  <a:spLocks noChangeShapeType="1"/>
                </p:cNvSpPr>
                <p:nvPr/>
              </p:nvSpPr>
              <p:spPr bwMode="auto">
                <a:xfrm>
                  <a:off x="4560" y="3168"/>
                  <a:ext cx="0" cy="288"/>
                </a:xfrm>
                <a:prstGeom prst="line">
                  <a:avLst/>
                </a:prstGeom>
                <a:noFill/>
                <a:ln w="28575">
                  <a:solidFill>
                    <a:srgbClr val="FFC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5865" name="Object 11">
                  <a:extLst>
                    <a:ext uri="{FF2B5EF4-FFF2-40B4-BE49-F238E27FC236}">
                      <a16:creationId xmlns:a16="http://schemas.microsoft.com/office/drawing/2014/main" id="{86B2F2F5-0808-4BA6-82DD-B25742815E2E}"/>
                    </a:ext>
                  </a:extLst>
                </p:cNvPr>
                <p:cNvGraphicFramePr>
                  <a:graphicFrameLocks noChangeAspect="1"/>
                </p:cNvGraphicFramePr>
                <p:nvPr/>
              </p:nvGraphicFramePr>
              <p:xfrm>
                <a:off x="4416" y="3264"/>
                <a:ext cx="120" cy="136"/>
              </p:xfrm>
              <a:graphic>
                <a:graphicData uri="http://schemas.openxmlformats.org/presentationml/2006/ole">
                  <mc:AlternateContent xmlns:mc="http://schemas.openxmlformats.org/markup-compatibility/2006">
                    <mc:Choice xmlns:v="urn:schemas-microsoft-com:vml" Requires="v">
                      <p:oleObj name="Equation" r:id="rId12" imgW="190335" imgH="215713" progId="Equation.3">
                        <p:embed/>
                      </p:oleObj>
                    </mc:Choice>
                    <mc:Fallback>
                      <p:oleObj name="Equation" r:id="rId12" imgW="190335" imgH="215713" progId="Equation.3">
                        <p:embed/>
                        <p:pic>
                          <p:nvPicPr>
                            <p:cNvPr id="0" name="Object 11"/>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4416" y="3264"/>
                              <a:ext cx="12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5855" name="Line 19">
              <a:extLst>
                <a:ext uri="{FF2B5EF4-FFF2-40B4-BE49-F238E27FC236}">
                  <a16:creationId xmlns:a16="http://schemas.microsoft.com/office/drawing/2014/main" id="{ACA1F410-FE06-4E7B-A444-3098E66113D2}"/>
                </a:ext>
              </a:extLst>
            </p:cNvPr>
            <p:cNvSpPr>
              <a:spLocks noChangeShapeType="1"/>
            </p:cNvSpPr>
            <p:nvPr/>
          </p:nvSpPr>
          <p:spPr bwMode="auto">
            <a:xfrm>
              <a:off x="4896" y="2160"/>
              <a:ext cx="384" cy="0"/>
            </a:xfrm>
            <a:prstGeom prst="line">
              <a:avLst/>
            </a:prstGeom>
            <a:noFill/>
            <a:ln w="38100">
              <a:solidFill>
                <a:srgbClr val="FFC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5856" name="Object 7">
              <a:extLst>
                <a:ext uri="{FF2B5EF4-FFF2-40B4-BE49-F238E27FC236}">
                  <a16:creationId xmlns:a16="http://schemas.microsoft.com/office/drawing/2014/main" id="{CB1C0551-96CD-4E22-AD41-49BD63E464FF}"/>
                </a:ext>
              </a:extLst>
            </p:cNvPr>
            <p:cNvGraphicFramePr>
              <a:graphicFrameLocks noChangeAspect="1"/>
            </p:cNvGraphicFramePr>
            <p:nvPr/>
          </p:nvGraphicFramePr>
          <p:xfrm>
            <a:off x="5136" y="1872"/>
            <a:ext cx="176" cy="216"/>
          </p:xfrm>
          <a:graphic>
            <a:graphicData uri="http://schemas.openxmlformats.org/presentationml/2006/ole">
              <mc:AlternateContent xmlns:mc="http://schemas.openxmlformats.org/markup-compatibility/2006">
                <mc:Choice xmlns:v="urn:schemas-microsoft-com:vml" Requires="v">
                  <p:oleObj name="Equation" r:id="rId14" imgW="279279" imgH="342751" progId="Equation.3">
                    <p:embed/>
                  </p:oleObj>
                </mc:Choice>
                <mc:Fallback>
                  <p:oleObj name="Equation" r:id="rId14" imgW="279279" imgH="342751" progId="Equation.3">
                    <p:embed/>
                    <p:pic>
                      <p:nvPicPr>
                        <p:cNvPr id="0" name="Object 7"/>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5136" y="1872"/>
                          <a:ext cx="17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7" name="Line 21">
              <a:extLst>
                <a:ext uri="{FF2B5EF4-FFF2-40B4-BE49-F238E27FC236}">
                  <a16:creationId xmlns:a16="http://schemas.microsoft.com/office/drawing/2014/main" id="{28515060-A67B-4DAC-9C41-55AB24187D71}"/>
                </a:ext>
              </a:extLst>
            </p:cNvPr>
            <p:cNvSpPr>
              <a:spLocks noChangeShapeType="1"/>
            </p:cNvSpPr>
            <p:nvPr/>
          </p:nvSpPr>
          <p:spPr bwMode="auto">
            <a:xfrm>
              <a:off x="4896" y="2160"/>
              <a:ext cx="144"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5858" name="Object 8">
              <a:extLst>
                <a:ext uri="{FF2B5EF4-FFF2-40B4-BE49-F238E27FC236}">
                  <a16:creationId xmlns:a16="http://schemas.microsoft.com/office/drawing/2014/main" id="{5418DADC-A9BD-42AA-A9BB-86571BF924C7}"/>
                </a:ext>
              </a:extLst>
            </p:cNvPr>
            <p:cNvGraphicFramePr>
              <a:graphicFrameLocks noChangeAspect="1"/>
            </p:cNvGraphicFramePr>
            <p:nvPr/>
          </p:nvGraphicFramePr>
          <p:xfrm>
            <a:off x="4800" y="1872"/>
            <a:ext cx="224" cy="232"/>
          </p:xfrm>
          <a:graphic>
            <a:graphicData uri="http://schemas.openxmlformats.org/presentationml/2006/ole">
              <mc:AlternateContent xmlns:mc="http://schemas.openxmlformats.org/markup-compatibility/2006">
                <mc:Choice xmlns:v="urn:schemas-microsoft-com:vml" Requires="v">
                  <p:oleObj name="Equation" r:id="rId16" imgW="314381" imgH="333428" progId="Equation.3">
                    <p:embed/>
                  </p:oleObj>
                </mc:Choice>
                <mc:Fallback>
                  <p:oleObj name="Equation" r:id="rId16" imgW="314381" imgH="333428" progId="Equation.3">
                    <p:embed/>
                    <p:pic>
                      <p:nvPicPr>
                        <p:cNvPr id="0" name="Object 8"/>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4800" y="1872"/>
                          <a:ext cx="224"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849" name="Group 51">
            <a:extLst>
              <a:ext uri="{FF2B5EF4-FFF2-40B4-BE49-F238E27FC236}">
                <a16:creationId xmlns:a16="http://schemas.microsoft.com/office/drawing/2014/main" id="{B035E350-9262-4F8B-B9F6-1F5DAC400A39}"/>
              </a:ext>
            </a:extLst>
          </p:cNvPr>
          <p:cNvGrpSpPr>
            <a:grpSpLocks/>
          </p:cNvGrpSpPr>
          <p:nvPr/>
        </p:nvGrpSpPr>
        <p:grpSpPr bwMode="auto">
          <a:xfrm>
            <a:off x="1206500" y="4710113"/>
            <a:ext cx="7467600" cy="885825"/>
            <a:chOff x="760" y="2967"/>
            <a:chExt cx="4704" cy="558"/>
          </a:xfrm>
        </p:grpSpPr>
        <p:sp>
          <p:nvSpPr>
            <p:cNvPr id="35851" name="Text Box 24">
              <a:extLst>
                <a:ext uri="{FF2B5EF4-FFF2-40B4-BE49-F238E27FC236}">
                  <a16:creationId xmlns:a16="http://schemas.microsoft.com/office/drawing/2014/main" id="{E7925A63-7523-4EFE-9C5D-D32098096A56}"/>
                </a:ext>
              </a:extLst>
            </p:cNvPr>
            <p:cNvSpPr txBox="1">
              <a:spLocks noChangeArrowheads="1"/>
            </p:cNvSpPr>
            <p:nvPr/>
          </p:nvSpPr>
          <p:spPr bwMode="auto">
            <a:xfrm>
              <a:off x="760" y="2967"/>
              <a:ext cx="4704"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   (b)</a:t>
              </a:r>
              <a:r>
                <a:rPr lang="zh-CN" altLang="en-US" sz="2600" b="1">
                  <a:solidFill>
                    <a:srgbClr val="FFFFFF"/>
                  </a:solidFill>
                  <a:ea typeface="楷体_GB2312" pitchFamily="49" charset="-122"/>
                </a:rPr>
                <a:t>环路</a:t>
              </a:r>
              <a:r>
                <a:rPr lang="en-US" altLang="zh-CN" sz="2600" b="1" i="1">
                  <a:solidFill>
                    <a:srgbClr val="FFFFFF"/>
                  </a:solidFill>
                  <a:latin typeface="Times New Roman" panose="02020603050405020304" pitchFamily="18" charset="0"/>
                  <a:ea typeface="楷体_GB2312" pitchFamily="49" charset="-122"/>
                </a:rPr>
                <a:t>L</a:t>
              </a:r>
              <a:r>
                <a:rPr lang="en-US" altLang="zh-CN" sz="2600" b="1">
                  <a:solidFill>
                    <a:srgbClr val="FFFFFF"/>
                  </a:solidFill>
                  <a:ea typeface="楷体_GB2312" pitchFamily="49" charset="-122"/>
                </a:rPr>
                <a:t>(</a:t>
              </a:r>
              <a:r>
                <a:rPr lang="zh-CN" altLang="en-US" sz="2600" b="1">
                  <a:solidFill>
                    <a:srgbClr val="FFFFFF"/>
                  </a:solidFill>
                  <a:ea typeface="楷体_GB2312" pitchFamily="49" charset="-122"/>
                </a:rPr>
                <a:t>要求解的场点</a:t>
              </a:r>
              <a:r>
                <a:rPr lang="en-US" altLang="zh-CN" sz="2600" b="1">
                  <a:solidFill>
                    <a:srgbClr val="FFFFFF"/>
                  </a:solidFill>
                  <a:ea typeface="楷体_GB2312" pitchFamily="49" charset="-122"/>
                </a:rPr>
                <a:t>)</a:t>
              </a:r>
              <a:r>
                <a:rPr lang="zh-CN" altLang="en-US" sz="2600" b="1">
                  <a:solidFill>
                    <a:srgbClr val="FFFFFF"/>
                  </a:solidFill>
                  <a:ea typeface="楷体_GB2312" pitchFamily="49" charset="-122"/>
                </a:rPr>
                <a:t>上满足条件</a:t>
              </a:r>
              <a:r>
                <a:rPr lang="en-US" altLang="zh-CN" sz="2600" b="1">
                  <a:solidFill>
                    <a:srgbClr val="FFFFFF"/>
                  </a:solidFill>
                  <a:ea typeface="楷体_GB2312" pitchFamily="49" charset="-122"/>
                </a:rPr>
                <a:t>(a);</a:t>
              </a:r>
              <a:r>
                <a:rPr lang="zh-CN" altLang="en-US" sz="2600" b="1">
                  <a:solidFill>
                    <a:srgbClr val="FFFFFF"/>
                  </a:solidFill>
                  <a:ea typeface="楷体_GB2312" pitchFamily="49" charset="-122"/>
                </a:rPr>
                <a:t>而环路的其余部分</a:t>
              </a:r>
              <a:r>
                <a:rPr lang="en-US" altLang="zh-CN" sz="2600" b="1">
                  <a:solidFill>
                    <a:srgbClr val="FFFFFF"/>
                  </a:solidFill>
                  <a:ea typeface="楷体_GB2312" pitchFamily="49" charset="-122"/>
                </a:rPr>
                <a:t>,            </a:t>
              </a:r>
              <a:r>
                <a:rPr lang="zh-CN" altLang="en-US" sz="2600" b="1">
                  <a:solidFill>
                    <a:srgbClr val="FFFFFF"/>
                  </a:solidFill>
                  <a:ea typeface="楷体_GB2312" pitchFamily="49" charset="-122"/>
                </a:rPr>
                <a:t>或者</a:t>
              </a:r>
              <a:r>
                <a:rPr lang="en-US" altLang="zh-CN" sz="2600" b="1">
                  <a:solidFill>
                    <a:srgbClr val="FFFFFF"/>
                  </a:solidFill>
                  <a:ea typeface="楷体_GB2312" pitchFamily="49" charset="-122"/>
                </a:rPr>
                <a:t>,             </a:t>
              </a:r>
              <a:r>
                <a:rPr lang="zh-CN" altLang="en-US" sz="2600" b="1">
                  <a:solidFill>
                    <a:srgbClr val="FFFFFF"/>
                  </a:solidFill>
                  <a:ea typeface="楷体_GB2312" pitchFamily="49" charset="-122"/>
                </a:rPr>
                <a:t>这样有</a:t>
              </a:r>
              <a:r>
                <a:rPr lang="en-US" altLang="zh-CN" sz="2600" b="1">
                  <a:solidFill>
                    <a:srgbClr val="FFFFFF"/>
                  </a:solidFill>
                  <a:ea typeface="楷体_GB2312" pitchFamily="49" charset="-122"/>
                </a:rPr>
                <a:t>:</a:t>
              </a:r>
              <a:r>
                <a:rPr lang="zh-CN" altLang="en-US" sz="2600" b="1">
                  <a:solidFill>
                    <a:srgbClr val="FFFFFF"/>
                  </a:solidFill>
                  <a:ea typeface="楷体_GB2312" pitchFamily="49" charset="-122"/>
                </a:rPr>
                <a:t>（螺线管）</a:t>
              </a:r>
            </a:p>
          </p:txBody>
        </p:sp>
        <p:graphicFrame>
          <p:nvGraphicFramePr>
            <p:cNvPr id="35852" name="Object 5">
              <a:extLst>
                <a:ext uri="{FF2B5EF4-FFF2-40B4-BE49-F238E27FC236}">
                  <a16:creationId xmlns:a16="http://schemas.microsoft.com/office/drawing/2014/main" id="{7BBFD0DA-BA9F-405E-9B41-5B03F96EE18F}"/>
                </a:ext>
              </a:extLst>
            </p:cNvPr>
            <p:cNvGraphicFramePr>
              <a:graphicFrameLocks noChangeAspect="1"/>
            </p:cNvGraphicFramePr>
            <p:nvPr/>
          </p:nvGraphicFramePr>
          <p:xfrm>
            <a:off x="1829" y="3262"/>
            <a:ext cx="496" cy="224"/>
          </p:xfrm>
          <a:graphic>
            <a:graphicData uri="http://schemas.openxmlformats.org/presentationml/2006/ole">
              <mc:AlternateContent xmlns:mc="http://schemas.openxmlformats.org/markup-compatibility/2006">
                <mc:Choice xmlns:v="urn:schemas-microsoft-com:vml" Requires="v">
                  <p:oleObj name="Equation" r:id="rId18" imgW="752359" imgH="314365" progId="Equation.3">
                    <p:embed/>
                  </p:oleObj>
                </mc:Choice>
                <mc:Fallback>
                  <p:oleObj name="Equation" r:id="rId18" imgW="752359" imgH="314365" progId="Equation.3">
                    <p:embed/>
                    <p:pic>
                      <p:nvPicPr>
                        <p:cNvPr id="0" name="Object 5"/>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1829" y="3262"/>
                          <a:ext cx="49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3" name="Object 6">
              <a:extLst>
                <a:ext uri="{FF2B5EF4-FFF2-40B4-BE49-F238E27FC236}">
                  <a16:creationId xmlns:a16="http://schemas.microsoft.com/office/drawing/2014/main" id="{5E00137F-5BBC-4104-B818-32B2E8C9BD37}"/>
                </a:ext>
              </a:extLst>
            </p:cNvPr>
            <p:cNvGraphicFramePr>
              <a:graphicFrameLocks noChangeAspect="1"/>
            </p:cNvGraphicFramePr>
            <p:nvPr/>
          </p:nvGraphicFramePr>
          <p:xfrm>
            <a:off x="2928" y="3262"/>
            <a:ext cx="616" cy="232"/>
          </p:xfrm>
          <a:graphic>
            <a:graphicData uri="http://schemas.openxmlformats.org/presentationml/2006/ole">
              <mc:AlternateContent xmlns:mc="http://schemas.openxmlformats.org/markup-compatibility/2006">
                <mc:Choice xmlns:v="urn:schemas-microsoft-com:vml" Requires="v">
                  <p:oleObj name="Equation" r:id="rId20" imgW="943143" imgH="333428" progId="Equation.3">
                    <p:embed/>
                  </p:oleObj>
                </mc:Choice>
                <mc:Fallback>
                  <p:oleObj name="Equation" r:id="rId20" imgW="943143" imgH="333428" progId="Equation.3">
                    <p:embed/>
                    <p:pic>
                      <p:nvPicPr>
                        <p:cNvPr id="0" name="Object 6"/>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2928" y="3262"/>
                          <a:ext cx="616"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5850" name="Object 4">
            <a:extLst>
              <a:ext uri="{FF2B5EF4-FFF2-40B4-BE49-F238E27FC236}">
                <a16:creationId xmlns:a16="http://schemas.microsoft.com/office/drawing/2014/main" id="{921AF577-43FE-4A1D-A6E6-40F2437D0F9C}"/>
              </a:ext>
            </a:extLst>
          </p:cNvPr>
          <p:cNvGraphicFramePr>
            <a:graphicFrameLocks noChangeAspect="1"/>
          </p:cNvGraphicFramePr>
          <p:nvPr/>
        </p:nvGraphicFramePr>
        <p:xfrm>
          <a:off x="1511300" y="5776913"/>
          <a:ext cx="6642100" cy="749300"/>
        </p:xfrm>
        <a:graphic>
          <a:graphicData uri="http://schemas.openxmlformats.org/presentationml/2006/ole">
            <mc:AlternateContent xmlns:mc="http://schemas.openxmlformats.org/markup-compatibility/2006">
              <mc:Choice xmlns:v="urn:schemas-microsoft-com:vml" Requires="v">
                <p:oleObj name="Equation" r:id="rId22" imgW="6642100" imgH="749300" progId="Equation.3">
                  <p:embed/>
                </p:oleObj>
              </mc:Choice>
              <mc:Fallback>
                <p:oleObj name="Equation" r:id="rId22" imgW="6642100" imgH="749300" progId="Equation.3">
                  <p:embed/>
                  <p:pic>
                    <p:nvPicPr>
                      <p:cNvPr id="0" name="Object 4"/>
                      <p:cNvPicPr>
                        <a:picLocks noChangeAspect="1" noChangeArrowheads="1"/>
                      </p:cNvPicPr>
                      <p:nvPr/>
                    </p:nvPicPr>
                    <p:blipFill>
                      <a:blip r:embed="rId23">
                        <a:lum bright="100000"/>
                        <a:extLst>
                          <a:ext uri="{28A0092B-C50C-407E-A947-70E740481C1C}">
                            <a14:useLocalDpi xmlns:a14="http://schemas.microsoft.com/office/drawing/2010/main" val="0"/>
                          </a:ext>
                        </a:extLst>
                      </a:blip>
                      <a:srcRect/>
                      <a:stretch>
                        <a:fillRect/>
                      </a:stretch>
                    </p:blipFill>
                    <p:spPr bwMode="auto">
                      <a:xfrm>
                        <a:off x="1511300" y="5776913"/>
                        <a:ext cx="66421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08F70FF-7604-41CB-B1B6-5F2691381B78}"/>
              </a:ext>
            </a:extLst>
          </p:cNvPr>
          <p:cNvSpPr>
            <a:spLocks noChangeArrowheads="1"/>
          </p:cNvSpPr>
          <p:nvPr/>
        </p:nvSpPr>
        <p:spPr bwMode="auto">
          <a:xfrm>
            <a:off x="742950" y="398463"/>
            <a:ext cx="4876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a:solidFill>
                  <a:srgbClr val="FFFF00"/>
                </a:solidFill>
                <a:latin typeface="楷体_GB2312" pitchFamily="49" charset="-122"/>
                <a:ea typeface="楷体_GB2312" pitchFamily="49" charset="-122"/>
              </a:rPr>
              <a:t>四、安培力与洛伦兹力</a:t>
            </a:r>
            <a:endParaRPr lang="zh-CN" altLang="en-US">
              <a:solidFill>
                <a:srgbClr val="FFFF00"/>
              </a:solidFill>
              <a:latin typeface="楷体_GB2312" pitchFamily="49" charset="-122"/>
              <a:ea typeface="楷体_GB2312" pitchFamily="49" charset="-122"/>
            </a:endParaRPr>
          </a:p>
        </p:txBody>
      </p:sp>
      <p:grpSp>
        <p:nvGrpSpPr>
          <p:cNvPr id="36867" name="Group 3">
            <a:extLst>
              <a:ext uri="{FF2B5EF4-FFF2-40B4-BE49-F238E27FC236}">
                <a16:creationId xmlns:a16="http://schemas.microsoft.com/office/drawing/2014/main" id="{865EFB86-B574-4B8A-A0C2-825E8800D888}"/>
              </a:ext>
            </a:extLst>
          </p:cNvPr>
          <p:cNvGrpSpPr>
            <a:grpSpLocks/>
          </p:cNvGrpSpPr>
          <p:nvPr/>
        </p:nvGrpSpPr>
        <p:grpSpPr bwMode="auto">
          <a:xfrm>
            <a:off x="666750" y="1008063"/>
            <a:ext cx="7410450" cy="946150"/>
            <a:chOff x="564" y="1747"/>
            <a:chExt cx="4668" cy="596"/>
          </a:xfrm>
        </p:grpSpPr>
        <p:sp>
          <p:nvSpPr>
            <p:cNvPr id="36890" name="Rectangle 4">
              <a:extLst>
                <a:ext uri="{FF2B5EF4-FFF2-40B4-BE49-F238E27FC236}">
                  <a16:creationId xmlns:a16="http://schemas.microsoft.com/office/drawing/2014/main" id="{0CE7DC77-FAA8-40A9-97EA-FAB191D56C32}"/>
                </a:ext>
              </a:extLst>
            </p:cNvPr>
            <p:cNvSpPr>
              <a:spLocks noChangeArrowheads="1"/>
            </p:cNvSpPr>
            <p:nvPr/>
          </p:nvSpPr>
          <p:spPr bwMode="auto">
            <a:xfrm>
              <a:off x="564" y="1747"/>
              <a:ext cx="466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000000"/>
                  </a:solidFill>
                  <a:latin typeface="楷体_GB2312" pitchFamily="49" charset="-122"/>
                  <a:ea typeface="楷体_GB2312" pitchFamily="49" charset="-122"/>
                </a:rPr>
                <a:t> </a:t>
              </a:r>
              <a:r>
                <a:rPr lang="en-US" altLang="zh-CN" sz="2800" b="1">
                  <a:solidFill>
                    <a:srgbClr val="FFFFFF"/>
                  </a:solidFill>
                  <a:latin typeface="楷体_GB2312" pitchFamily="49" charset="-122"/>
                  <a:ea typeface="楷体_GB2312" pitchFamily="49" charset="-122"/>
                </a:rPr>
                <a:t>1</a:t>
              </a:r>
              <a:r>
                <a:rPr lang="zh-CN" altLang="en-US" sz="2800" b="1">
                  <a:solidFill>
                    <a:srgbClr val="FFFFFF"/>
                  </a:solidFill>
                  <a:latin typeface="楷体_GB2312" pitchFamily="49" charset="-122"/>
                  <a:ea typeface="楷体_GB2312" pitchFamily="49" charset="-122"/>
                </a:rPr>
                <a:t>、安培定律：磁场中任一点</a:t>
              </a:r>
              <a:r>
                <a:rPr lang="en-US" altLang="zh-CN" sz="2800" b="1" i="1">
                  <a:solidFill>
                    <a:srgbClr val="FFFFFF"/>
                  </a:solidFill>
                  <a:latin typeface="Times New Roman" panose="02020603050405020304" pitchFamily="18" charset="0"/>
                  <a:ea typeface="楷体_GB2312" pitchFamily="49" charset="-122"/>
                </a:rPr>
                <a:t>p</a:t>
              </a:r>
              <a:r>
                <a:rPr lang="zh-CN" altLang="en-US" sz="2800" b="1">
                  <a:solidFill>
                    <a:srgbClr val="FFFFFF"/>
                  </a:solidFill>
                  <a:latin typeface="楷体_GB2312" pitchFamily="49" charset="-122"/>
                  <a:ea typeface="楷体_GB2312" pitchFamily="49" charset="-122"/>
                </a:rPr>
                <a:t>处的电流元     所受到的磁场的作用力为：</a:t>
              </a:r>
            </a:p>
          </p:txBody>
        </p:sp>
        <p:graphicFrame>
          <p:nvGraphicFramePr>
            <p:cNvPr id="36891" name="Object 13">
              <a:extLst>
                <a:ext uri="{FF2B5EF4-FFF2-40B4-BE49-F238E27FC236}">
                  <a16:creationId xmlns:a16="http://schemas.microsoft.com/office/drawing/2014/main" id="{78214C54-9AFD-45C0-AA1D-8F300F7E9056}"/>
                </a:ext>
              </a:extLst>
            </p:cNvPr>
            <p:cNvGraphicFramePr>
              <a:graphicFrameLocks noChangeAspect="1"/>
            </p:cNvGraphicFramePr>
            <p:nvPr/>
          </p:nvGraphicFramePr>
          <p:xfrm>
            <a:off x="4732" y="1790"/>
            <a:ext cx="344" cy="239"/>
          </p:xfrm>
          <a:graphic>
            <a:graphicData uri="http://schemas.openxmlformats.org/presentationml/2006/ole">
              <mc:AlternateContent xmlns:mc="http://schemas.openxmlformats.org/markup-compatibility/2006">
                <mc:Choice xmlns:v="urn:schemas-microsoft-com:vml" Requires="v">
                  <p:oleObj name="Equation" r:id="rId2" imgW="545863" imgH="380835" progId="Equation.3">
                    <p:embed/>
                  </p:oleObj>
                </mc:Choice>
                <mc:Fallback>
                  <p:oleObj name="Equation" r:id="rId2" imgW="545863" imgH="380835" progId="Equation.3">
                    <p:embed/>
                    <p:pic>
                      <p:nvPicPr>
                        <p:cNvPr id="0" name="Object 13"/>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4732" y="1790"/>
                          <a:ext cx="344"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868" name="Object 2">
            <a:extLst>
              <a:ext uri="{FF2B5EF4-FFF2-40B4-BE49-F238E27FC236}">
                <a16:creationId xmlns:a16="http://schemas.microsoft.com/office/drawing/2014/main" id="{66FA7285-864E-4A61-8900-137EC3FB8DE1}"/>
              </a:ext>
            </a:extLst>
          </p:cNvPr>
          <p:cNvGraphicFramePr>
            <a:graphicFrameLocks noChangeAspect="1"/>
          </p:cNvGraphicFramePr>
          <p:nvPr/>
        </p:nvGraphicFramePr>
        <p:xfrm>
          <a:off x="1504950" y="2074863"/>
          <a:ext cx="1930400" cy="379412"/>
        </p:xfrm>
        <a:graphic>
          <a:graphicData uri="http://schemas.openxmlformats.org/presentationml/2006/ole">
            <mc:AlternateContent xmlns:mc="http://schemas.openxmlformats.org/markup-compatibility/2006">
              <mc:Choice xmlns:v="urn:schemas-microsoft-com:vml" Requires="v">
                <p:oleObj name="Equation" r:id="rId4" imgW="1930400" imgH="381000" progId="Equation.3">
                  <p:embed/>
                </p:oleObj>
              </mc:Choice>
              <mc:Fallback>
                <p:oleObj name="Equation" r:id="rId4" imgW="1930400" imgH="381000" progId="Equation.3">
                  <p:embed/>
                  <p:pic>
                    <p:nvPicPr>
                      <p:cNvPr id="0" name="Object 2"/>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1504950" y="2074863"/>
                        <a:ext cx="19304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9" name="Text Box 8">
            <a:extLst>
              <a:ext uri="{FF2B5EF4-FFF2-40B4-BE49-F238E27FC236}">
                <a16:creationId xmlns:a16="http://schemas.microsoft.com/office/drawing/2014/main" id="{22E83411-FF23-4C4F-BB0F-B1443576525D}"/>
              </a:ext>
            </a:extLst>
          </p:cNvPr>
          <p:cNvSpPr txBox="1">
            <a:spLocks noChangeArrowheads="1"/>
          </p:cNvSpPr>
          <p:nvPr/>
        </p:nvSpPr>
        <p:spPr bwMode="auto">
          <a:xfrm>
            <a:off x="895350" y="3827463"/>
            <a:ext cx="42449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000000"/>
                </a:solidFill>
                <a:ea typeface="楷体_GB2312" pitchFamily="49" charset="-122"/>
              </a:rPr>
              <a:t>   </a:t>
            </a:r>
            <a:r>
              <a:rPr lang="zh-CN" altLang="en-US" sz="2800" b="1">
                <a:solidFill>
                  <a:srgbClr val="FFFFFF"/>
                </a:solidFill>
                <a:ea typeface="楷体_GB2312" pitchFamily="49" charset="-122"/>
              </a:rPr>
              <a:t>整个载流闭合回路在磁场中所受到的安培力为：</a:t>
            </a:r>
          </a:p>
        </p:txBody>
      </p:sp>
      <p:graphicFrame>
        <p:nvGraphicFramePr>
          <p:cNvPr id="36870" name="Object 3">
            <a:extLst>
              <a:ext uri="{FF2B5EF4-FFF2-40B4-BE49-F238E27FC236}">
                <a16:creationId xmlns:a16="http://schemas.microsoft.com/office/drawing/2014/main" id="{7BCF7204-9504-4030-893E-11E17BAF0CC7}"/>
              </a:ext>
            </a:extLst>
          </p:cNvPr>
          <p:cNvGraphicFramePr>
            <a:graphicFrameLocks noChangeAspect="1"/>
          </p:cNvGraphicFramePr>
          <p:nvPr/>
        </p:nvGraphicFramePr>
        <p:xfrm>
          <a:off x="746125" y="5270500"/>
          <a:ext cx="3844925" cy="619125"/>
        </p:xfrm>
        <a:graphic>
          <a:graphicData uri="http://schemas.openxmlformats.org/presentationml/2006/ole">
            <mc:AlternateContent xmlns:mc="http://schemas.openxmlformats.org/markup-compatibility/2006">
              <mc:Choice xmlns:v="urn:schemas-microsoft-com:vml" Requires="v">
                <p:oleObj name="Equation" r:id="rId6" imgW="2971800" imgH="482600" progId="Equation.3">
                  <p:embed/>
                </p:oleObj>
              </mc:Choice>
              <mc:Fallback>
                <p:oleObj name="Equation" r:id="rId6" imgW="2971800" imgH="482600" progId="Equation.3">
                  <p:embed/>
                  <p:pic>
                    <p:nvPicPr>
                      <p:cNvPr id="0" name="Object 3"/>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746125" y="5270500"/>
                        <a:ext cx="3844925"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1" name="Rectangle 10">
            <a:hlinkClick r:id="rId8" action="ppaction://hlinksldjump">
              <a:snd r:embed="rId9" name="按纽.wav"/>
            </a:hlinkClick>
            <a:extLst>
              <a:ext uri="{FF2B5EF4-FFF2-40B4-BE49-F238E27FC236}">
                <a16:creationId xmlns:a16="http://schemas.microsoft.com/office/drawing/2014/main" id="{78D457B1-BA62-4917-8C9A-6E7DB6C80E80}"/>
              </a:ext>
            </a:extLst>
          </p:cNvPr>
          <p:cNvSpPr>
            <a:spLocks noChangeArrowheads="1"/>
          </p:cNvSpPr>
          <p:nvPr/>
        </p:nvSpPr>
        <p:spPr bwMode="auto">
          <a:xfrm>
            <a:off x="5391150" y="6113463"/>
            <a:ext cx="12954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36872" name="Group 11">
            <a:extLst>
              <a:ext uri="{FF2B5EF4-FFF2-40B4-BE49-F238E27FC236}">
                <a16:creationId xmlns:a16="http://schemas.microsoft.com/office/drawing/2014/main" id="{87494720-B7E6-4ED1-9C6D-E9F3DACC90DA}"/>
              </a:ext>
            </a:extLst>
          </p:cNvPr>
          <p:cNvGrpSpPr>
            <a:grpSpLocks/>
          </p:cNvGrpSpPr>
          <p:nvPr/>
        </p:nvGrpSpPr>
        <p:grpSpPr bwMode="auto">
          <a:xfrm>
            <a:off x="5619750" y="2532063"/>
            <a:ext cx="825500" cy="355600"/>
            <a:chOff x="3744" y="1776"/>
            <a:chExt cx="520" cy="224"/>
          </a:xfrm>
        </p:grpSpPr>
        <p:graphicFrame>
          <p:nvGraphicFramePr>
            <p:cNvPr id="36888" name="Object 10">
              <a:extLst>
                <a:ext uri="{FF2B5EF4-FFF2-40B4-BE49-F238E27FC236}">
                  <a16:creationId xmlns:a16="http://schemas.microsoft.com/office/drawing/2014/main" id="{758C0C51-EEEC-46D6-A268-07F6943A87E7}"/>
                </a:ext>
              </a:extLst>
            </p:cNvPr>
            <p:cNvGraphicFramePr>
              <a:graphicFrameLocks noChangeAspect="1"/>
            </p:cNvGraphicFramePr>
            <p:nvPr/>
          </p:nvGraphicFramePr>
          <p:xfrm>
            <a:off x="4080" y="1776"/>
            <a:ext cx="184" cy="184"/>
          </p:xfrm>
          <a:graphic>
            <a:graphicData uri="http://schemas.openxmlformats.org/presentationml/2006/ole">
              <mc:AlternateContent xmlns:mc="http://schemas.openxmlformats.org/markup-compatibility/2006">
                <mc:Choice xmlns:v="urn:schemas-microsoft-com:vml" Requires="v">
                  <p:oleObj name="Equation" r:id="rId10" imgW="257254" imgH="257175" progId="Equation.3">
                    <p:embed/>
                  </p:oleObj>
                </mc:Choice>
                <mc:Fallback>
                  <p:oleObj name="Equation" r:id="rId10" imgW="257254" imgH="257175" progId="Equation.3">
                    <p:embed/>
                    <p:pic>
                      <p:nvPicPr>
                        <p:cNvPr id="0" name="Object 10"/>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4080" y="1776"/>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9" name="Object 11">
              <a:extLst>
                <a:ext uri="{FF2B5EF4-FFF2-40B4-BE49-F238E27FC236}">
                  <a16:creationId xmlns:a16="http://schemas.microsoft.com/office/drawing/2014/main" id="{8DE59D44-4EC8-4F21-A062-D816A32C8224}"/>
                </a:ext>
              </a:extLst>
            </p:cNvPr>
            <p:cNvGraphicFramePr>
              <a:graphicFrameLocks noChangeAspect="1"/>
            </p:cNvGraphicFramePr>
            <p:nvPr/>
          </p:nvGraphicFramePr>
          <p:xfrm>
            <a:off x="3744" y="1776"/>
            <a:ext cx="288" cy="224"/>
          </p:xfrm>
          <a:graphic>
            <a:graphicData uri="http://schemas.openxmlformats.org/presentationml/2006/ole">
              <mc:AlternateContent xmlns:mc="http://schemas.openxmlformats.org/markup-compatibility/2006">
                <mc:Choice xmlns:v="urn:schemas-microsoft-com:vml" Requires="v">
                  <p:oleObj name="Equation" r:id="rId12" imgW="418935" imgH="314365" progId="Equation.3">
                    <p:embed/>
                  </p:oleObj>
                </mc:Choice>
                <mc:Fallback>
                  <p:oleObj name="Equation" r:id="rId12" imgW="418935" imgH="314365" progId="Equation.3">
                    <p:embed/>
                    <p:pic>
                      <p:nvPicPr>
                        <p:cNvPr id="0" name="Object 11"/>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3744" y="1776"/>
                          <a:ext cx="288"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873" name="Object 4">
            <a:extLst>
              <a:ext uri="{FF2B5EF4-FFF2-40B4-BE49-F238E27FC236}">
                <a16:creationId xmlns:a16="http://schemas.microsoft.com/office/drawing/2014/main" id="{8AAC4CBA-E766-49DD-9B92-5EE188830561}"/>
              </a:ext>
            </a:extLst>
          </p:cNvPr>
          <p:cNvGraphicFramePr>
            <a:graphicFrameLocks noChangeAspect="1"/>
          </p:cNvGraphicFramePr>
          <p:nvPr/>
        </p:nvGraphicFramePr>
        <p:xfrm>
          <a:off x="1123950" y="2608263"/>
          <a:ext cx="3467100" cy="914400"/>
        </p:xfrm>
        <a:graphic>
          <a:graphicData uri="http://schemas.openxmlformats.org/presentationml/2006/ole">
            <mc:AlternateContent xmlns:mc="http://schemas.openxmlformats.org/markup-compatibility/2006">
              <mc:Choice xmlns:v="urn:schemas-microsoft-com:vml" Requires="v">
                <p:oleObj name="Equation" r:id="rId14" imgW="3429090" imgH="876193" progId="Equation.3">
                  <p:embed/>
                </p:oleObj>
              </mc:Choice>
              <mc:Fallback>
                <p:oleObj name="Equation" r:id="rId14" imgW="3429090" imgH="876193" progId="Equation.3">
                  <p:embed/>
                  <p:pic>
                    <p:nvPicPr>
                      <p:cNvPr id="0" name="Object 4"/>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1123950" y="2608263"/>
                        <a:ext cx="34671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4" name="AutoShape 15">
            <a:extLst>
              <a:ext uri="{FF2B5EF4-FFF2-40B4-BE49-F238E27FC236}">
                <a16:creationId xmlns:a16="http://schemas.microsoft.com/office/drawing/2014/main" id="{AA70E65C-8929-4081-8EA7-F935C71149BE}"/>
              </a:ext>
            </a:extLst>
          </p:cNvPr>
          <p:cNvSpPr>
            <a:spLocks noChangeArrowheads="1"/>
          </p:cNvSpPr>
          <p:nvPr/>
        </p:nvSpPr>
        <p:spPr bwMode="auto">
          <a:xfrm>
            <a:off x="4781550" y="5580063"/>
            <a:ext cx="914400" cy="76200"/>
          </a:xfrm>
          <a:prstGeom prst="rightArrow">
            <a:avLst>
              <a:gd name="adj1" fmla="val 50000"/>
              <a:gd name="adj2" fmla="val 300000"/>
            </a:avLst>
          </a:prstGeom>
          <a:solidFill>
            <a:srgbClr val="00CC99"/>
          </a:solidFill>
          <a:ln w="12700">
            <a:solidFill>
              <a:srgbClr val="000000"/>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6875" name="Text Box 16">
            <a:extLst>
              <a:ext uri="{FF2B5EF4-FFF2-40B4-BE49-F238E27FC236}">
                <a16:creationId xmlns:a16="http://schemas.microsoft.com/office/drawing/2014/main" id="{C054DB93-6754-4195-8ED9-39DB71C02B7E}"/>
              </a:ext>
            </a:extLst>
          </p:cNvPr>
          <p:cNvSpPr txBox="1">
            <a:spLocks noChangeArrowheads="1"/>
          </p:cNvSpPr>
          <p:nvPr/>
        </p:nvSpPr>
        <p:spPr bwMode="auto">
          <a:xfrm>
            <a:off x="5908675" y="5326063"/>
            <a:ext cx="1550988" cy="501650"/>
          </a:xfrm>
          <a:prstGeom prst="rect">
            <a:avLst/>
          </a:prstGeom>
          <a:noFill/>
          <a:ln w="12700">
            <a:solidFill>
              <a:srgbClr val="CCCC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3300"/>
                </a:solidFill>
                <a:ea typeface="楷体_GB2312" pitchFamily="49" charset="-122"/>
              </a:rPr>
              <a:t>矢量积分</a:t>
            </a:r>
          </a:p>
        </p:txBody>
      </p:sp>
      <p:grpSp>
        <p:nvGrpSpPr>
          <p:cNvPr id="36876" name="Group 17">
            <a:extLst>
              <a:ext uri="{FF2B5EF4-FFF2-40B4-BE49-F238E27FC236}">
                <a16:creationId xmlns:a16="http://schemas.microsoft.com/office/drawing/2014/main" id="{16A83426-CCF0-4EEB-A6D7-5D8F9DE3F343}"/>
              </a:ext>
            </a:extLst>
          </p:cNvPr>
          <p:cNvGrpSpPr>
            <a:grpSpLocks/>
          </p:cNvGrpSpPr>
          <p:nvPr/>
        </p:nvGrpSpPr>
        <p:grpSpPr bwMode="auto">
          <a:xfrm>
            <a:off x="5791200" y="1841500"/>
            <a:ext cx="1962150" cy="2036763"/>
            <a:chOff x="3852" y="1341"/>
            <a:chExt cx="1236" cy="1283"/>
          </a:xfrm>
        </p:grpSpPr>
        <p:grpSp>
          <p:nvGrpSpPr>
            <p:cNvPr id="36877" name="Group 18">
              <a:extLst>
                <a:ext uri="{FF2B5EF4-FFF2-40B4-BE49-F238E27FC236}">
                  <a16:creationId xmlns:a16="http://schemas.microsoft.com/office/drawing/2014/main" id="{70A51931-727C-4F34-B0A8-17DB5E892E1E}"/>
                </a:ext>
              </a:extLst>
            </p:cNvPr>
            <p:cNvGrpSpPr>
              <a:grpSpLocks/>
            </p:cNvGrpSpPr>
            <p:nvPr/>
          </p:nvGrpSpPr>
          <p:grpSpPr bwMode="auto">
            <a:xfrm>
              <a:off x="3852" y="1341"/>
              <a:ext cx="1236" cy="1283"/>
              <a:chOff x="3852" y="1341"/>
              <a:chExt cx="1236" cy="1283"/>
            </a:xfrm>
          </p:grpSpPr>
          <p:grpSp>
            <p:nvGrpSpPr>
              <p:cNvPr id="36879" name="Group 19">
                <a:extLst>
                  <a:ext uri="{FF2B5EF4-FFF2-40B4-BE49-F238E27FC236}">
                    <a16:creationId xmlns:a16="http://schemas.microsoft.com/office/drawing/2014/main" id="{70882D6E-9AF6-433F-8623-F8A099D033DC}"/>
                  </a:ext>
                </a:extLst>
              </p:cNvPr>
              <p:cNvGrpSpPr>
                <a:grpSpLocks/>
              </p:cNvGrpSpPr>
              <p:nvPr/>
            </p:nvGrpSpPr>
            <p:grpSpPr bwMode="auto">
              <a:xfrm>
                <a:off x="3852" y="1341"/>
                <a:ext cx="1236" cy="1260"/>
                <a:chOff x="3852" y="1341"/>
                <a:chExt cx="1236" cy="1260"/>
              </a:xfrm>
            </p:grpSpPr>
            <p:sp>
              <p:nvSpPr>
                <p:cNvPr id="36881" name="Freeform 20">
                  <a:extLst>
                    <a:ext uri="{FF2B5EF4-FFF2-40B4-BE49-F238E27FC236}">
                      <a16:creationId xmlns:a16="http://schemas.microsoft.com/office/drawing/2014/main" id="{960BCA5A-89B4-4BAE-B70E-2492773F66DE}"/>
                    </a:ext>
                  </a:extLst>
                </p:cNvPr>
                <p:cNvSpPr>
                  <a:spLocks/>
                </p:cNvSpPr>
                <p:nvPr/>
              </p:nvSpPr>
              <p:spPr bwMode="auto">
                <a:xfrm>
                  <a:off x="3852" y="1341"/>
                  <a:ext cx="1008" cy="1260"/>
                </a:xfrm>
                <a:custGeom>
                  <a:avLst/>
                  <a:gdLst>
                    <a:gd name="T0" fmla="*/ 0 w 1008"/>
                    <a:gd name="T1" fmla="*/ 1260 h 1260"/>
                    <a:gd name="T2" fmla="*/ 54 w 1008"/>
                    <a:gd name="T3" fmla="*/ 1170 h 1260"/>
                    <a:gd name="T4" fmla="*/ 144 w 1008"/>
                    <a:gd name="T5" fmla="*/ 900 h 1260"/>
                    <a:gd name="T6" fmla="*/ 225 w 1008"/>
                    <a:gd name="T7" fmla="*/ 729 h 1260"/>
                    <a:gd name="T8" fmla="*/ 243 w 1008"/>
                    <a:gd name="T9" fmla="*/ 693 h 1260"/>
                    <a:gd name="T10" fmla="*/ 252 w 1008"/>
                    <a:gd name="T11" fmla="*/ 666 h 1260"/>
                    <a:gd name="T12" fmla="*/ 288 w 1008"/>
                    <a:gd name="T13" fmla="*/ 612 h 1260"/>
                    <a:gd name="T14" fmla="*/ 369 w 1008"/>
                    <a:gd name="T15" fmla="*/ 495 h 1260"/>
                    <a:gd name="T16" fmla="*/ 432 w 1008"/>
                    <a:gd name="T17" fmla="*/ 423 h 1260"/>
                    <a:gd name="T18" fmla="*/ 477 w 1008"/>
                    <a:gd name="T19" fmla="*/ 378 h 1260"/>
                    <a:gd name="T20" fmla="*/ 549 w 1008"/>
                    <a:gd name="T21" fmla="*/ 315 h 1260"/>
                    <a:gd name="T22" fmla="*/ 594 w 1008"/>
                    <a:gd name="T23" fmla="*/ 261 h 1260"/>
                    <a:gd name="T24" fmla="*/ 621 w 1008"/>
                    <a:gd name="T25" fmla="*/ 252 h 1260"/>
                    <a:gd name="T26" fmla="*/ 648 w 1008"/>
                    <a:gd name="T27" fmla="*/ 234 h 1260"/>
                    <a:gd name="T28" fmla="*/ 756 w 1008"/>
                    <a:gd name="T29" fmla="*/ 153 h 1260"/>
                    <a:gd name="T30" fmla="*/ 882 w 1008"/>
                    <a:gd name="T31" fmla="*/ 72 h 1260"/>
                    <a:gd name="T32" fmla="*/ 963 w 1008"/>
                    <a:gd name="T33" fmla="*/ 18 h 1260"/>
                    <a:gd name="T34" fmla="*/ 1008 w 1008"/>
                    <a:gd name="T35" fmla="*/ 0 h 12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08"/>
                    <a:gd name="T55" fmla="*/ 0 h 1260"/>
                    <a:gd name="T56" fmla="*/ 1008 w 1008"/>
                    <a:gd name="T57" fmla="*/ 1260 h 12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08" h="1260">
                      <a:moveTo>
                        <a:pt x="0" y="1260"/>
                      </a:moveTo>
                      <a:cubicBezTo>
                        <a:pt x="49" y="1244"/>
                        <a:pt x="39" y="1214"/>
                        <a:pt x="54" y="1170"/>
                      </a:cubicBezTo>
                      <a:cubicBezTo>
                        <a:pt x="84" y="1081"/>
                        <a:pt x="91" y="979"/>
                        <a:pt x="144" y="900"/>
                      </a:cubicBezTo>
                      <a:cubicBezTo>
                        <a:pt x="160" y="837"/>
                        <a:pt x="193" y="784"/>
                        <a:pt x="225" y="729"/>
                      </a:cubicBezTo>
                      <a:cubicBezTo>
                        <a:pt x="232" y="717"/>
                        <a:pt x="238" y="705"/>
                        <a:pt x="243" y="693"/>
                      </a:cubicBezTo>
                      <a:cubicBezTo>
                        <a:pt x="247" y="684"/>
                        <a:pt x="247" y="674"/>
                        <a:pt x="252" y="666"/>
                      </a:cubicBezTo>
                      <a:cubicBezTo>
                        <a:pt x="263" y="647"/>
                        <a:pt x="281" y="633"/>
                        <a:pt x="288" y="612"/>
                      </a:cubicBezTo>
                      <a:cubicBezTo>
                        <a:pt x="303" y="568"/>
                        <a:pt x="324" y="510"/>
                        <a:pt x="369" y="495"/>
                      </a:cubicBezTo>
                      <a:cubicBezTo>
                        <a:pt x="411" y="432"/>
                        <a:pt x="387" y="453"/>
                        <a:pt x="432" y="423"/>
                      </a:cubicBezTo>
                      <a:cubicBezTo>
                        <a:pt x="480" y="351"/>
                        <a:pt x="417" y="438"/>
                        <a:pt x="477" y="378"/>
                      </a:cubicBezTo>
                      <a:cubicBezTo>
                        <a:pt x="504" y="351"/>
                        <a:pt x="509" y="328"/>
                        <a:pt x="549" y="315"/>
                      </a:cubicBezTo>
                      <a:cubicBezTo>
                        <a:pt x="566" y="298"/>
                        <a:pt x="576" y="276"/>
                        <a:pt x="594" y="261"/>
                      </a:cubicBezTo>
                      <a:cubicBezTo>
                        <a:pt x="601" y="255"/>
                        <a:pt x="613" y="256"/>
                        <a:pt x="621" y="252"/>
                      </a:cubicBezTo>
                      <a:cubicBezTo>
                        <a:pt x="631" y="247"/>
                        <a:pt x="640" y="241"/>
                        <a:pt x="648" y="234"/>
                      </a:cubicBezTo>
                      <a:cubicBezTo>
                        <a:pt x="683" y="205"/>
                        <a:pt x="712" y="168"/>
                        <a:pt x="756" y="153"/>
                      </a:cubicBezTo>
                      <a:cubicBezTo>
                        <a:pt x="788" y="105"/>
                        <a:pt x="835" y="98"/>
                        <a:pt x="882" y="72"/>
                      </a:cubicBezTo>
                      <a:cubicBezTo>
                        <a:pt x="910" y="56"/>
                        <a:pt x="932" y="28"/>
                        <a:pt x="963" y="18"/>
                      </a:cubicBezTo>
                      <a:cubicBezTo>
                        <a:pt x="996" y="7"/>
                        <a:pt x="982" y="13"/>
                        <a:pt x="1008" y="0"/>
                      </a:cubicBezTo>
                    </a:path>
                  </a:pathLst>
                </a:custGeom>
                <a:noFill/>
                <a:ln w="57150">
                  <a:solidFill>
                    <a:srgbClr val="92D05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36882" name="Line 21">
                  <a:extLst>
                    <a:ext uri="{FF2B5EF4-FFF2-40B4-BE49-F238E27FC236}">
                      <a16:creationId xmlns:a16="http://schemas.microsoft.com/office/drawing/2014/main" id="{4036E1D0-665D-4300-9E00-75ADF6C14C1A}"/>
                    </a:ext>
                  </a:extLst>
                </p:cNvPr>
                <p:cNvSpPr>
                  <a:spLocks noChangeShapeType="1"/>
                </p:cNvSpPr>
                <p:nvPr/>
              </p:nvSpPr>
              <p:spPr bwMode="auto">
                <a:xfrm flipV="1">
                  <a:off x="4176" y="1632"/>
                  <a:ext cx="240" cy="24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6883" name="Object 7">
                  <a:extLst>
                    <a:ext uri="{FF2B5EF4-FFF2-40B4-BE49-F238E27FC236}">
                      <a16:creationId xmlns:a16="http://schemas.microsoft.com/office/drawing/2014/main" id="{60683634-92EF-45D0-9E64-63C341BE880B}"/>
                    </a:ext>
                  </a:extLst>
                </p:cNvPr>
                <p:cNvGraphicFramePr>
                  <a:graphicFrameLocks noChangeAspect="1"/>
                </p:cNvGraphicFramePr>
                <p:nvPr/>
              </p:nvGraphicFramePr>
              <p:xfrm>
                <a:off x="3936" y="1440"/>
                <a:ext cx="320" cy="232"/>
              </p:xfrm>
              <a:graphic>
                <a:graphicData uri="http://schemas.openxmlformats.org/presentationml/2006/ole">
                  <mc:AlternateContent xmlns:mc="http://schemas.openxmlformats.org/markup-compatibility/2006">
                    <mc:Choice xmlns:v="urn:schemas-microsoft-com:vml" Requires="v">
                      <p:oleObj name="Equation" r:id="rId16" imgW="466721" imgH="333428" progId="Equation.3">
                        <p:embed/>
                      </p:oleObj>
                    </mc:Choice>
                    <mc:Fallback>
                      <p:oleObj name="Equation" r:id="rId16" imgW="466721" imgH="333428" progId="Equation.3">
                        <p:embed/>
                        <p:pic>
                          <p:nvPicPr>
                            <p:cNvPr id="0" name="Object 7"/>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3936" y="1440"/>
                              <a:ext cx="32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4" name="Line 23">
                  <a:extLst>
                    <a:ext uri="{FF2B5EF4-FFF2-40B4-BE49-F238E27FC236}">
                      <a16:creationId xmlns:a16="http://schemas.microsoft.com/office/drawing/2014/main" id="{A16AFDA9-657E-4AE2-B473-8092E34190FE}"/>
                    </a:ext>
                  </a:extLst>
                </p:cNvPr>
                <p:cNvSpPr>
                  <a:spLocks noChangeShapeType="1"/>
                </p:cNvSpPr>
                <p:nvPr/>
              </p:nvSpPr>
              <p:spPr bwMode="auto">
                <a:xfrm>
                  <a:off x="4176" y="1872"/>
                  <a:ext cx="912" cy="240"/>
                </a:xfrm>
                <a:prstGeom prst="line">
                  <a:avLst/>
                </a:prstGeom>
                <a:noFill/>
                <a:ln w="57150">
                  <a:solidFill>
                    <a:srgbClr val="FFC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6885" name="Object 8">
                  <a:extLst>
                    <a:ext uri="{FF2B5EF4-FFF2-40B4-BE49-F238E27FC236}">
                      <a16:creationId xmlns:a16="http://schemas.microsoft.com/office/drawing/2014/main" id="{40ECDBA8-ACEC-4E14-B20A-C48EFC2AF19D}"/>
                    </a:ext>
                  </a:extLst>
                </p:cNvPr>
                <p:cNvGraphicFramePr>
                  <a:graphicFrameLocks noChangeAspect="1"/>
                </p:cNvGraphicFramePr>
                <p:nvPr/>
              </p:nvGraphicFramePr>
              <p:xfrm>
                <a:off x="4848" y="2208"/>
                <a:ext cx="176" cy="216"/>
              </p:xfrm>
              <a:graphic>
                <a:graphicData uri="http://schemas.openxmlformats.org/presentationml/2006/ole">
                  <mc:AlternateContent xmlns:mc="http://schemas.openxmlformats.org/markup-compatibility/2006">
                    <mc:Choice xmlns:v="urn:schemas-microsoft-com:vml" Requires="v">
                      <p:oleObj name="Equation" r:id="rId18" imgW="238211" imgH="304653" progId="Equation.3">
                        <p:embed/>
                      </p:oleObj>
                    </mc:Choice>
                    <mc:Fallback>
                      <p:oleObj name="Equation" r:id="rId18" imgW="238211" imgH="304653" progId="Equation.3">
                        <p:embed/>
                        <p:pic>
                          <p:nvPicPr>
                            <p:cNvPr id="0" name="Object 8"/>
                            <p:cNvPicPr>
                              <a:picLocks noChangeAspect="1"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4848" y="2208"/>
                              <a:ext cx="17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86" name="Freeform 25">
                  <a:extLst>
                    <a:ext uri="{FF2B5EF4-FFF2-40B4-BE49-F238E27FC236}">
                      <a16:creationId xmlns:a16="http://schemas.microsoft.com/office/drawing/2014/main" id="{5C1CA5A6-0C8E-4939-8F52-35BD2E40BF0F}"/>
                    </a:ext>
                  </a:extLst>
                </p:cNvPr>
                <p:cNvSpPr>
                  <a:spLocks/>
                </p:cNvSpPr>
                <p:nvPr/>
              </p:nvSpPr>
              <p:spPr bwMode="auto">
                <a:xfrm>
                  <a:off x="4257" y="1809"/>
                  <a:ext cx="27" cy="90"/>
                </a:xfrm>
                <a:custGeom>
                  <a:avLst/>
                  <a:gdLst>
                    <a:gd name="T0" fmla="*/ 0 w 27"/>
                    <a:gd name="T1" fmla="*/ 0 h 90"/>
                    <a:gd name="T2" fmla="*/ 27 w 27"/>
                    <a:gd name="T3" fmla="*/ 90 h 90"/>
                    <a:gd name="T4" fmla="*/ 0 60000 65536"/>
                    <a:gd name="T5" fmla="*/ 0 60000 65536"/>
                    <a:gd name="T6" fmla="*/ 0 w 27"/>
                    <a:gd name="T7" fmla="*/ 0 h 90"/>
                    <a:gd name="T8" fmla="*/ 27 w 27"/>
                    <a:gd name="T9" fmla="*/ 90 h 90"/>
                  </a:gdLst>
                  <a:ahLst/>
                  <a:cxnLst>
                    <a:cxn ang="T4">
                      <a:pos x="T0" y="T1"/>
                    </a:cxn>
                    <a:cxn ang="T5">
                      <a:pos x="T2" y="T3"/>
                    </a:cxn>
                  </a:cxnLst>
                  <a:rect l="T6" t="T7" r="T8" b="T9"/>
                  <a:pathLst>
                    <a:path w="27" h="90">
                      <a:moveTo>
                        <a:pt x="0" y="0"/>
                      </a:moveTo>
                      <a:cubicBezTo>
                        <a:pt x="8" y="24"/>
                        <a:pt x="27" y="62"/>
                        <a:pt x="27" y="90"/>
                      </a:cubicBezTo>
                    </a:path>
                  </a:pathLst>
                </a:custGeom>
                <a:noFill/>
                <a:ln w="28575">
                  <a:solidFill>
                    <a:srgbClr val="CCCCFF"/>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36887" name="Object 9">
                  <a:extLst>
                    <a:ext uri="{FF2B5EF4-FFF2-40B4-BE49-F238E27FC236}">
                      <a16:creationId xmlns:a16="http://schemas.microsoft.com/office/drawing/2014/main" id="{5A4CE25D-BC2B-460A-887D-ABD8A1E9D337}"/>
                    </a:ext>
                  </a:extLst>
                </p:cNvPr>
                <p:cNvGraphicFramePr>
                  <a:graphicFrameLocks noChangeAspect="1"/>
                </p:cNvGraphicFramePr>
                <p:nvPr/>
              </p:nvGraphicFramePr>
              <p:xfrm>
                <a:off x="4368" y="1728"/>
                <a:ext cx="144" cy="184"/>
              </p:xfrm>
              <a:graphic>
                <a:graphicData uri="http://schemas.openxmlformats.org/presentationml/2006/ole">
                  <mc:AlternateContent xmlns:mc="http://schemas.openxmlformats.org/markup-compatibility/2006">
                    <mc:Choice xmlns:v="urn:schemas-microsoft-com:vml" Requires="v">
                      <p:oleObj name="Equation" r:id="rId20" imgW="190425" imgH="257175" progId="Equation.3">
                        <p:embed/>
                      </p:oleObj>
                    </mc:Choice>
                    <mc:Fallback>
                      <p:oleObj name="Equation" r:id="rId20" imgW="190425" imgH="257175" progId="Equation.3">
                        <p:embed/>
                        <p:pic>
                          <p:nvPicPr>
                            <p:cNvPr id="0" name="Object 9"/>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4368" y="1728"/>
                              <a:ext cx="14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880" name="Object 6">
                <a:extLst>
                  <a:ext uri="{FF2B5EF4-FFF2-40B4-BE49-F238E27FC236}">
                    <a16:creationId xmlns:a16="http://schemas.microsoft.com/office/drawing/2014/main" id="{3DE5E7AC-4F2C-4EC1-BEF3-D9196553D2FD}"/>
                  </a:ext>
                </a:extLst>
              </p:cNvPr>
              <p:cNvGraphicFramePr>
                <a:graphicFrameLocks noChangeAspect="1"/>
              </p:cNvGraphicFramePr>
              <p:nvPr/>
            </p:nvGraphicFramePr>
            <p:xfrm>
              <a:off x="4032" y="2448"/>
              <a:ext cx="160" cy="176"/>
            </p:xfrm>
            <a:graphic>
              <a:graphicData uri="http://schemas.openxmlformats.org/presentationml/2006/ole">
                <mc:AlternateContent xmlns:mc="http://schemas.openxmlformats.org/markup-compatibility/2006">
                  <mc:Choice xmlns:v="urn:schemas-microsoft-com:vml" Requires="v">
                    <p:oleObj name="Equation" r:id="rId22" imgW="253890" imgH="279279" progId="Equation.3">
                      <p:embed/>
                    </p:oleObj>
                  </mc:Choice>
                  <mc:Fallback>
                    <p:oleObj name="Equation" r:id="rId22" imgW="253890" imgH="279279" progId="Equation.3">
                      <p:embed/>
                      <p:pic>
                        <p:nvPicPr>
                          <p:cNvPr id="0" name="Object 6"/>
                          <p:cNvPicPr>
                            <a:picLocks noChangeAspect="1" noChangeArrowheads="1"/>
                          </p:cNvPicPr>
                          <p:nvPr/>
                        </p:nvPicPr>
                        <p:blipFill>
                          <a:blip r:embed="rId23">
                            <a:lum bright="100000"/>
                            <a:extLst>
                              <a:ext uri="{28A0092B-C50C-407E-A947-70E740481C1C}">
                                <a14:useLocalDpi xmlns:a14="http://schemas.microsoft.com/office/drawing/2010/main" val="0"/>
                              </a:ext>
                            </a:extLst>
                          </a:blip>
                          <a:srcRect/>
                          <a:stretch>
                            <a:fillRect/>
                          </a:stretch>
                        </p:blipFill>
                        <p:spPr bwMode="auto">
                          <a:xfrm>
                            <a:off x="4032" y="2448"/>
                            <a:ext cx="160"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878" name="Object 5">
              <a:extLst>
                <a:ext uri="{FF2B5EF4-FFF2-40B4-BE49-F238E27FC236}">
                  <a16:creationId xmlns:a16="http://schemas.microsoft.com/office/drawing/2014/main" id="{50D51959-911E-43F9-8FFC-4C3E616A1018}"/>
                </a:ext>
              </a:extLst>
            </p:cNvPr>
            <p:cNvGraphicFramePr>
              <a:graphicFrameLocks noChangeAspect="1"/>
            </p:cNvGraphicFramePr>
            <p:nvPr/>
          </p:nvGraphicFramePr>
          <p:xfrm>
            <a:off x="4176" y="2016"/>
            <a:ext cx="160" cy="184"/>
          </p:xfrm>
          <a:graphic>
            <a:graphicData uri="http://schemas.openxmlformats.org/presentationml/2006/ole">
              <mc:AlternateContent xmlns:mc="http://schemas.openxmlformats.org/markup-compatibility/2006">
                <mc:Choice xmlns:v="urn:schemas-microsoft-com:vml" Requires="v">
                  <p:oleObj name="Equation" r:id="rId24" imgW="253890" imgH="291973" progId="Equation.3">
                    <p:embed/>
                  </p:oleObj>
                </mc:Choice>
                <mc:Fallback>
                  <p:oleObj name="Equation" r:id="rId24" imgW="253890" imgH="291973" progId="Equation.3">
                    <p:embed/>
                    <p:pic>
                      <p:nvPicPr>
                        <p:cNvPr id="0" name="Object 5"/>
                        <p:cNvPicPr>
                          <a:picLocks noChangeAspect="1" noChangeArrowheads="1"/>
                        </p:cNvPicPr>
                        <p:nvPr/>
                      </p:nvPicPr>
                      <p:blipFill>
                        <a:blip r:embed="rId25">
                          <a:lum bright="100000"/>
                          <a:extLst>
                            <a:ext uri="{28A0092B-C50C-407E-A947-70E740481C1C}">
                              <a14:useLocalDpi xmlns:a14="http://schemas.microsoft.com/office/drawing/2010/main" val="0"/>
                            </a:ext>
                          </a:extLst>
                        </a:blip>
                        <a:srcRect/>
                        <a:stretch>
                          <a:fillRect/>
                        </a:stretch>
                      </p:blipFill>
                      <p:spPr bwMode="auto">
                        <a:xfrm>
                          <a:off x="4176" y="2016"/>
                          <a:ext cx="16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83E8EEC8-216C-4C8B-A007-68CBD8C5A061}"/>
              </a:ext>
            </a:extLst>
          </p:cNvPr>
          <p:cNvSpPr txBox="1">
            <a:spLocks noChangeArrowheads="1"/>
          </p:cNvSpPr>
          <p:nvPr/>
        </p:nvSpPr>
        <p:spPr bwMode="auto">
          <a:xfrm>
            <a:off x="1127125" y="625475"/>
            <a:ext cx="494506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b="1">
                <a:latin typeface="Arial" panose="020B0604020202020204" pitchFamily="34" charset="0"/>
                <a:ea typeface="楷体_GB2312" pitchFamily="49" charset="-122"/>
              </a:rPr>
              <a:t>利用安培定律求磁力的一般步骤</a:t>
            </a:r>
            <a:r>
              <a:rPr lang="en-US" altLang="zh-CN" sz="2600" b="1">
                <a:latin typeface="Arial" panose="020B0604020202020204" pitchFamily="34" charset="0"/>
                <a:ea typeface="楷体_GB2312" pitchFamily="49" charset="-122"/>
              </a:rPr>
              <a:t>.</a:t>
            </a:r>
          </a:p>
        </p:txBody>
      </p:sp>
      <p:graphicFrame>
        <p:nvGraphicFramePr>
          <p:cNvPr id="37891" name="Object 2">
            <a:extLst>
              <a:ext uri="{FF2B5EF4-FFF2-40B4-BE49-F238E27FC236}">
                <a16:creationId xmlns:a16="http://schemas.microsoft.com/office/drawing/2014/main" id="{97F98F27-4908-41F9-BBBB-91461BB83280}"/>
              </a:ext>
            </a:extLst>
          </p:cNvPr>
          <p:cNvGraphicFramePr>
            <a:graphicFrameLocks noChangeAspect="1"/>
          </p:cNvGraphicFramePr>
          <p:nvPr/>
        </p:nvGraphicFramePr>
        <p:xfrm>
          <a:off x="1035050" y="1143000"/>
          <a:ext cx="7835900" cy="431800"/>
        </p:xfrm>
        <a:graphic>
          <a:graphicData uri="http://schemas.openxmlformats.org/presentationml/2006/ole">
            <mc:AlternateContent xmlns:mc="http://schemas.openxmlformats.org/markup-compatibility/2006">
              <mc:Choice xmlns:v="urn:schemas-microsoft-com:vml" Requires="v">
                <p:oleObj name="Equation" r:id="rId2" imgW="7835900" imgH="431800" progId="Equation.3">
                  <p:embed/>
                </p:oleObj>
              </mc:Choice>
              <mc:Fallback>
                <p:oleObj name="Equation" r:id="rId2" imgW="7835900" imgH="431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050" y="1143000"/>
                        <a:ext cx="7835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3">
            <a:extLst>
              <a:ext uri="{FF2B5EF4-FFF2-40B4-BE49-F238E27FC236}">
                <a16:creationId xmlns:a16="http://schemas.microsoft.com/office/drawing/2014/main" id="{A6E8B561-CA7D-46A1-BCC8-12D51237E730}"/>
              </a:ext>
            </a:extLst>
          </p:cNvPr>
          <p:cNvGraphicFramePr>
            <a:graphicFrameLocks noChangeAspect="1"/>
          </p:cNvGraphicFramePr>
          <p:nvPr/>
        </p:nvGraphicFramePr>
        <p:xfrm>
          <a:off x="1447800" y="2027238"/>
          <a:ext cx="2921000" cy="330200"/>
        </p:xfrm>
        <a:graphic>
          <a:graphicData uri="http://schemas.openxmlformats.org/presentationml/2006/ole">
            <mc:AlternateContent xmlns:mc="http://schemas.openxmlformats.org/markup-compatibility/2006">
              <mc:Choice xmlns:v="urn:schemas-microsoft-com:vml" Requires="v">
                <p:oleObj name="Equation" r:id="rId4" imgW="2886199" imgH="295302" progId="Equation.3">
                  <p:embed/>
                </p:oleObj>
              </mc:Choice>
              <mc:Fallback>
                <p:oleObj name="Equation" r:id="rId4" imgW="2886199" imgH="295302"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027238"/>
                        <a:ext cx="29210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Text Box 6">
            <a:extLst>
              <a:ext uri="{FF2B5EF4-FFF2-40B4-BE49-F238E27FC236}">
                <a16:creationId xmlns:a16="http://schemas.microsoft.com/office/drawing/2014/main" id="{2D88D01C-CCDB-4E91-A8C3-3227E90BED6D}"/>
              </a:ext>
            </a:extLst>
          </p:cNvPr>
          <p:cNvSpPr txBox="1">
            <a:spLocks noChangeArrowheads="1"/>
          </p:cNvSpPr>
          <p:nvPr/>
        </p:nvSpPr>
        <p:spPr bwMode="auto">
          <a:xfrm>
            <a:off x="990600" y="2438400"/>
            <a:ext cx="41608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600" b="1">
                <a:latin typeface="Arial" panose="020B0604020202020204" pitchFamily="34" charset="0"/>
                <a:ea typeface="楷体_GB2312" pitchFamily="49" charset="-122"/>
              </a:rPr>
              <a:t>(2)</a:t>
            </a:r>
            <a:r>
              <a:rPr lang="zh-CN" altLang="en-US" sz="2600" b="1">
                <a:latin typeface="Arial" panose="020B0604020202020204" pitchFamily="34" charset="0"/>
                <a:ea typeface="楷体_GB2312" pitchFamily="49" charset="-122"/>
              </a:rPr>
              <a:t>分析对称</a:t>
            </a:r>
            <a:r>
              <a:rPr lang="en-US" altLang="zh-CN" sz="2600" b="1">
                <a:latin typeface="Arial" panose="020B0604020202020204" pitchFamily="34" charset="0"/>
                <a:ea typeface="楷体_GB2312" pitchFamily="49" charset="-122"/>
              </a:rPr>
              <a:t>,</a:t>
            </a:r>
            <a:r>
              <a:rPr lang="zh-CN" altLang="en-US" sz="2600" b="1">
                <a:latin typeface="Arial" panose="020B0604020202020204" pitchFamily="34" charset="0"/>
                <a:ea typeface="楷体_GB2312" pitchFamily="49" charset="-122"/>
              </a:rPr>
              <a:t>建立坐标系</a:t>
            </a:r>
            <a:r>
              <a:rPr lang="en-US" altLang="zh-CN" sz="2600" b="1">
                <a:latin typeface="Arial" panose="020B0604020202020204" pitchFamily="34" charset="0"/>
                <a:ea typeface="楷体_GB2312" pitchFamily="49" charset="-122"/>
              </a:rPr>
              <a:t>,</a:t>
            </a:r>
            <a:r>
              <a:rPr lang="zh-CN" altLang="en-US" sz="2600" b="1">
                <a:latin typeface="Arial" panose="020B0604020202020204" pitchFamily="34" charset="0"/>
                <a:ea typeface="楷体_GB2312" pitchFamily="49" charset="-122"/>
              </a:rPr>
              <a:t>则</a:t>
            </a:r>
            <a:r>
              <a:rPr lang="en-US" altLang="zh-CN" sz="2600" b="1">
                <a:latin typeface="Arial" panose="020B0604020202020204" pitchFamily="34" charset="0"/>
                <a:ea typeface="楷体_GB2312" pitchFamily="49" charset="-122"/>
              </a:rPr>
              <a:t>:</a:t>
            </a:r>
          </a:p>
        </p:txBody>
      </p:sp>
      <p:graphicFrame>
        <p:nvGraphicFramePr>
          <p:cNvPr id="37894" name="Object 5">
            <a:extLst>
              <a:ext uri="{FF2B5EF4-FFF2-40B4-BE49-F238E27FC236}">
                <a16:creationId xmlns:a16="http://schemas.microsoft.com/office/drawing/2014/main" id="{26A9FBEB-4A05-453E-ADF6-0BEAC5100D09}"/>
              </a:ext>
            </a:extLst>
          </p:cNvPr>
          <p:cNvGraphicFramePr>
            <a:graphicFrameLocks noChangeAspect="1"/>
          </p:cNvGraphicFramePr>
          <p:nvPr/>
        </p:nvGraphicFramePr>
        <p:xfrm>
          <a:off x="5181600" y="2438400"/>
          <a:ext cx="3492500" cy="495300"/>
        </p:xfrm>
        <a:graphic>
          <a:graphicData uri="http://schemas.openxmlformats.org/presentationml/2006/ole">
            <mc:AlternateContent xmlns:mc="http://schemas.openxmlformats.org/markup-compatibility/2006">
              <mc:Choice xmlns:v="urn:schemas-microsoft-com:vml" Requires="v">
                <p:oleObj name="Equation" r:id="rId6" imgW="3457474" imgH="457160" progId="Equation.3">
                  <p:embed/>
                </p:oleObj>
              </mc:Choice>
              <mc:Fallback>
                <p:oleObj name="Equation" r:id="rId6" imgW="3457474" imgH="4571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2438400"/>
                        <a:ext cx="34925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895" name="Group 8">
            <a:extLst>
              <a:ext uri="{FF2B5EF4-FFF2-40B4-BE49-F238E27FC236}">
                <a16:creationId xmlns:a16="http://schemas.microsoft.com/office/drawing/2014/main" id="{89D4458D-AAEC-43D2-BD51-BB7C8D7E3D8D}"/>
              </a:ext>
            </a:extLst>
          </p:cNvPr>
          <p:cNvGrpSpPr>
            <a:grpSpLocks/>
          </p:cNvGrpSpPr>
          <p:nvPr/>
        </p:nvGrpSpPr>
        <p:grpSpPr bwMode="auto">
          <a:xfrm>
            <a:off x="1295400" y="2971800"/>
            <a:ext cx="3009900" cy="1536700"/>
            <a:chOff x="816" y="1872"/>
            <a:chExt cx="1896" cy="968"/>
          </a:xfrm>
        </p:grpSpPr>
        <p:grpSp>
          <p:nvGrpSpPr>
            <p:cNvPr id="37911" name="Group 9">
              <a:extLst>
                <a:ext uri="{FF2B5EF4-FFF2-40B4-BE49-F238E27FC236}">
                  <a16:creationId xmlns:a16="http://schemas.microsoft.com/office/drawing/2014/main" id="{7B7EB656-9609-466B-8CAE-78DC929E2F9C}"/>
                </a:ext>
              </a:extLst>
            </p:cNvPr>
            <p:cNvGrpSpPr>
              <a:grpSpLocks/>
            </p:cNvGrpSpPr>
            <p:nvPr/>
          </p:nvGrpSpPr>
          <p:grpSpPr bwMode="auto">
            <a:xfrm>
              <a:off x="816" y="2208"/>
              <a:ext cx="1354" cy="308"/>
              <a:chOff x="1046" y="2026"/>
              <a:chExt cx="1354" cy="308"/>
            </a:xfrm>
          </p:grpSpPr>
          <p:sp>
            <p:nvSpPr>
              <p:cNvPr id="37914" name="Text Box 10">
                <a:extLst>
                  <a:ext uri="{FF2B5EF4-FFF2-40B4-BE49-F238E27FC236}">
                    <a16:creationId xmlns:a16="http://schemas.microsoft.com/office/drawing/2014/main" id="{668B567F-CC8C-44EC-91F5-21196B4E4273}"/>
                  </a:ext>
                </a:extLst>
              </p:cNvPr>
              <p:cNvSpPr txBox="1">
                <a:spLocks noChangeArrowheads="1"/>
              </p:cNvSpPr>
              <p:nvPr/>
            </p:nvSpPr>
            <p:spPr bwMode="auto">
              <a:xfrm>
                <a:off x="1046" y="2026"/>
                <a:ext cx="39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b="1">
                    <a:latin typeface="Arial" panose="020B0604020202020204" pitchFamily="34" charset="0"/>
                    <a:ea typeface="楷体_GB2312" pitchFamily="49" charset="-122"/>
                  </a:rPr>
                  <a:t>即</a:t>
                </a:r>
                <a:r>
                  <a:rPr lang="en-US" altLang="zh-CN" sz="2600" b="1">
                    <a:latin typeface="Arial" panose="020B0604020202020204" pitchFamily="34" charset="0"/>
                    <a:ea typeface="楷体_GB2312" pitchFamily="49" charset="-122"/>
                  </a:rPr>
                  <a:t>:</a:t>
                </a:r>
              </a:p>
            </p:txBody>
          </p:sp>
          <p:graphicFrame>
            <p:nvGraphicFramePr>
              <p:cNvPr id="37915" name="Object 16">
                <a:extLst>
                  <a:ext uri="{FF2B5EF4-FFF2-40B4-BE49-F238E27FC236}">
                    <a16:creationId xmlns:a16="http://schemas.microsoft.com/office/drawing/2014/main" id="{D54B25BC-720F-42EA-8C0D-748E2F0DCA7D}"/>
                  </a:ext>
                </a:extLst>
              </p:cNvPr>
              <p:cNvGraphicFramePr>
                <a:graphicFrameLocks noChangeAspect="1"/>
              </p:cNvGraphicFramePr>
              <p:nvPr/>
            </p:nvGraphicFramePr>
            <p:xfrm>
              <a:off x="1440" y="2064"/>
              <a:ext cx="960" cy="248"/>
            </p:xfrm>
            <a:graphic>
              <a:graphicData uri="http://schemas.openxmlformats.org/presentationml/2006/ole">
                <mc:AlternateContent xmlns:mc="http://schemas.openxmlformats.org/markup-compatibility/2006">
                  <mc:Choice xmlns:v="urn:schemas-microsoft-com:vml" Requires="v">
                    <p:oleObj name="Equation" r:id="rId8" imgW="1384300" imgH="393700" progId="Equation.3">
                      <p:embed/>
                    </p:oleObj>
                  </mc:Choice>
                  <mc:Fallback>
                    <p:oleObj name="Equation" r:id="rId8" imgW="1384300" imgH="3937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0" y="2064"/>
                            <a:ext cx="96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912" name="AutoShape 12">
              <a:extLst>
                <a:ext uri="{FF2B5EF4-FFF2-40B4-BE49-F238E27FC236}">
                  <a16:creationId xmlns:a16="http://schemas.microsoft.com/office/drawing/2014/main" id="{58D11590-4C10-4BDE-9BDF-1817A1BD5D7B}"/>
                </a:ext>
              </a:extLst>
            </p:cNvPr>
            <p:cNvSpPr>
              <a:spLocks/>
            </p:cNvSpPr>
            <p:nvPr/>
          </p:nvSpPr>
          <p:spPr bwMode="auto">
            <a:xfrm>
              <a:off x="2160" y="1920"/>
              <a:ext cx="96" cy="864"/>
            </a:xfrm>
            <a:prstGeom prst="leftBrace">
              <a:avLst>
                <a:gd name="adj1" fmla="val 75000"/>
                <a:gd name="adj2" fmla="val 50000"/>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37913" name="Object 15">
              <a:extLst>
                <a:ext uri="{FF2B5EF4-FFF2-40B4-BE49-F238E27FC236}">
                  <a16:creationId xmlns:a16="http://schemas.microsoft.com/office/drawing/2014/main" id="{EEBE0027-61B4-4033-8042-EC44D4622DFB}"/>
                </a:ext>
              </a:extLst>
            </p:cNvPr>
            <p:cNvGraphicFramePr>
              <a:graphicFrameLocks noChangeAspect="1"/>
            </p:cNvGraphicFramePr>
            <p:nvPr/>
          </p:nvGraphicFramePr>
          <p:xfrm>
            <a:off x="2352" y="1872"/>
            <a:ext cx="360" cy="968"/>
          </p:xfrm>
          <a:graphic>
            <a:graphicData uri="http://schemas.openxmlformats.org/presentationml/2006/ole">
              <mc:AlternateContent xmlns:mc="http://schemas.openxmlformats.org/markup-compatibility/2006">
                <mc:Choice xmlns:v="urn:schemas-microsoft-com:vml" Requires="v">
                  <p:oleObj name="Equation" r:id="rId10" imgW="571500" imgH="1536700" progId="Equation.3">
                    <p:embed/>
                  </p:oleObj>
                </mc:Choice>
                <mc:Fallback>
                  <p:oleObj name="Equation" r:id="rId10" imgW="571500" imgH="15367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52" y="1872"/>
                          <a:ext cx="360" cy="9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896" name="AutoShape 14">
            <a:extLst>
              <a:ext uri="{FF2B5EF4-FFF2-40B4-BE49-F238E27FC236}">
                <a16:creationId xmlns:a16="http://schemas.microsoft.com/office/drawing/2014/main" id="{452495CE-40C5-4C64-9E90-B83EFF24B48F}"/>
              </a:ext>
            </a:extLst>
          </p:cNvPr>
          <p:cNvSpPr>
            <a:spLocks noChangeArrowheads="1"/>
          </p:cNvSpPr>
          <p:nvPr/>
        </p:nvSpPr>
        <p:spPr bwMode="auto">
          <a:xfrm>
            <a:off x="4572000" y="3657600"/>
            <a:ext cx="838200" cy="76200"/>
          </a:xfrm>
          <a:prstGeom prst="rightArrow">
            <a:avLst>
              <a:gd name="adj1" fmla="val 50000"/>
              <a:gd name="adj2" fmla="val 275000"/>
            </a:avLst>
          </a:prstGeom>
          <a:solidFill>
            <a:schemeClr val="accent1"/>
          </a:solid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pSp>
        <p:nvGrpSpPr>
          <p:cNvPr id="37897" name="Group 15">
            <a:extLst>
              <a:ext uri="{FF2B5EF4-FFF2-40B4-BE49-F238E27FC236}">
                <a16:creationId xmlns:a16="http://schemas.microsoft.com/office/drawing/2014/main" id="{4DDF31EA-8B98-42E9-BAE8-4B0BC6E14E91}"/>
              </a:ext>
            </a:extLst>
          </p:cNvPr>
          <p:cNvGrpSpPr>
            <a:grpSpLocks/>
          </p:cNvGrpSpPr>
          <p:nvPr/>
        </p:nvGrpSpPr>
        <p:grpSpPr bwMode="auto">
          <a:xfrm>
            <a:off x="5562600" y="2895600"/>
            <a:ext cx="1892300" cy="1587500"/>
            <a:chOff x="3504" y="1824"/>
            <a:chExt cx="1192" cy="1000"/>
          </a:xfrm>
        </p:grpSpPr>
        <p:graphicFrame>
          <p:nvGraphicFramePr>
            <p:cNvPr id="37907" name="Object 12">
              <a:extLst>
                <a:ext uri="{FF2B5EF4-FFF2-40B4-BE49-F238E27FC236}">
                  <a16:creationId xmlns:a16="http://schemas.microsoft.com/office/drawing/2014/main" id="{E1A5C94C-3E7F-4DB3-86B7-E2107978B276}"/>
                </a:ext>
              </a:extLst>
            </p:cNvPr>
            <p:cNvGraphicFramePr>
              <a:graphicFrameLocks noChangeAspect="1"/>
            </p:cNvGraphicFramePr>
            <p:nvPr/>
          </p:nvGraphicFramePr>
          <p:xfrm>
            <a:off x="3648" y="1824"/>
            <a:ext cx="1000" cy="280"/>
          </p:xfrm>
          <a:graphic>
            <a:graphicData uri="http://schemas.openxmlformats.org/presentationml/2006/ole">
              <mc:AlternateContent xmlns:mc="http://schemas.openxmlformats.org/markup-compatibility/2006">
                <mc:Choice xmlns:v="urn:schemas-microsoft-com:vml" Requires="v">
                  <p:oleObj name="Equation" r:id="rId12" imgW="1586811" imgH="444307" progId="Equation.3">
                    <p:embed/>
                  </p:oleObj>
                </mc:Choice>
                <mc:Fallback>
                  <p:oleObj name="Equation" r:id="rId12" imgW="1586811" imgH="444307"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48" y="1824"/>
                          <a:ext cx="100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8" name="Object 13">
              <a:extLst>
                <a:ext uri="{FF2B5EF4-FFF2-40B4-BE49-F238E27FC236}">
                  <a16:creationId xmlns:a16="http://schemas.microsoft.com/office/drawing/2014/main" id="{56C0D19F-EF8B-4878-8435-16077F83332F}"/>
                </a:ext>
              </a:extLst>
            </p:cNvPr>
            <p:cNvGraphicFramePr>
              <a:graphicFrameLocks noChangeAspect="1"/>
            </p:cNvGraphicFramePr>
            <p:nvPr/>
          </p:nvGraphicFramePr>
          <p:xfrm>
            <a:off x="3696" y="2160"/>
            <a:ext cx="1000" cy="288"/>
          </p:xfrm>
          <a:graphic>
            <a:graphicData uri="http://schemas.openxmlformats.org/presentationml/2006/ole">
              <mc:AlternateContent xmlns:mc="http://schemas.openxmlformats.org/markup-compatibility/2006">
                <mc:Choice xmlns:v="urn:schemas-microsoft-com:vml" Requires="v">
                  <p:oleObj name="Equation" r:id="rId14" imgW="1587500" imgH="457200" progId="Equation.3">
                    <p:embed/>
                  </p:oleObj>
                </mc:Choice>
                <mc:Fallback>
                  <p:oleObj name="Equation" r:id="rId14" imgW="1587500" imgH="4572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96" y="2160"/>
                          <a:ext cx="100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9" name="Object 14">
              <a:extLst>
                <a:ext uri="{FF2B5EF4-FFF2-40B4-BE49-F238E27FC236}">
                  <a16:creationId xmlns:a16="http://schemas.microsoft.com/office/drawing/2014/main" id="{3EAAA04C-ECB8-4DA2-AFF6-F4EF38CE0552}"/>
                </a:ext>
              </a:extLst>
            </p:cNvPr>
            <p:cNvGraphicFramePr>
              <a:graphicFrameLocks noChangeAspect="1"/>
            </p:cNvGraphicFramePr>
            <p:nvPr/>
          </p:nvGraphicFramePr>
          <p:xfrm>
            <a:off x="3696" y="2544"/>
            <a:ext cx="960" cy="280"/>
          </p:xfrm>
          <a:graphic>
            <a:graphicData uri="http://schemas.openxmlformats.org/presentationml/2006/ole">
              <mc:AlternateContent xmlns:mc="http://schemas.openxmlformats.org/markup-compatibility/2006">
                <mc:Choice xmlns:v="urn:schemas-microsoft-com:vml" Requires="v">
                  <p:oleObj name="Equation" r:id="rId16" imgW="1524000" imgH="444500" progId="Equation.3">
                    <p:embed/>
                  </p:oleObj>
                </mc:Choice>
                <mc:Fallback>
                  <p:oleObj name="Equation" r:id="rId16" imgW="1524000" imgH="444500"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96" y="2544"/>
                          <a:ext cx="960"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10" name="AutoShape 19">
              <a:extLst>
                <a:ext uri="{FF2B5EF4-FFF2-40B4-BE49-F238E27FC236}">
                  <a16:creationId xmlns:a16="http://schemas.microsoft.com/office/drawing/2014/main" id="{162F8CE5-6770-4EEC-945E-26CFFA01C65D}"/>
                </a:ext>
              </a:extLst>
            </p:cNvPr>
            <p:cNvSpPr>
              <a:spLocks/>
            </p:cNvSpPr>
            <p:nvPr/>
          </p:nvSpPr>
          <p:spPr bwMode="auto">
            <a:xfrm>
              <a:off x="3504" y="1920"/>
              <a:ext cx="96" cy="864"/>
            </a:xfrm>
            <a:prstGeom prst="leftBrace">
              <a:avLst>
                <a:gd name="adj1" fmla="val 75000"/>
                <a:gd name="adj2" fmla="val 50000"/>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pSp>
      <p:graphicFrame>
        <p:nvGraphicFramePr>
          <p:cNvPr id="37898" name="Object 6">
            <a:extLst>
              <a:ext uri="{FF2B5EF4-FFF2-40B4-BE49-F238E27FC236}">
                <a16:creationId xmlns:a16="http://schemas.microsoft.com/office/drawing/2014/main" id="{68249F08-42E4-48ED-8186-7BA0321F8391}"/>
              </a:ext>
            </a:extLst>
          </p:cNvPr>
          <p:cNvGraphicFramePr>
            <a:graphicFrameLocks noChangeAspect="1"/>
          </p:cNvGraphicFramePr>
          <p:nvPr/>
        </p:nvGraphicFramePr>
        <p:xfrm>
          <a:off x="1447800" y="4800600"/>
          <a:ext cx="3556000" cy="495300"/>
        </p:xfrm>
        <a:graphic>
          <a:graphicData uri="http://schemas.openxmlformats.org/presentationml/2006/ole">
            <mc:AlternateContent xmlns:mc="http://schemas.openxmlformats.org/markup-compatibility/2006">
              <mc:Choice xmlns:v="urn:schemas-microsoft-com:vml" Requires="v">
                <p:oleObj name="Equation" r:id="rId18" imgW="3556000" imgH="495300" progId="Equation.3">
                  <p:embed/>
                </p:oleObj>
              </mc:Choice>
              <mc:Fallback>
                <p:oleObj name="Equation" r:id="rId18" imgW="3556000" imgH="495300" progId="Equation.3">
                  <p:embed/>
                  <p:pic>
                    <p:nvPicPr>
                      <p:cNvPr id="0" name="Object 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47800" y="4800600"/>
                        <a:ext cx="35560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9" name="Object 7">
            <a:extLst>
              <a:ext uri="{FF2B5EF4-FFF2-40B4-BE49-F238E27FC236}">
                <a16:creationId xmlns:a16="http://schemas.microsoft.com/office/drawing/2014/main" id="{A8E21D1F-93CA-4AA0-8717-4C9107D4B445}"/>
              </a:ext>
            </a:extLst>
          </p:cNvPr>
          <p:cNvGraphicFramePr>
            <a:graphicFrameLocks noChangeAspect="1"/>
          </p:cNvGraphicFramePr>
          <p:nvPr/>
        </p:nvGraphicFramePr>
        <p:xfrm>
          <a:off x="1447800" y="5638800"/>
          <a:ext cx="3619500" cy="571500"/>
        </p:xfrm>
        <a:graphic>
          <a:graphicData uri="http://schemas.openxmlformats.org/presentationml/2006/ole">
            <mc:AlternateContent xmlns:mc="http://schemas.openxmlformats.org/markup-compatibility/2006">
              <mc:Choice xmlns:v="urn:schemas-microsoft-com:vml" Requires="v">
                <p:oleObj name="Equation" r:id="rId20" imgW="3619500" imgH="571500" progId="Equation.3">
                  <p:embed/>
                </p:oleObj>
              </mc:Choice>
              <mc:Fallback>
                <p:oleObj name="Equation" r:id="rId20" imgW="3619500" imgH="571500" progId="Equation.3">
                  <p:embed/>
                  <p:pic>
                    <p:nvPicPr>
                      <p:cNvPr id="0" name="Object 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47800" y="5638800"/>
                        <a:ext cx="36195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900" name="Group 22">
            <a:extLst>
              <a:ext uri="{FF2B5EF4-FFF2-40B4-BE49-F238E27FC236}">
                <a16:creationId xmlns:a16="http://schemas.microsoft.com/office/drawing/2014/main" id="{2673E9D9-5AFA-4A10-9A3E-74F9D6D0D659}"/>
              </a:ext>
            </a:extLst>
          </p:cNvPr>
          <p:cNvGrpSpPr>
            <a:grpSpLocks/>
          </p:cNvGrpSpPr>
          <p:nvPr/>
        </p:nvGrpSpPr>
        <p:grpSpPr bwMode="auto">
          <a:xfrm>
            <a:off x="5410200" y="4419600"/>
            <a:ext cx="2787650" cy="2068513"/>
            <a:chOff x="3408" y="2784"/>
            <a:chExt cx="1756" cy="1303"/>
          </a:xfrm>
        </p:grpSpPr>
        <p:sp>
          <p:nvSpPr>
            <p:cNvPr id="37902" name="Text Box 23">
              <a:extLst>
                <a:ext uri="{FF2B5EF4-FFF2-40B4-BE49-F238E27FC236}">
                  <a16:creationId xmlns:a16="http://schemas.microsoft.com/office/drawing/2014/main" id="{51EE74CB-1C94-4E78-A1C6-8E51D3CA6DD0}"/>
                </a:ext>
              </a:extLst>
            </p:cNvPr>
            <p:cNvSpPr txBox="1">
              <a:spLocks noChangeArrowheads="1"/>
            </p:cNvSpPr>
            <p:nvPr/>
          </p:nvSpPr>
          <p:spPr bwMode="auto">
            <a:xfrm>
              <a:off x="3408" y="3312"/>
              <a:ext cx="60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b="1">
                  <a:latin typeface="Arial" panose="020B0604020202020204" pitchFamily="34" charset="0"/>
                  <a:ea typeface="楷体_GB2312" pitchFamily="49" charset="-122"/>
                </a:rPr>
                <a:t>方向</a:t>
              </a:r>
              <a:r>
                <a:rPr lang="en-US" altLang="zh-CN" sz="2600" b="1">
                  <a:latin typeface="Arial" panose="020B0604020202020204" pitchFamily="34" charset="0"/>
                  <a:ea typeface="楷体_GB2312" pitchFamily="49" charset="-122"/>
                </a:rPr>
                <a:t>:</a:t>
              </a:r>
            </a:p>
          </p:txBody>
        </p:sp>
        <p:sp>
          <p:nvSpPr>
            <p:cNvPr id="37903" name="AutoShape 24">
              <a:extLst>
                <a:ext uri="{FF2B5EF4-FFF2-40B4-BE49-F238E27FC236}">
                  <a16:creationId xmlns:a16="http://schemas.microsoft.com/office/drawing/2014/main" id="{90454EEA-7898-45B1-9E82-B4976FFB11D5}"/>
                </a:ext>
              </a:extLst>
            </p:cNvPr>
            <p:cNvSpPr>
              <a:spLocks/>
            </p:cNvSpPr>
            <p:nvPr/>
          </p:nvSpPr>
          <p:spPr bwMode="auto">
            <a:xfrm>
              <a:off x="3984" y="2928"/>
              <a:ext cx="192" cy="1056"/>
            </a:xfrm>
            <a:prstGeom prst="leftBrace">
              <a:avLst>
                <a:gd name="adj1" fmla="val 45833"/>
                <a:gd name="adj2" fmla="val 50000"/>
              </a:avLst>
            </a:prstGeom>
            <a:noFill/>
            <a:ln w="28575">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graphicFrame>
          <p:nvGraphicFramePr>
            <p:cNvPr id="37904" name="Object 9">
              <a:extLst>
                <a:ext uri="{FF2B5EF4-FFF2-40B4-BE49-F238E27FC236}">
                  <a16:creationId xmlns:a16="http://schemas.microsoft.com/office/drawing/2014/main" id="{1BC2BE81-9A17-4188-9D8B-36CCFEC46585}"/>
                </a:ext>
              </a:extLst>
            </p:cNvPr>
            <p:cNvGraphicFramePr>
              <a:graphicFrameLocks noChangeAspect="1"/>
            </p:cNvGraphicFramePr>
            <p:nvPr/>
          </p:nvGraphicFramePr>
          <p:xfrm>
            <a:off x="4176" y="2784"/>
            <a:ext cx="936" cy="432"/>
          </p:xfrm>
          <a:graphic>
            <a:graphicData uri="http://schemas.openxmlformats.org/presentationml/2006/ole">
              <mc:AlternateContent xmlns:mc="http://schemas.openxmlformats.org/markup-compatibility/2006">
                <mc:Choice xmlns:v="urn:schemas-microsoft-com:vml" Requires="v">
                  <p:oleObj name="Equation" r:id="rId22" imgW="1485255" imgH="774364" progId="Equation.3">
                    <p:embed/>
                  </p:oleObj>
                </mc:Choice>
                <mc:Fallback>
                  <p:oleObj name="Equation" r:id="rId22" imgW="1485255" imgH="774364" progId="Equation.3">
                    <p:embed/>
                    <p:pic>
                      <p:nvPicPr>
                        <p:cNvPr id="0" name="Object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76" y="2784"/>
                          <a:ext cx="936"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5" name="Object 10">
              <a:extLst>
                <a:ext uri="{FF2B5EF4-FFF2-40B4-BE49-F238E27FC236}">
                  <a16:creationId xmlns:a16="http://schemas.microsoft.com/office/drawing/2014/main" id="{133F7BE7-08FD-4D9E-ACF1-44598974C817}"/>
                </a:ext>
              </a:extLst>
            </p:cNvPr>
            <p:cNvGraphicFramePr>
              <a:graphicFrameLocks noChangeAspect="1"/>
            </p:cNvGraphicFramePr>
            <p:nvPr/>
          </p:nvGraphicFramePr>
          <p:xfrm>
            <a:off x="4220" y="3154"/>
            <a:ext cx="944" cy="460"/>
          </p:xfrm>
          <a:graphic>
            <a:graphicData uri="http://schemas.openxmlformats.org/presentationml/2006/ole">
              <mc:AlternateContent xmlns:mc="http://schemas.openxmlformats.org/markup-compatibility/2006">
                <mc:Choice xmlns:v="urn:schemas-microsoft-com:vml" Requires="v">
                  <p:oleObj name="Equation" r:id="rId24" imgW="1498600" imgH="825500" progId="Equation.3">
                    <p:embed/>
                  </p:oleObj>
                </mc:Choice>
                <mc:Fallback>
                  <p:oleObj name="Equation" r:id="rId24" imgW="1498600" imgH="825500" progId="Equation.3">
                    <p:embed/>
                    <p:pic>
                      <p:nvPicPr>
                        <p:cNvPr id="0" name="Object 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220" y="3154"/>
                          <a:ext cx="944" cy="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6" name="Object 11">
              <a:extLst>
                <a:ext uri="{FF2B5EF4-FFF2-40B4-BE49-F238E27FC236}">
                  <a16:creationId xmlns:a16="http://schemas.microsoft.com/office/drawing/2014/main" id="{8FB34C65-8A43-4AFF-8788-74CB6100A8DB}"/>
                </a:ext>
              </a:extLst>
            </p:cNvPr>
            <p:cNvGraphicFramePr>
              <a:graphicFrameLocks noChangeAspect="1"/>
            </p:cNvGraphicFramePr>
            <p:nvPr/>
          </p:nvGraphicFramePr>
          <p:xfrm>
            <a:off x="4224" y="3648"/>
            <a:ext cx="896" cy="439"/>
          </p:xfrm>
          <a:graphic>
            <a:graphicData uri="http://schemas.openxmlformats.org/presentationml/2006/ole">
              <mc:AlternateContent xmlns:mc="http://schemas.openxmlformats.org/markup-compatibility/2006">
                <mc:Choice xmlns:v="urn:schemas-microsoft-com:vml" Requires="v">
                  <p:oleObj name="Equation" r:id="rId26" imgW="1422400" imgH="787400" progId="Equation.3">
                    <p:embed/>
                  </p:oleObj>
                </mc:Choice>
                <mc:Fallback>
                  <p:oleObj name="Equation" r:id="rId26" imgW="1422400" imgH="787400" progId="Equation.3">
                    <p:embed/>
                    <p:pic>
                      <p:nvPicPr>
                        <p:cNvPr id="0" name="Object 1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24" y="3648"/>
                          <a:ext cx="896" cy="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7901" name="Object 8">
            <a:extLst>
              <a:ext uri="{FF2B5EF4-FFF2-40B4-BE49-F238E27FC236}">
                <a16:creationId xmlns:a16="http://schemas.microsoft.com/office/drawing/2014/main" id="{F5E443B9-6EDA-48CF-82F9-3F469EE4C4D9}"/>
              </a:ext>
            </a:extLst>
          </p:cNvPr>
          <p:cNvGraphicFramePr>
            <a:graphicFrameLocks noChangeAspect="1"/>
          </p:cNvGraphicFramePr>
          <p:nvPr/>
        </p:nvGraphicFramePr>
        <p:xfrm>
          <a:off x="1676400" y="1570038"/>
          <a:ext cx="1930400" cy="379412"/>
        </p:xfrm>
        <a:graphic>
          <a:graphicData uri="http://schemas.openxmlformats.org/presentationml/2006/ole">
            <mc:AlternateContent xmlns:mc="http://schemas.openxmlformats.org/markup-compatibility/2006">
              <mc:Choice xmlns:v="urn:schemas-microsoft-com:vml" Requires="v">
                <p:oleObj name="Equation" r:id="rId28" imgW="1930400" imgH="381000" progId="Equation.3">
                  <p:embed/>
                </p:oleObj>
              </mc:Choice>
              <mc:Fallback>
                <p:oleObj name="Equation" r:id="rId28" imgW="1930400" imgH="381000" progId="Equation.3">
                  <p:embed/>
                  <p:pic>
                    <p:nvPicPr>
                      <p:cNvPr id="0" name="Object 8"/>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76400" y="1570038"/>
                        <a:ext cx="1930400" cy="379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836675E2-A974-4FA3-8AAB-EA343C8EA438}"/>
              </a:ext>
            </a:extLst>
          </p:cNvPr>
          <p:cNvSpPr txBox="1">
            <a:spLocks noChangeArrowheads="1"/>
          </p:cNvSpPr>
          <p:nvPr/>
        </p:nvSpPr>
        <p:spPr bwMode="auto">
          <a:xfrm>
            <a:off x="1143000" y="762000"/>
            <a:ext cx="420687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b="1">
                <a:latin typeface="楷体_GB2312" pitchFamily="49" charset="-122"/>
                <a:ea typeface="楷体_GB2312" pitchFamily="49" charset="-122"/>
              </a:rPr>
              <a:t>任意形状的弯曲通电导线在均匀磁场中所受的力</a:t>
            </a:r>
            <a:r>
              <a:rPr lang="en-US" altLang="zh-CN" sz="2600" b="1">
                <a:latin typeface="楷体_GB2312" pitchFamily="49" charset="-122"/>
                <a:ea typeface="楷体_GB2312" pitchFamily="49" charset="-122"/>
              </a:rPr>
              <a:t>:</a:t>
            </a:r>
          </a:p>
        </p:txBody>
      </p:sp>
      <p:graphicFrame>
        <p:nvGraphicFramePr>
          <p:cNvPr id="38915" name="Object 2">
            <a:extLst>
              <a:ext uri="{FF2B5EF4-FFF2-40B4-BE49-F238E27FC236}">
                <a16:creationId xmlns:a16="http://schemas.microsoft.com/office/drawing/2014/main" id="{5FACE96A-2997-482C-9B54-EB30065A57BB}"/>
              </a:ext>
            </a:extLst>
          </p:cNvPr>
          <p:cNvGraphicFramePr>
            <a:graphicFrameLocks noChangeAspect="1"/>
          </p:cNvGraphicFramePr>
          <p:nvPr/>
        </p:nvGraphicFramePr>
        <p:xfrm>
          <a:off x="1066800" y="1828800"/>
          <a:ext cx="2092325" cy="693738"/>
        </p:xfrm>
        <a:graphic>
          <a:graphicData uri="http://schemas.openxmlformats.org/presentationml/2006/ole">
            <mc:AlternateContent xmlns:mc="http://schemas.openxmlformats.org/markup-compatibility/2006">
              <mc:Choice xmlns:v="urn:schemas-microsoft-com:vml" Requires="v">
                <p:oleObj name="Equation" r:id="rId2" imgW="1628674" imgH="523702" progId="Equation.3">
                  <p:embed/>
                </p:oleObj>
              </mc:Choice>
              <mc:Fallback>
                <p:oleObj name="Equation" r:id="rId2" imgW="1628674" imgH="523702"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2092325" cy="693738"/>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6" name="Text Box 4">
            <a:extLst>
              <a:ext uri="{FF2B5EF4-FFF2-40B4-BE49-F238E27FC236}">
                <a16:creationId xmlns:a16="http://schemas.microsoft.com/office/drawing/2014/main" id="{88261B45-832A-4CFD-A731-260628F4CD70}"/>
              </a:ext>
            </a:extLst>
          </p:cNvPr>
          <p:cNvSpPr txBox="1">
            <a:spLocks noChangeArrowheads="1"/>
          </p:cNvSpPr>
          <p:nvPr/>
        </p:nvSpPr>
        <p:spPr bwMode="auto">
          <a:xfrm>
            <a:off x="1143000" y="3124200"/>
            <a:ext cx="7543800" cy="1295400"/>
          </a:xfrm>
          <a:prstGeom prst="rect">
            <a:avLst/>
          </a:prstGeom>
          <a:noFill/>
          <a:ln w="127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b="1">
                <a:latin typeface="Arial" panose="020B0604020202020204" pitchFamily="34" charset="0"/>
                <a:ea typeface="楷体_GB2312" pitchFamily="49" charset="-122"/>
              </a:rPr>
              <a:t>可见</a:t>
            </a:r>
            <a:r>
              <a:rPr lang="en-US" altLang="zh-CN" sz="2600" b="1">
                <a:latin typeface="Arial" panose="020B0604020202020204" pitchFamily="34" charset="0"/>
                <a:ea typeface="楷体_GB2312" pitchFamily="49" charset="-122"/>
              </a:rPr>
              <a:t>:</a:t>
            </a:r>
            <a:r>
              <a:rPr lang="zh-CN" altLang="en-US" sz="2600" b="1">
                <a:latin typeface="Arial" panose="020B0604020202020204" pitchFamily="34" charset="0"/>
                <a:ea typeface="楷体_GB2312" pitchFamily="49" charset="-122"/>
              </a:rPr>
              <a:t>弯曲通电导线 在均匀磁场中所受的磁力与其形状无关</a:t>
            </a:r>
            <a:r>
              <a:rPr lang="en-US" altLang="zh-CN" sz="2600" b="1">
                <a:latin typeface="Arial" panose="020B0604020202020204" pitchFamily="34" charset="0"/>
                <a:ea typeface="楷体_GB2312" pitchFamily="49" charset="-122"/>
              </a:rPr>
              <a:t>,</a:t>
            </a:r>
            <a:r>
              <a:rPr lang="zh-CN" altLang="en-US" sz="2600" b="1">
                <a:latin typeface="Arial" panose="020B0604020202020204" pitchFamily="34" charset="0"/>
                <a:ea typeface="楷体_GB2312" pitchFamily="49" charset="-122"/>
              </a:rPr>
              <a:t>仅与导线端点的位置有关</a:t>
            </a:r>
            <a:r>
              <a:rPr lang="en-US" altLang="zh-CN" sz="2600" b="1">
                <a:latin typeface="Arial" panose="020B0604020202020204" pitchFamily="34" charset="0"/>
                <a:ea typeface="楷体_GB2312" pitchFamily="49" charset="-122"/>
              </a:rPr>
              <a:t>.</a:t>
            </a:r>
            <a:r>
              <a:rPr lang="zh-CN" altLang="en-US" sz="2600" b="1">
                <a:latin typeface="Arial" panose="020B0604020202020204" pitchFamily="34" charset="0"/>
                <a:ea typeface="楷体_GB2312" pitchFamily="49" charset="-122"/>
              </a:rPr>
              <a:t>即</a:t>
            </a:r>
            <a:r>
              <a:rPr lang="en-US" altLang="zh-CN" sz="2600" b="1">
                <a:latin typeface="Arial" panose="020B0604020202020204" pitchFamily="34" charset="0"/>
                <a:ea typeface="楷体_GB2312" pitchFamily="49" charset="-122"/>
              </a:rPr>
              <a:t>:</a:t>
            </a:r>
            <a:r>
              <a:rPr lang="zh-CN" altLang="en-US" sz="2600" b="1">
                <a:solidFill>
                  <a:srgbClr val="336600"/>
                </a:solidFill>
                <a:latin typeface="Arial" panose="020B0604020202020204" pitchFamily="34" charset="0"/>
                <a:ea typeface="楷体_GB2312" pitchFamily="49" charset="-122"/>
              </a:rPr>
              <a:t>与两端点连线通同向电流受力相同</a:t>
            </a:r>
            <a:r>
              <a:rPr lang="en-US" altLang="zh-CN" sz="2600" b="1">
                <a:solidFill>
                  <a:srgbClr val="336600"/>
                </a:solidFill>
                <a:latin typeface="Arial" panose="020B0604020202020204" pitchFamily="34" charset="0"/>
                <a:ea typeface="楷体_GB2312" pitchFamily="49" charset="-122"/>
              </a:rPr>
              <a:t>.</a:t>
            </a:r>
          </a:p>
        </p:txBody>
      </p:sp>
      <p:grpSp>
        <p:nvGrpSpPr>
          <p:cNvPr id="38917" name="Group 5">
            <a:extLst>
              <a:ext uri="{FF2B5EF4-FFF2-40B4-BE49-F238E27FC236}">
                <a16:creationId xmlns:a16="http://schemas.microsoft.com/office/drawing/2014/main" id="{78DAB5E4-233F-44F1-9F6D-5191BA665EFF}"/>
              </a:ext>
            </a:extLst>
          </p:cNvPr>
          <p:cNvGrpSpPr>
            <a:grpSpLocks/>
          </p:cNvGrpSpPr>
          <p:nvPr/>
        </p:nvGrpSpPr>
        <p:grpSpPr bwMode="auto">
          <a:xfrm>
            <a:off x="3200400" y="1752600"/>
            <a:ext cx="2928938" cy="1022350"/>
            <a:chOff x="672" y="3408"/>
            <a:chExt cx="1845" cy="644"/>
          </a:xfrm>
        </p:grpSpPr>
        <p:graphicFrame>
          <p:nvGraphicFramePr>
            <p:cNvPr id="38956" name="Object 14">
              <a:extLst>
                <a:ext uri="{FF2B5EF4-FFF2-40B4-BE49-F238E27FC236}">
                  <a16:creationId xmlns:a16="http://schemas.microsoft.com/office/drawing/2014/main" id="{1E9BAEEE-094C-49D0-B492-1D59CDDD663B}"/>
                </a:ext>
              </a:extLst>
            </p:cNvPr>
            <p:cNvGraphicFramePr>
              <a:graphicFrameLocks noChangeAspect="1"/>
            </p:cNvGraphicFramePr>
            <p:nvPr/>
          </p:nvGraphicFramePr>
          <p:xfrm>
            <a:off x="701" y="3408"/>
            <a:ext cx="1816" cy="224"/>
          </p:xfrm>
          <a:graphic>
            <a:graphicData uri="http://schemas.openxmlformats.org/presentationml/2006/ole">
              <mc:AlternateContent xmlns:mc="http://schemas.openxmlformats.org/markup-compatibility/2006">
                <mc:Choice xmlns:v="urn:schemas-microsoft-com:vml" Requires="v">
                  <p:oleObj name="Equation" r:id="rId4" imgW="2882900" imgH="355600" progId="Equation.3">
                    <p:embed/>
                  </p:oleObj>
                </mc:Choice>
                <mc:Fallback>
                  <p:oleObj name="Equation" r:id="rId4" imgW="2882900" imgH="3556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 y="3408"/>
                          <a:ext cx="1816"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57" name="Text Box 7">
              <a:extLst>
                <a:ext uri="{FF2B5EF4-FFF2-40B4-BE49-F238E27FC236}">
                  <a16:creationId xmlns:a16="http://schemas.microsoft.com/office/drawing/2014/main" id="{AACD3701-889F-45A4-A9F9-EA6E4E5B6CF9}"/>
                </a:ext>
              </a:extLst>
            </p:cNvPr>
            <p:cNvSpPr txBox="1">
              <a:spLocks noChangeArrowheads="1"/>
            </p:cNvSpPr>
            <p:nvPr/>
          </p:nvSpPr>
          <p:spPr bwMode="auto">
            <a:xfrm>
              <a:off x="672" y="3744"/>
              <a:ext cx="142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a:solidFill>
                    <a:srgbClr val="FF0000"/>
                  </a:solidFill>
                  <a:latin typeface="Arial" panose="020B0604020202020204" pitchFamily="34" charset="0"/>
                  <a:ea typeface="楷体_GB2312" pitchFamily="49" charset="-122"/>
                </a:rPr>
                <a:t>方向</a:t>
              </a:r>
              <a:r>
                <a:rPr lang="en-US" altLang="zh-CN" sz="2600">
                  <a:solidFill>
                    <a:srgbClr val="FF0000"/>
                  </a:solidFill>
                  <a:latin typeface="Arial" panose="020B0604020202020204" pitchFamily="34" charset="0"/>
                  <a:ea typeface="楷体_GB2312" pitchFamily="49" charset="-122"/>
                </a:rPr>
                <a:t>:</a:t>
              </a:r>
              <a:r>
                <a:rPr lang="zh-CN" altLang="en-US" sz="2600">
                  <a:solidFill>
                    <a:srgbClr val="FF0000"/>
                  </a:solidFill>
                  <a:latin typeface="Arial" panose="020B0604020202020204" pitchFamily="34" charset="0"/>
                  <a:ea typeface="楷体_GB2312" pitchFamily="49" charset="-122"/>
                </a:rPr>
                <a:t>叉乘右手</a:t>
              </a:r>
              <a:endParaRPr lang="en-US" altLang="zh-CN" sz="2600">
                <a:solidFill>
                  <a:srgbClr val="FF0000"/>
                </a:solidFill>
                <a:latin typeface="Arial" panose="020B0604020202020204" pitchFamily="34" charset="0"/>
                <a:ea typeface="楷体_GB2312" pitchFamily="49" charset="-122"/>
              </a:endParaRPr>
            </a:p>
          </p:txBody>
        </p:sp>
      </p:grpSp>
      <p:grpSp>
        <p:nvGrpSpPr>
          <p:cNvPr id="38918" name="Group 11">
            <a:extLst>
              <a:ext uri="{FF2B5EF4-FFF2-40B4-BE49-F238E27FC236}">
                <a16:creationId xmlns:a16="http://schemas.microsoft.com/office/drawing/2014/main" id="{F527094D-D33A-4AB3-B91B-B297C212F037}"/>
              </a:ext>
            </a:extLst>
          </p:cNvPr>
          <p:cNvGrpSpPr>
            <a:grpSpLocks/>
          </p:cNvGrpSpPr>
          <p:nvPr/>
        </p:nvGrpSpPr>
        <p:grpSpPr bwMode="auto">
          <a:xfrm>
            <a:off x="5638800" y="762000"/>
            <a:ext cx="3200400" cy="2260600"/>
            <a:chOff x="3408" y="528"/>
            <a:chExt cx="2016" cy="1424"/>
          </a:xfrm>
        </p:grpSpPr>
        <p:grpSp>
          <p:nvGrpSpPr>
            <p:cNvPr id="38939" name="Group 12">
              <a:extLst>
                <a:ext uri="{FF2B5EF4-FFF2-40B4-BE49-F238E27FC236}">
                  <a16:creationId xmlns:a16="http://schemas.microsoft.com/office/drawing/2014/main" id="{24AA3E93-CFB7-452B-801F-71DDF4219A41}"/>
                </a:ext>
              </a:extLst>
            </p:cNvPr>
            <p:cNvGrpSpPr>
              <a:grpSpLocks/>
            </p:cNvGrpSpPr>
            <p:nvPr/>
          </p:nvGrpSpPr>
          <p:grpSpPr bwMode="auto">
            <a:xfrm>
              <a:off x="3408" y="528"/>
              <a:ext cx="2016" cy="1424"/>
              <a:chOff x="3264" y="720"/>
              <a:chExt cx="2016" cy="1424"/>
            </a:xfrm>
          </p:grpSpPr>
          <p:grpSp>
            <p:nvGrpSpPr>
              <p:cNvPr id="38942" name="Group 13">
                <a:extLst>
                  <a:ext uri="{FF2B5EF4-FFF2-40B4-BE49-F238E27FC236}">
                    <a16:creationId xmlns:a16="http://schemas.microsoft.com/office/drawing/2014/main" id="{03B787DB-0D10-48E9-A1A2-4ED4214A64E2}"/>
                  </a:ext>
                </a:extLst>
              </p:cNvPr>
              <p:cNvGrpSpPr>
                <a:grpSpLocks/>
              </p:cNvGrpSpPr>
              <p:nvPr/>
            </p:nvGrpSpPr>
            <p:grpSpPr bwMode="auto">
              <a:xfrm>
                <a:off x="3264" y="720"/>
                <a:ext cx="2016" cy="1344"/>
                <a:chOff x="2928" y="960"/>
                <a:chExt cx="2016" cy="1344"/>
              </a:xfrm>
            </p:grpSpPr>
            <p:sp>
              <p:nvSpPr>
                <p:cNvPr id="38945" name="Arc 14">
                  <a:extLst>
                    <a:ext uri="{FF2B5EF4-FFF2-40B4-BE49-F238E27FC236}">
                      <a16:creationId xmlns:a16="http://schemas.microsoft.com/office/drawing/2014/main" id="{D43845D9-AFEA-492D-A397-3690F7683901}"/>
                    </a:ext>
                  </a:extLst>
                </p:cNvPr>
                <p:cNvSpPr>
                  <a:spLocks/>
                </p:cNvSpPr>
                <p:nvPr/>
              </p:nvSpPr>
              <p:spPr bwMode="auto">
                <a:xfrm rot="-5334185">
                  <a:off x="3551" y="1013"/>
                  <a:ext cx="768" cy="1434"/>
                </a:xfrm>
                <a:custGeom>
                  <a:avLst/>
                  <a:gdLst>
                    <a:gd name="T0" fmla="*/ 0 w 21600"/>
                    <a:gd name="T1" fmla="*/ 0 h 43020"/>
                    <a:gd name="T2" fmla="*/ 0 w 21600"/>
                    <a:gd name="T3" fmla="*/ 0 h 43020"/>
                    <a:gd name="T4" fmla="*/ 0 w 21600"/>
                    <a:gd name="T5" fmla="*/ 0 h 43020"/>
                    <a:gd name="T6" fmla="*/ 0 60000 65536"/>
                    <a:gd name="T7" fmla="*/ 0 60000 65536"/>
                    <a:gd name="T8" fmla="*/ 0 60000 65536"/>
                    <a:gd name="T9" fmla="*/ 0 w 21600"/>
                    <a:gd name="T10" fmla="*/ 0 h 43020"/>
                    <a:gd name="T11" fmla="*/ 21600 w 21600"/>
                    <a:gd name="T12" fmla="*/ 43020 h 43020"/>
                  </a:gdLst>
                  <a:ahLst/>
                  <a:cxnLst>
                    <a:cxn ang="T6">
                      <a:pos x="T0" y="T1"/>
                    </a:cxn>
                    <a:cxn ang="T7">
                      <a:pos x="T2" y="T3"/>
                    </a:cxn>
                    <a:cxn ang="T8">
                      <a:pos x="T4" y="T5"/>
                    </a:cxn>
                  </a:cxnLst>
                  <a:rect l="T9" t="T10" r="T11" b="T12"/>
                  <a:pathLst>
                    <a:path w="21600" h="43020" fill="none" extrusionOk="0">
                      <a:moveTo>
                        <a:pt x="-1" y="0"/>
                      </a:moveTo>
                      <a:cubicBezTo>
                        <a:pt x="11929" y="0"/>
                        <a:pt x="21600" y="9670"/>
                        <a:pt x="21600" y="21600"/>
                      </a:cubicBezTo>
                      <a:cubicBezTo>
                        <a:pt x="21600" y="32452"/>
                        <a:pt x="13547" y="41620"/>
                        <a:pt x="2784" y="43019"/>
                      </a:cubicBezTo>
                    </a:path>
                    <a:path w="21600" h="43020" stroke="0" extrusionOk="0">
                      <a:moveTo>
                        <a:pt x="-1" y="0"/>
                      </a:moveTo>
                      <a:cubicBezTo>
                        <a:pt x="11929" y="0"/>
                        <a:pt x="21600" y="9670"/>
                        <a:pt x="21600" y="21600"/>
                      </a:cubicBezTo>
                      <a:cubicBezTo>
                        <a:pt x="21600" y="32452"/>
                        <a:pt x="13547" y="41620"/>
                        <a:pt x="2784" y="43019"/>
                      </a:cubicBezTo>
                      <a:lnTo>
                        <a:pt x="0" y="21600"/>
                      </a:lnTo>
                      <a:lnTo>
                        <a:pt x="-1" y="0"/>
                      </a:ln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46" name="Line 15">
                  <a:extLst>
                    <a:ext uri="{FF2B5EF4-FFF2-40B4-BE49-F238E27FC236}">
                      <a16:creationId xmlns:a16="http://schemas.microsoft.com/office/drawing/2014/main" id="{EF08C2EA-061B-42F0-9304-2958EC281B46}"/>
                    </a:ext>
                  </a:extLst>
                </p:cNvPr>
                <p:cNvSpPr>
                  <a:spLocks noChangeShapeType="1"/>
                </p:cNvSpPr>
                <p:nvPr/>
              </p:nvSpPr>
              <p:spPr bwMode="auto">
                <a:xfrm flipV="1">
                  <a:off x="3552" y="1392"/>
                  <a:ext cx="96" cy="4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47" name="Line 16">
                  <a:extLst>
                    <a:ext uri="{FF2B5EF4-FFF2-40B4-BE49-F238E27FC236}">
                      <a16:creationId xmlns:a16="http://schemas.microsoft.com/office/drawing/2014/main" id="{8C2B4F8C-2AD9-4D13-9BED-6EE39E46116A}"/>
                    </a:ext>
                  </a:extLst>
                </p:cNvPr>
                <p:cNvSpPr>
                  <a:spLocks noChangeShapeType="1"/>
                </p:cNvSpPr>
                <p:nvPr/>
              </p:nvSpPr>
              <p:spPr bwMode="auto">
                <a:xfrm flipV="1">
                  <a:off x="2928" y="1008"/>
                  <a:ext cx="960" cy="1104"/>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48" name="Line 17">
                  <a:extLst>
                    <a:ext uri="{FF2B5EF4-FFF2-40B4-BE49-F238E27FC236}">
                      <a16:creationId xmlns:a16="http://schemas.microsoft.com/office/drawing/2014/main" id="{746D1AAF-F14E-4FA2-BB56-39099AFAA0D7}"/>
                    </a:ext>
                  </a:extLst>
                </p:cNvPr>
                <p:cNvSpPr>
                  <a:spLocks noChangeShapeType="1"/>
                </p:cNvSpPr>
                <p:nvPr/>
              </p:nvSpPr>
              <p:spPr bwMode="auto">
                <a:xfrm flipV="1">
                  <a:off x="3168" y="1008"/>
                  <a:ext cx="960" cy="1104"/>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49" name="Line 18">
                  <a:extLst>
                    <a:ext uri="{FF2B5EF4-FFF2-40B4-BE49-F238E27FC236}">
                      <a16:creationId xmlns:a16="http://schemas.microsoft.com/office/drawing/2014/main" id="{771C53F0-2B82-44A5-8365-9C93FF599E23}"/>
                    </a:ext>
                  </a:extLst>
                </p:cNvPr>
                <p:cNvSpPr>
                  <a:spLocks noChangeShapeType="1"/>
                </p:cNvSpPr>
                <p:nvPr/>
              </p:nvSpPr>
              <p:spPr bwMode="auto">
                <a:xfrm flipV="1">
                  <a:off x="3456" y="1008"/>
                  <a:ext cx="960" cy="1104"/>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50" name="Line 19">
                  <a:extLst>
                    <a:ext uri="{FF2B5EF4-FFF2-40B4-BE49-F238E27FC236}">
                      <a16:creationId xmlns:a16="http://schemas.microsoft.com/office/drawing/2014/main" id="{22000F17-7404-4C6B-8567-74C7CA573445}"/>
                    </a:ext>
                  </a:extLst>
                </p:cNvPr>
                <p:cNvSpPr>
                  <a:spLocks noChangeShapeType="1"/>
                </p:cNvSpPr>
                <p:nvPr/>
              </p:nvSpPr>
              <p:spPr bwMode="auto">
                <a:xfrm flipV="1">
                  <a:off x="3744" y="1056"/>
                  <a:ext cx="960" cy="1104"/>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8951" name="Line 20">
                  <a:extLst>
                    <a:ext uri="{FF2B5EF4-FFF2-40B4-BE49-F238E27FC236}">
                      <a16:creationId xmlns:a16="http://schemas.microsoft.com/office/drawing/2014/main" id="{DEDDFB71-B626-4997-9708-69FBF3B77B0C}"/>
                    </a:ext>
                  </a:extLst>
                </p:cNvPr>
                <p:cNvSpPr>
                  <a:spLocks noChangeShapeType="1"/>
                </p:cNvSpPr>
                <p:nvPr/>
              </p:nvSpPr>
              <p:spPr bwMode="auto">
                <a:xfrm flipV="1">
                  <a:off x="3984" y="1104"/>
                  <a:ext cx="960" cy="1104"/>
                </a:xfrm>
                <a:prstGeom prst="line">
                  <a:avLst/>
                </a:prstGeom>
                <a:noFill/>
                <a:ln w="28575">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8952" name="Object 10">
                  <a:extLst>
                    <a:ext uri="{FF2B5EF4-FFF2-40B4-BE49-F238E27FC236}">
                      <a16:creationId xmlns:a16="http://schemas.microsoft.com/office/drawing/2014/main" id="{490A0883-7CCA-4973-BD9A-27D1D7D7750D}"/>
                    </a:ext>
                  </a:extLst>
                </p:cNvPr>
                <p:cNvGraphicFramePr>
                  <a:graphicFrameLocks noChangeAspect="1"/>
                </p:cNvGraphicFramePr>
                <p:nvPr/>
              </p:nvGraphicFramePr>
              <p:xfrm>
                <a:off x="3360" y="1248"/>
                <a:ext cx="136" cy="176"/>
              </p:xfrm>
              <a:graphic>
                <a:graphicData uri="http://schemas.openxmlformats.org/presentationml/2006/ole">
                  <mc:AlternateContent xmlns:mc="http://schemas.openxmlformats.org/markup-compatibility/2006">
                    <mc:Choice xmlns:v="urn:schemas-microsoft-com:vml" Requires="v">
                      <p:oleObj name="Equation" r:id="rId6" imgW="215806" imgH="279279" progId="Equation.3">
                        <p:embed/>
                      </p:oleObj>
                    </mc:Choice>
                    <mc:Fallback>
                      <p:oleObj name="Equation" r:id="rId6" imgW="215806" imgH="279279"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0" y="1248"/>
                              <a:ext cx="13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53" name="Object 11">
                  <a:extLst>
                    <a:ext uri="{FF2B5EF4-FFF2-40B4-BE49-F238E27FC236}">
                      <a16:creationId xmlns:a16="http://schemas.microsoft.com/office/drawing/2014/main" id="{9B0BA8C4-D24E-43D3-81E5-B5A73B6B1874}"/>
                    </a:ext>
                  </a:extLst>
                </p:cNvPr>
                <p:cNvGraphicFramePr>
                  <a:graphicFrameLocks noChangeAspect="1"/>
                </p:cNvGraphicFramePr>
                <p:nvPr/>
              </p:nvGraphicFramePr>
              <p:xfrm>
                <a:off x="4176" y="960"/>
                <a:ext cx="176" cy="216"/>
              </p:xfrm>
              <a:graphic>
                <a:graphicData uri="http://schemas.openxmlformats.org/presentationml/2006/ole">
                  <mc:AlternateContent xmlns:mc="http://schemas.openxmlformats.org/markup-compatibility/2006">
                    <mc:Choice xmlns:v="urn:schemas-microsoft-com:vml" Requires="v">
                      <p:oleObj name="Equation" r:id="rId8" imgW="238211" imgH="304653" progId="Equation.3">
                        <p:embed/>
                      </p:oleObj>
                    </mc:Choice>
                    <mc:Fallback>
                      <p:oleObj name="Equation" r:id="rId8" imgW="238211" imgH="304653"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6" y="960"/>
                              <a:ext cx="17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54" name="Object 12">
                  <a:extLst>
                    <a:ext uri="{FF2B5EF4-FFF2-40B4-BE49-F238E27FC236}">
                      <a16:creationId xmlns:a16="http://schemas.microsoft.com/office/drawing/2014/main" id="{407B28D0-8CA9-4D6D-A168-E2DAF45A6FCF}"/>
                    </a:ext>
                  </a:extLst>
                </p:cNvPr>
                <p:cNvGraphicFramePr>
                  <a:graphicFrameLocks noChangeAspect="1"/>
                </p:cNvGraphicFramePr>
                <p:nvPr/>
              </p:nvGraphicFramePr>
              <p:xfrm>
                <a:off x="3120" y="2160"/>
                <a:ext cx="136" cy="144"/>
              </p:xfrm>
              <a:graphic>
                <a:graphicData uri="http://schemas.openxmlformats.org/presentationml/2006/ole">
                  <mc:AlternateContent xmlns:mc="http://schemas.openxmlformats.org/markup-compatibility/2006">
                    <mc:Choice xmlns:v="urn:schemas-microsoft-com:vml" Requires="v">
                      <p:oleObj name="Equation" r:id="rId10" imgW="215806" imgH="228501" progId="Equation.3">
                        <p:embed/>
                      </p:oleObj>
                    </mc:Choice>
                    <mc:Fallback>
                      <p:oleObj name="Equation" r:id="rId10" imgW="215806" imgH="228501"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20" y="2160"/>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55" name="Object 13">
                  <a:extLst>
                    <a:ext uri="{FF2B5EF4-FFF2-40B4-BE49-F238E27FC236}">
                      <a16:creationId xmlns:a16="http://schemas.microsoft.com/office/drawing/2014/main" id="{5AA6E931-E2F1-40E9-8309-0596F9F0B70B}"/>
                    </a:ext>
                  </a:extLst>
                </p:cNvPr>
                <p:cNvGraphicFramePr>
                  <a:graphicFrameLocks noChangeAspect="1"/>
                </p:cNvGraphicFramePr>
                <p:nvPr/>
              </p:nvGraphicFramePr>
              <p:xfrm>
                <a:off x="4560" y="2064"/>
                <a:ext cx="128" cy="184"/>
              </p:xfrm>
              <a:graphic>
                <a:graphicData uri="http://schemas.openxmlformats.org/presentationml/2006/ole">
                  <mc:AlternateContent xmlns:mc="http://schemas.openxmlformats.org/markup-compatibility/2006">
                    <mc:Choice xmlns:v="urn:schemas-microsoft-com:vml" Requires="v">
                      <p:oleObj name="Equation" r:id="rId12" imgW="203112" imgH="291973" progId="Equation.3">
                        <p:embed/>
                      </p:oleObj>
                    </mc:Choice>
                    <mc:Fallback>
                      <p:oleObj name="Equation" r:id="rId12" imgW="203112" imgH="291973"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 y="2064"/>
                              <a:ext cx="128"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943" name="Line 25">
                <a:extLst>
                  <a:ext uri="{FF2B5EF4-FFF2-40B4-BE49-F238E27FC236}">
                    <a16:creationId xmlns:a16="http://schemas.microsoft.com/office/drawing/2014/main" id="{D7E9497C-1F87-4974-B0E1-D6100ADB78F6}"/>
                  </a:ext>
                </a:extLst>
              </p:cNvPr>
              <p:cNvSpPr>
                <a:spLocks noChangeShapeType="1"/>
              </p:cNvSpPr>
              <p:nvPr/>
            </p:nvSpPr>
            <p:spPr bwMode="auto">
              <a:xfrm flipV="1">
                <a:off x="3552" y="1776"/>
                <a:ext cx="1440" cy="9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8944" name="Object 9">
                <a:extLst>
                  <a:ext uri="{FF2B5EF4-FFF2-40B4-BE49-F238E27FC236}">
                    <a16:creationId xmlns:a16="http://schemas.microsoft.com/office/drawing/2014/main" id="{8CFC82A8-6B37-44AC-8184-B9B6C3AB8F4A}"/>
                  </a:ext>
                </a:extLst>
              </p:cNvPr>
              <p:cNvGraphicFramePr>
                <a:graphicFrameLocks noChangeAspect="1"/>
              </p:cNvGraphicFramePr>
              <p:nvPr/>
            </p:nvGraphicFramePr>
            <p:xfrm>
              <a:off x="3984" y="1968"/>
              <a:ext cx="136" cy="176"/>
            </p:xfrm>
            <a:graphic>
              <a:graphicData uri="http://schemas.openxmlformats.org/presentationml/2006/ole">
                <mc:AlternateContent xmlns:mc="http://schemas.openxmlformats.org/markup-compatibility/2006">
                  <mc:Choice xmlns:v="urn:schemas-microsoft-com:vml" Requires="v">
                    <p:oleObj name="Equation" r:id="rId14" imgW="181084" imgH="238112" progId="Equation.3">
                      <p:embed/>
                    </p:oleObj>
                  </mc:Choice>
                  <mc:Fallback>
                    <p:oleObj name="Equation" r:id="rId14" imgW="181084" imgH="238112"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4" y="1968"/>
                            <a:ext cx="13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940" name="Freeform 27">
              <a:extLst>
                <a:ext uri="{FF2B5EF4-FFF2-40B4-BE49-F238E27FC236}">
                  <a16:creationId xmlns:a16="http://schemas.microsoft.com/office/drawing/2014/main" id="{6D4987D2-4463-45E6-AAFD-3BEBA5BEAB40}"/>
                </a:ext>
              </a:extLst>
            </p:cNvPr>
            <p:cNvSpPr>
              <a:spLocks/>
            </p:cNvSpPr>
            <p:nvPr/>
          </p:nvSpPr>
          <p:spPr bwMode="auto">
            <a:xfrm>
              <a:off x="4419" y="1503"/>
              <a:ext cx="81" cy="126"/>
            </a:xfrm>
            <a:custGeom>
              <a:avLst/>
              <a:gdLst>
                <a:gd name="T0" fmla="*/ 0 w 81"/>
                <a:gd name="T1" fmla="*/ 0 h 126"/>
                <a:gd name="T2" fmla="*/ 81 w 81"/>
                <a:gd name="T3" fmla="*/ 36 h 126"/>
                <a:gd name="T4" fmla="*/ 72 w 81"/>
                <a:gd name="T5" fmla="*/ 126 h 126"/>
                <a:gd name="T6" fmla="*/ 0 60000 65536"/>
                <a:gd name="T7" fmla="*/ 0 60000 65536"/>
                <a:gd name="T8" fmla="*/ 0 60000 65536"/>
                <a:gd name="T9" fmla="*/ 0 w 81"/>
                <a:gd name="T10" fmla="*/ 0 h 126"/>
                <a:gd name="T11" fmla="*/ 81 w 81"/>
                <a:gd name="T12" fmla="*/ 126 h 126"/>
              </a:gdLst>
              <a:ahLst/>
              <a:cxnLst>
                <a:cxn ang="T6">
                  <a:pos x="T0" y="T1"/>
                </a:cxn>
                <a:cxn ang="T7">
                  <a:pos x="T2" y="T3"/>
                </a:cxn>
                <a:cxn ang="T8">
                  <a:pos x="T4" y="T5"/>
                </a:cxn>
              </a:cxnLst>
              <a:rect l="T9" t="T10" r="T11" b="T12"/>
              <a:pathLst>
                <a:path w="81" h="126">
                  <a:moveTo>
                    <a:pt x="0" y="0"/>
                  </a:moveTo>
                  <a:cubicBezTo>
                    <a:pt x="64" y="21"/>
                    <a:pt x="38" y="7"/>
                    <a:pt x="81" y="36"/>
                  </a:cubicBezTo>
                  <a:cubicBezTo>
                    <a:pt x="78" y="66"/>
                    <a:pt x="72" y="126"/>
                    <a:pt x="72" y="12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aphicFrame>
          <p:nvGraphicFramePr>
            <p:cNvPr id="38941" name="Object 8">
              <a:extLst>
                <a:ext uri="{FF2B5EF4-FFF2-40B4-BE49-F238E27FC236}">
                  <a16:creationId xmlns:a16="http://schemas.microsoft.com/office/drawing/2014/main" id="{A8AD4AEE-9B11-412A-85EB-D75BB5E03532}"/>
                </a:ext>
              </a:extLst>
            </p:cNvPr>
            <p:cNvGraphicFramePr>
              <a:graphicFrameLocks noChangeAspect="1"/>
            </p:cNvGraphicFramePr>
            <p:nvPr/>
          </p:nvGraphicFramePr>
          <p:xfrm>
            <a:off x="4560" y="1392"/>
            <a:ext cx="144" cy="184"/>
          </p:xfrm>
          <a:graphic>
            <a:graphicData uri="http://schemas.openxmlformats.org/presentationml/2006/ole">
              <mc:AlternateContent xmlns:mc="http://schemas.openxmlformats.org/markup-compatibility/2006">
                <mc:Choice xmlns:v="urn:schemas-microsoft-com:vml" Requires="v">
                  <p:oleObj name="Equation" r:id="rId16" imgW="228501" imgH="291973" progId="Equation.3">
                    <p:embed/>
                  </p:oleObj>
                </mc:Choice>
                <mc:Fallback>
                  <p:oleObj name="Equation" r:id="rId16" imgW="228501" imgH="291973"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60" y="1392"/>
                          <a:ext cx="14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919" name="Text Box 29">
            <a:extLst>
              <a:ext uri="{FF2B5EF4-FFF2-40B4-BE49-F238E27FC236}">
                <a16:creationId xmlns:a16="http://schemas.microsoft.com/office/drawing/2014/main" id="{47A097A2-C334-47B4-8040-D436828C4AF8}"/>
              </a:ext>
            </a:extLst>
          </p:cNvPr>
          <p:cNvSpPr txBox="1">
            <a:spLocks noChangeArrowheads="1"/>
          </p:cNvSpPr>
          <p:nvPr/>
        </p:nvSpPr>
        <p:spPr bwMode="auto">
          <a:xfrm>
            <a:off x="1066800" y="4473575"/>
            <a:ext cx="48529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b="1">
                <a:latin typeface="Arial" panose="020B0604020202020204" pitchFamily="34" charset="0"/>
                <a:ea typeface="楷体_GB2312" pitchFamily="49" charset="-122"/>
              </a:rPr>
              <a:t>均匀磁场对载流平面线圈的作用</a:t>
            </a:r>
          </a:p>
        </p:txBody>
      </p:sp>
      <p:sp>
        <p:nvSpPr>
          <p:cNvPr id="38920" name="Oval 32" descr="深色上对角线">
            <a:extLst>
              <a:ext uri="{FF2B5EF4-FFF2-40B4-BE49-F238E27FC236}">
                <a16:creationId xmlns:a16="http://schemas.microsoft.com/office/drawing/2014/main" id="{F4AA5AB9-1DF5-4060-B943-22F55DAE346D}"/>
              </a:ext>
            </a:extLst>
          </p:cNvPr>
          <p:cNvSpPr>
            <a:spLocks noChangeArrowheads="1"/>
          </p:cNvSpPr>
          <p:nvPr/>
        </p:nvSpPr>
        <p:spPr bwMode="auto">
          <a:xfrm>
            <a:off x="7010400" y="5181600"/>
            <a:ext cx="1371600" cy="685800"/>
          </a:xfrm>
          <a:prstGeom prst="ellipse">
            <a:avLst/>
          </a:prstGeom>
          <a:blipFill dpi="0" rotWithShape="0">
            <a:blip r:embed="rId18"/>
            <a:srcRect/>
            <a:tile tx="0" ty="0" sx="100000" sy="100000" flip="none" algn="tl"/>
          </a:blipFill>
          <a:ln w="38100">
            <a:solidFill>
              <a:srgbClr val="FF0000"/>
            </a:solidFill>
            <a:round/>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800">
              <a:latin typeface="Arial" panose="020B0604020202020204" pitchFamily="34" charset="0"/>
            </a:endParaRPr>
          </a:p>
        </p:txBody>
      </p:sp>
      <p:sp>
        <p:nvSpPr>
          <p:cNvPr id="38921" name="Line 33">
            <a:extLst>
              <a:ext uri="{FF2B5EF4-FFF2-40B4-BE49-F238E27FC236}">
                <a16:creationId xmlns:a16="http://schemas.microsoft.com/office/drawing/2014/main" id="{0FC3991D-AC49-463E-864F-8A44DDE66E0C}"/>
              </a:ext>
            </a:extLst>
          </p:cNvPr>
          <p:cNvSpPr>
            <a:spLocks noChangeShapeType="1"/>
          </p:cNvSpPr>
          <p:nvPr/>
        </p:nvSpPr>
        <p:spPr bwMode="auto">
          <a:xfrm>
            <a:off x="7696200" y="5867400"/>
            <a:ext cx="76200" cy="0"/>
          </a:xfrm>
          <a:prstGeom prst="line">
            <a:avLst/>
          </a:prstGeom>
          <a:noFill/>
          <a:ln w="38100">
            <a:solidFill>
              <a:srgbClr val="FF3300"/>
            </a:solidFill>
            <a:round/>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8922" name="Object 5">
            <a:extLst>
              <a:ext uri="{FF2B5EF4-FFF2-40B4-BE49-F238E27FC236}">
                <a16:creationId xmlns:a16="http://schemas.microsoft.com/office/drawing/2014/main" id="{17B00678-A1CD-400B-9908-877C6F7152A7}"/>
              </a:ext>
            </a:extLst>
          </p:cNvPr>
          <p:cNvGraphicFramePr>
            <a:graphicFrameLocks noChangeAspect="1"/>
          </p:cNvGraphicFramePr>
          <p:nvPr/>
        </p:nvGraphicFramePr>
        <p:xfrm>
          <a:off x="7543800" y="6019800"/>
          <a:ext cx="215900" cy="279400"/>
        </p:xfrm>
        <a:graphic>
          <a:graphicData uri="http://schemas.openxmlformats.org/presentationml/2006/ole">
            <mc:AlternateContent xmlns:mc="http://schemas.openxmlformats.org/markup-compatibility/2006">
              <mc:Choice xmlns:v="urn:schemas-microsoft-com:vml" Requires="v">
                <p:oleObj name="Equation" r:id="rId19" imgW="215806" imgH="279279" progId="Equation.3">
                  <p:embed/>
                </p:oleObj>
              </mc:Choice>
              <mc:Fallback>
                <p:oleObj name="Equation" r:id="rId19" imgW="215806" imgH="27927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3800" y="6019800"/>
                        <a:ext cx="2159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3" name="Object 6">
            <a:extLst>
              <a:ext uri="{FF2B5EF4-FFF2-40B4-BE49-F238E27FC236}">
                <a16:creationId xmlns:a16="http://schemas.microsoft.com/office/drawing/2014/main" id="{0A1127A5-8F7D-4162-BCBF-E0632CAB7256}"/>
              </a:ext>
            </a:extLst>
          </p:cNvPr>
          <p:cNvGraphicFramePr>
            <a:graphicFrameLocks noChangeAspect="1"/>
          </p:cNvGraphicFramePr>
          <p:nvPr/>
        </p:nvGraphicFramePr>
        <p:xfrm>
          <a:off x="7315200" y="5410200"/>
          <a:ext cx="190500" cy="228600"/>
        </p:xfrm>
        <a:graphic>
          <a:graphicData uri="http://schemas.openxmlformats.org/presentationml/2006/ole">
            <mc:AlternateContent xmlns:mc="http://schemas.openxmlformats.org/markup-compatibility/2006">
              <mc:Choice xmlns:v="urn:schemas-microsoft-com:vml" Requires="v">
                <p:oleObj name="Equation" r:id="rId20" imgW="152340" imgH="190633" progId="Equation.3">
                  <p:embed/>
                </p:oleObj>
              </mc:Choice>
              <mc:Fallback>
                <p:oleObj name="Equation" r:id="rId20" imgW="152340" imgH="190633" progId="Equation.3">
                  <p:embed/>
                  <p:pic>
                    <p:nvPicPr>
                      <p:cNvPr id="0" name="Object 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15200" y="5410200"/>
                        <a:ext cx="1905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4" name="Line 36">
            <a:extLst>
              <a:ext uri="{FF2B5EF4-FFF2-40B4-BE49-F238E27FC236}">
                <a16:creationId xmlns:a16="http://schemas.microsoft.com/office/drawing/2014/main" id="{F89561C9-E98F-4A53-8234-817F65A26F14}"/>
              </a:ext>
            </a:extLst>
          </p:cNvPr>
          <p:cNvSpPr>
            <a:spLocks noChangeShapeType="1"/>
          </p:cNvSpPr>
          <p:nvPr/>
        </p:nvSpPr>
        <p:spPr bwMode="auto">
          <a:xfrm flipV="1">
            <a:off x="7696200" y="4572000"/>
            <a:ext cx="0" cy="914400"/>
          </a:xfrm>
          <a:prstGeom prst="line">
            <a:avLst/>
          </a:prstGeom>
          <a:noFill/>
          <a:ln w="57150">
            <a:solidFill>
              <a:srgbClr val="80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38925" name="Object 7">
            <a:extLst>
              <a:ext uri="{FF2B5EF4-FFF2-40B4-BE49-F238E27FC236}">
                <a16:creationId xmlns:a16="http://schemas.microsoft.com/office/drawing/2014/main" id="{8454D198-7721-48DA-A322-8194A8C3CDD8}"/>
              </a:ext>
            </a:extLst>
          </p:cNvPr>
          <p:cNvGraphicFramePr>
            <a:graphicFrameLocks noChangeAspect="1"/>
          </p:cNvGraphicFramePr>
          <p:nvPr/>
        </p:nvGraphicFramePr>
        <p:xfrm>
          <a:off x="8064500" y="4591050"/>
          <a:ext cx="450850" cy="590550"/>
        </p:xfrm>
        <a:graphic>
          <a:graphicData uri="http://schemas.openxmlformats.org/presentationml/2006/ole">
            <mc:AlternateContent xmlns:mc="http://schemas.openxmlformats.org/markup-compatibility/2006">
              <mc:Choice xmlns:v="urn:schemas-microsoft-com:vml" Requires="v">
                <p:oleObj name="Equation" r:id="rId22" imgW="123956" imgH="180922" progId="Equation.DSMT4">
                  <p:embed/>
                </p:oleObj>
              </mc:Choice>
              <mc:Fallback>
                <p:oleObj name="Equation" r:id="rId22" imgW="123956" imgH="180922" progId="Equation.DSMT4">
                  <p:embed/>
                  <p:pic>
                    <p:nvPicPr>
                      <p:cNvPr id="0" name="Object 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064500" y="4591050"/>
                        <a:ext cx="450850"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1" name="Text Box 38">
            <a:extLst>
              <a:ext uri="{FF2B5EF4-FFF2-40B4-BE49-F238E27FC236}">
                <a16:creationId xmlns:a16="http://schemas.microsoft.com/office/drawing/2014/main" id="{CA60E242-61BA-420B-A393-81936B651D53}"/>
              </a:ext>
            </a:extLst>
          </p:cNvPr>
          <p:cNvSpPr txBox="1">
            <a:spLocks noChangeArrowheads="1"/>
          </p:cNvSpPr>
          <p:nvPr/>
        </p:nvSpPr>
        <p:spPr bwMode="auto">
          <a:xfrm>
            <a:off x="1295400" y="5557838"/>
            <a:ext cx="6172200" cy="461962"/>
          </a:xfrm>
          <a:prstGeom prst="rect">
            <a:avLst/>
          </a:prstGeom>
          <a:noFill/>
          <a:ln w="34925">
            <a:noFill/>
            <a:miter lim="800000"/>
            <a:headEnd/>
            <a:tailEnd/>
          </a:ln>
        </p:spPr>
        <p:txBody>
          <a:bodyPr anchor="ctr">
            <a:spAutoFit/>
          </a:bodyPr>
          <a:lstStyle/>
          <a:p>
            <a:pPr>
              <a:spcBef>
                <a:spcPct val="50000"/>
              </a:spcBef>
              <a:defRPr/>
            </a:pPr>
            <a:r>
              <a:rPr lang="en-US" altLang="zh-CN" sz="2400" dirty="0">
                <a:ea typeface="楷体_GB2312" pitchFamily="1" charset="-122"/>
              </a:rPr>
              <a:t>2</a:t>
            </a:r>
            <a:r>
              <a:rPr lang="zh-CN" altLang="en-US" sz="2400" dirty="0">
                <a:latin typeface="+mn-ea"/>
                <a:ea typeface="+mn-ea"/>
              </a:rPr>
              <a:t>、</a:t>
            </a:r>
            <a:r>
              <a:rPr lang="zh-CN" altLang="en-US" sz="2400" dirty="0">
                <a:ea typeface="楷体_GB2312" pitchFamily="1" charset="-122"/>
              </a:rPr>
              <a:t>任意</a:t>
            </a:r>
            <a:r>
              <a:rPr lang="zh-CN" altLang="en-US" sz="2400" dirty="0">
                <a:latin typeface="楷体_GB2312" pitchFamily="1" charset="-122"/>
                <a:ea typeface="楷体_GB2312" pitchFamily="1" charset="-122"/>
              </a:rPr>
              <a:t>载流线圈所受到的磁力矩为：</a:t>
            </a:r>
          </a:p>
        </p:txBody>
      </p:sp>
      <p:graphicFrame>
        <p:nvGraphicFramePr>
          <p:cNvPr id="38927" name="Object 4">
            <a:extLst>
              <a:ext uri="{FF2B5EF4-FFF2-40B4-BE49-F238E27FC236}">
                <a16:creationId xmlns:a16="http://schemas.microsoft.com/office/drawing/2014/main" id="{79D27A66-F832-40CE-9A26-56B911616BC7}"/>
              </a:ext>
            </a:extLst>
          </p:cNvPr>
          <p:cNvGraphicFramePr>
            <a:graphicFrameLocks noChangeAspect="1"/>
          </p:cNvGraphicFramePr>
          <p:nvPr/>
        </p:nvGraphicFramePr>
        <p:xfrm>
          <a:off x="2667000" y="6059488"/>
          <a:ext cx="1682750" cy="477837"/>
        </p:xfrm>
        <a:graphic>
          <a:graphicData uri="http://schemas.openxmlformats.org/presentationml/2006/ole">
            <mc:AlternateContent xmlns:mc="http://schemas.openxmlformats.org/markup-compatibility/2006">
              <mc:Choice xmlns:v="urn:schemas-microsoft-com:vml" Requires="v">
                <p:oleObj name="Equation" r:id="rId24" imgW="685502" imgH="215806" progId="Equation.DSMT4">
                  <p:embed/>
                </p:oleObj>
              </mc:Choice>
              <mc:Fallback>
                <p:oleObj name="Equation" r:id="rId24" imgW="685502" imgH="215806" progId="Equation.DSMT4">
                  <p:embed/>
                  <p:pic>
                    <p:nvPicPr>
                      <p:cNvPr id="0" name="Object 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667000" y="6059488"/>
                        <a:ext cx="1682750" cy="477837"/>
                      </a:xfrm>
                      <a:prstGeom prst="rect">
                        <a:avLst/>
                      </a:prstGeom>
                      <a:noFill/>
                      <a:ln w="9525">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8" name="AutoShape 38">
            <a:extLst>
              <a:ext uri="{FF2B5EF4-FFF2-40B4-BE49-F238E27FC236}">
                <a16:creationId xmlns:a16="http://schemas.microsoft.com/office/drawing/2014/main" id="{9E1ED799-FD13-4549-8320-E0998041AD00}"/>
              </a:ext>
            </a:extLst>
          </p:cNvPr>
          <p:cNvSpPr>
            <a:spLocks noChangeAspect="1" noChangeArrowheads="1" noTextEdit="1"/>
          </p:cNvSpPr>
          <p:nvPr/>
        </p:nvSpPr>
        <p:spPr bwMode="auto">
          <a:xfrm>
            <a:off x="1333500" y="4997450"/>
            <a:ext cx="4991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29" name="Rectangle 40">
            <a:extLst>
              <a:ext uri="{FF2B5EF4-FFF2-40B4-BE49-F238E27FC236}">
                <a16:creationId xmlns:a16="http://schemas.microsoft.com/office/drawing/2014/main" id="{2BD78A8E-7B5D-4859-9499-BE84322BD862}"/>
              </a:ext>
            </a:extLst>
          </p:cNvPr>
          <p:cNvSpPr>
            <a:spLocks noChangeArrowheads="1"/>
          </p:cNvSpPr>
          <p:nvPr/>
        </p:nvSpPr>
        <p:spPr bwMode="auto">
          <a:xfrm>
            <a:off x="6122988" y="5008563"/>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1" i="1">
                <a:solidFill>
                  <a:srgbClr val="000000"/>
                </a:solidFill>
              </a:rPr>
              <a:t>n</a:t>
            </a:r>
            <a:endParaRPr lang="en-US" altLang="zh-CN" sz="1800">
              <a:latin typeface="Arial" panose="020B0604020202020204" pitchFamily="34" charset="0"/>
            </a:endParaRPr>
          </a:p>
        </p:txBody>
      </p:sp>
      <p:sp>
        <p:nvSpPr>
          <p:cNvPr id="38930" name="Rectangle 41">
            <a:extLst>
              <a:ext uri="{FF2B5EF4-FFF2-40B4-BE49-F238E27FC236}">
                <a16:creationId xmlns:a16="http://schemas.microsoft.com/office/drawing/2014/main" id="{C9C794A8-69A5-4BE2-A638-FDC3D272A70B}"/>
              </a:ext>
            </a:extLst>
          </p:cNvPr>
          <p:cNvSpPr>
            <a:spLocks noChangeArrowheads="1"/>
          </p:cNvSpPr>
          <p:nvPr/>
        </p:nvSpPr>
        <p:spPr bwMode="auto">
          <a:xfrm>
            <a:off x="5808663" y="5008563"/>
            <a:ext cx="312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1" i="1">
                <a:solidFill>
                  <a:srgbClr val="000000"/>
                </a:solidFill>
              </a:rPr>
              <a:t>IS</a:t>
            </a:r>
            <a:endParaRPr lang="en-US" altLang="zh-CN" sz="1800">
              <a:latin typeface="Arial" panose="020B0604020202020204" pitchFamily="34" charset="0"/>
            </a:endParaRPr>
          </a:p>
        </p:txBody>
      </p:sp>
      <p:sp>
        <p:nvSpPr>
          <p:cNvPr id="38931" name="Rectangle 42">
            <a:extLst>
              <a:ext uri="{FF2B5EF4-FFF2-40B4-BE49-F238E27FC236}">
                <a16:creationId xmlns:a16="http://schemas.microsoft.com/office/drawing/2014/main" id="{2C07F829-1412-4DCB-BBB2-3F166E1A5532}"/>
              </a:ext>
            </a:extLst>
          </p:cNvPr>
          <p:cNvSpPr>
            <a:spLocks noChangeArrowheads="1"/>
          </p:cNvSpPr>
          <p:nvPr/>
        </p:nvSpPr>
        <p:spPr bwMode="auto">
          <a:xfrm>
            <a:off x="5076825" y="5008563"/>
            <a:ext cx="2571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1" i="1">
                <a:solidFill>
                  <a:srgbClr val="000000"/>
                </a:solidFill>
              </a:rPr>
              <a:t>m</a:t>
            </a:r>
            <a:endParaRPr lang="en-US" altLang="zh-CN" sz="1800">
              <a:latin typeface="Arial" panose="020B0604020202020204" pitchFamily="34" charset="0"/>
            </a:endParaRPr>
          </a:p>
        </p:txBody>
      </p:sp>
      <p:sp>
        <p:nvSpPr>
          <p:cNvPr id="38932" name="Rectangle 43">
            <a:extLst>
              <a:ext uri="{FF2B5EF4-FFF2-40B4-BE49-F238E27FC236}">
                <a16:creationId xmlns:a16="http://schemas.microsoft.com/office/drawing/2014/main" id="{3C29A440-4B54-43C9-B5EC-3B6EC06F9951}"/>
              </a:ext>
            </a:extLst>
          </p:cNvPr>
          <p:cNvSpPr>
            <a:spLocks noChangeArrowheads="1"/>
          </p:cNvSpPr>
          <p:nvPr/>
        </p:nvSpPr>
        <p:spPr bwMode="auto">
          <a:xfrm>
            <a:off x="1441450" y="5018088"/>
            <a:ext cx="331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b="1" i="1">
                <a:solidFill>
                  <a:srgbClr val="000000"/>
                </a:solidFill>
              </a:rPr>
              <a:t>、</a:t>
            </a:r>
            <a:endParaRPr lang="zh-CN" altLang="en-US" sz="1800">
              <a:latin typeface="Arial" panose="020B0604020202020204" pitchFamily="34" charset="0"/>
            </a:endParaRPr>
          </a:p>
        </p:txBody>
      </p:sp>
      <p:sp>
        <p:nvSpPr>
          <p:cNvPr id="38933" name="Rectangle 45">
            <a:extLst>
              <a:ext uri="{FF2B5EF4-FFF2-40B4-BE49-F238E27FC236}">
                <a16:creationId xmlns:a16="http://schemas.microsoft.com/office/drawing/2014/main" id="{B28A6FD1-3D81-4B7F-8692-1348C19C7458}"/>
              </a:ext>
            </a:extLst>
          </p:cNvPr>
          <p:cNvSpPr>
            <a:spLocks noChangeArrowheads="1"/>
          </p:cNvSpPr>
          <p:nvPr/>
        </p:nvSpPr>
        <p:spPr bwMode="auto">
          <a:xfrm>
            <a:off x="6162675" y="4849813"/>
            <a:ext cx="134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a:solidFill>
                  <a:srgbClr val="000000"/>
                </a:solidFill>
                <a:latin typeface="MT Extra" panose="05050102010205020202" pitchFamily="18" charset="2"/>
              </a:rPr>
              <a:t>r</a:t>
            </a:r>
            <a:endParaRPr lang="en-US" altLang="zh-CN" sz="1800">
              <a:latin typeface="Arial" panose="020B0604020202020204" pitchFamily="34" charset="0"/>
            </a:endParaRPr>
          </a:p>
        </p:txBody>
      </p:sp>
      <p:sp>
        <p:nvSpPr>
          <p:cNvPr id="38934" name="Rectangle 46">
            <a:extLst>
              <a:ext uri="{FF2B5EF4-FFF2-40B4-BE49-F238E27FC236}">
                <a16:creationId xmlns:a16="http://schemas.microsoft.com/office/drawing/2014/main" id="{C5F48130-5DCA-4513-8AC9-1A6818FF94E7}"/>
              </a:ext>
            </a:extLst>
          </p:cNvPr>
          <p:cNvSpPr>
            <a:spLocks noChangeArrowheads="1"/>
          </p:cNvSpPr>
          <p:nvPr/>
        </p:nvSpPr>
        <p:spPr bwMode="auto">
          <a:xfrm flipH="1">
            <a:off x="5172075" y="4860925"/>
            <a:ext cx="128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a:solidFill>
                  <a:srgbClr val="000000"/>
                </a:solidFill>
                <a:latin typeface="MT Extra" panose="05050102010205020202" pitchFamily="18" charset="2"/>
              </a:rPr>
              <a:t>r</a:t>
            </a:r>
            <a:endParaRPr lang="en-US" altLang="zh-CN" sz="1800">
              <a:latin typeface="Arial" panose="020B0604020202020204" pitchFamily="34" charset="0"/>
            </a:endParaRPr>
          </a:p>
        </p:txBody>
      </p:sp>
      <p:sp>
        <p:nvSpPr>
          <p:cNvPr id="38935" name="Rectangle 47">
            <a:extLst>
              <a:ext uri="{FF2B5EF4-FFF2-40B4-BE49-F238E27FC236}">
                <a16:creationId xmlns:a16="http://schemas.microsoft.com/office/drawing/2014/main" id="{6B72A9DA-2906-4B38-9298-E2040547038C}"/>
              </a:ext>
            </a:extLst>
          </p:cNvPr>
          <p:cNvSpPr>
            <a:spLocks noChangeArrowheads="1"/>
          </p:cNvSpPr>
          <p:nvPr/>
        </p:nvSpPr>
        <p:spPr bwMode="auto">
          <a:xfrm>
            <a:off x="5522913" y="4970463"/>
            <a:ext cx="180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1">
                <a:solidFill>
                  <a:srgbClr val="000000"/>
                </a:solidFill>
                <a:latin typeface="Symbol" panose="05050102010706020507" pitchFamily="18" charset="2"/>
              </a:rPr>
              <a:t>=</a:t>
            </a:r>
            <a:endParaRPr lang="en-US" altLang="zh-CN" sz="1800">
              <a:latin typeface="Arial" panose="020B0604020202020204" pitchFamily="34" charset="0"/>
            </a:endParaRPr>
          </a:p>
        </p:txBody>
      </p:sp>
      <p:sp>
        <p:nvSpPr>
          <p:cNvPr id="38936" name="Rectangle 48">
            <a:extLst>
              <a:ext uri="{FF2B5EF4-FFF2-40B4-BE49-F238E27FC236}">
                <a16:creationId xmlns:a16="http://schemas.microsoft.com/office/drawing/2014/main" id="{1AF706F5-9607-45C7-B40D-C55E27FF13F3}"/>
              </a:ext>
            </a:extLst>
          </p:cNvPr>
          <p:cNvSpPr>
            <a:spLocks noChangeArrowheads="1"/>
          </p:cNvSpPr>
          <p:nvPr/>
        </p:nvSpPr>
        <p:spPr bwMode="auto">
          <a:xfrm>
            <a:off x="4849813" y="5008563"/>
            <a:ext cx="1095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1">
                <a:solidFill>
                  <a:srgbClr val="000000"/>
                </a:solidFill>
              </a:rPr>
              <a:t>:</a:t>
            </a:r>
            <a:endParaRPr lang="en-US" altLang="zh-CN" sz="1800">
              <a:latin typeface="Arial" panose="020B0604020202020204" pitchFamily="34" charset="0"/>
            </a:endParaRPr>
          </a:p>
        </p:txBody>
      </p:sp>
      <p:sp>
        <p:nvSpPr>
          <p:cNvPr id="38937" name="Rectangle 49">
            <a:extLst>
              <a:ext uri="{FF2B5EF4-FFF2-40B4-BE49-F238E27FC236}">
                <a16:creationId xmlns:a16="http://schemas.microsoft.com/office/drawing/2014/main" id="{5E7A0D45-ECD8-4149-95FB-03960460D685}"/>
              </a:ext>
            </a:extLst>
          </p:cNvPr>
          <p:cNvSpPr>
            <a:spLocks noChangeArrowheads="1"/>
          </p:cNvSpPr>
          <p:nvPr/>
        </p:nvSpPr>
        <p:spPr bwMode="auto">
          <a:xfrm>
            <a:off x="1333500" y="5008563"/>
            <a:ext cx="165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600" b="1">
                <a:solidFill>
                  <a:srgbClr val="000000"/>
                </a:solidFill>
              </a:rPr>
              <a:t>1</a:t>
            </a:r>
            <a:endParaRPr lang="en-US" altLang="zh-CN" sz="1800">
              <a:latin typeface="Arial" panose="020B0604020202020204" pitchFamily="34" charset="0"/>
            </a:endParaRPr>
          </a:p>
        </p:txBody>
      </p:sp>
      <p:sp>
        <p:nvSpPr>
          <p:cNvPr id="38938" name="Rectangle 50">
            <a:extLst>
              <a:ext uri="{FF2B5EF4-FFF2-40B4-BE49-F238E27FC236}">
                <a16:creationId xmlns:a16="http://schemas.microsoft.com/office/drawing/2014/main" id="{5B80CB20-2474-471C-A9A1-B0FC1276B2C2}"/>
              </a:ext>
            </a:extLst>
          </p:cNvPr>
          <p:cNvSpPr>
            <a:spLocks noChangeArrowheads="1"/>
          </p:cNvSpPr>
          <p:nvPr/>
        </p:nvSpPr>
        <p:spPr bwMode="auto">
          <a:xfrm>
            <a:off x="1778000" y="5018088"/>
            <a:ext cx="29860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600" b="1">
                <a:solidFill>
                  <a:srgbClr val="000000"/>
                </a:solidFill>
                <a:latin typeface="楷体_GB2312" pitchFamily="49" charset="-122"/>
                <a:ea typeface="楷体_GB2312" pitchFamily="49" charset="-122"/>
              </a:rPr>
              <a:t>平面载流线圈的磁矩</a:t>
            </a:r>
            <a:endParaRPr lang="zh-CN" altLang="en-US" sz="180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1">
            <a:extLst>
              <a:ext uri="{FF2B5EF4-FFF2-40B4-BE49-F238E27FC236}">
                <a16:creationId xmlns:a16="http://schemas.microsoft.com/office/drawing/2014/main" id="{E24FE6B8-5572-498B-8340-FAF1A2337CE6}"/>
              </a:ext>
            </a:extLst>
          </p:cNvPr>
          <p:cNvSpPr txBox="1">
            <a:spLocks noChangeArrowheads="1"/>
          </p:cNvSpPr>
          <p:nvPr/>
        </p:nvSpPr>
        <p:spPr bwMode="auto">
          <a:xfrm>
            <a:off x="377825" y="412750"/>
            <a:ext cx="6572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FFFFFF"/>
                </a:solidFill>
                <a:latin typeface="黑体" panose="02010609060101010101" pitchFamily="49" charset="-122"/>
                <a:ea typeface="黑体" panose="02010609060101010101" pitchFamily="49" charset="-122"/>
              </a:rPr>
              <a:t>洛伦兹关系</a:t>
            </a:r>
          </a:p>
        </p:txBody>
      </p:sp>
      <p:grpSp>
        <p:nvGrpSpPr>
          <p:cNvPr id="39939" name="组合 10">
            <a:extLst>
              <a:ext uri="{FF2B5EF4-FFF2-40B4-BE49-F238E27FC236}">
                <a16:creationId xmlns:a16="http://schemas.microsoft.com/office/drawing/2014/main" id="{6E52DF03-59CE-41FE-9DEE-714E7D9FA640}"/>
              </a:ext>
            </a:extLst>
          </p:cNvPr>
          <p:cNvGrpSpPr>
            <a:grpSpLocks/>
          </p:cNvGrpSpPr>
          <p:nvPr/>
        </p:nvGrpSpPr>
        <p:grpSpPr bwMode="auto">
          <a:xfrm>
            <a:off x="977900" y="908050"/>
            <a:ext cx="5929313" cy="538163"/>
            <a:chOff x="285720" y="1628302"/>
            <a:chExt cx="5929354" cy="537968"/>
          </a:xfrm>
        </p:grpSpPr>
        <p:sp>
          <p:nvSpPr>
            <p:cNvPr id="39988" name="TextBox 3">
              <a:extLst>
                <a:ext uri="{FF2B5EF4-FFF2-40B4-BE49-F238E27FC236}">
                  <a16:creationId xmlns:a16="http://schemas.microsoft.com/office/drawing/2014/main" id="{5DEF39FC-4175-4EBC-A2CF-612E9354F11A}"/>
                </a:ext>
              </a:extLst>
            </p:cNvPr>
            <p:cNvSpPr txBox="1">
              <a:spLocks noChangeArrowheads="1"/>
            </p:cNvSpPr>
            <p:nvPr/>
          </p:nvSpPr>
          <p:spPr bwMode="auto">
            <a:xfrm>
              <a:off x="285720" y="1643050"/>
              <a:ext cx="59293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FFFFFF"/>
                  </a:solidFill>
                  <a:latin typeface="华文中宋" panose="02010600040101010101" pitchFamily="2" charset="-122"/>
                  <a:ea typeface="华文中宋" panose="02010600040101010101" pitchFamily="2" charset="-122"/>
                </a:rPr>
                <a:t>若空间同时存在</a:t>
              </a:r>
              <a:r>
                <a:rPr lang="zh-CN" altLang="en-US" sz="2800" b="1">
                  <a:solidFill>
                    <a:srgbClr val="FF0000"/>
                  </a:solidFill>
                  <a:latin typeface="华文中宋" panose="02010600040101010101" pitchFamily="2" charset="-122"/>
                  <a:ea typeface="华文中宋" panose="02010600040101010101" pitchFamily="2" charset="-122"/>
                </a:rPr>
                <a:t>电场</a:t>
              </a:r>
              <a:r>
                <a:rPr lang="zh-CN" altLang="en-US" sz="2800" b="1">
                  <a:solidFill>
                    <a:srgbClr val="009900"/>
                  </a:solidFill>
                  <a:latin typeface="华文中宋" panose="02010600040101010101" pitchFamily="2" charset="-122"/>
                  <a:ea typeface="华文中宋" panose="02010600040101010101" pitchFamily="2" charset="-122"/>
                </a:rPr>
                <a:t> </a:t>
              </a:r>
              <a:r>
                <a:rPr lang="zh-CN" altLang="en-US" sz="2800" b="1">
                  <a:solidFill>
                    <a:srgbClr val="000000"/>
                  </a:solidFill>
                  <a:latin typeface="华文中宋" panose="02010600040101010101" pitchFamily="2" charset="-122"/>
                  <a:ea typeface="华文中宋" panose="02010600040101010101" pitchFamily="2" charset="-122"/>
                </a:rPr>
                <a:t>   </a:t>
              </a:r>
              <a:r>
                <a:rPr lang="zh-CN" altLang="en-US" sz="2800" b="1">
                  <a:solidFill>
                    <a:srgbClr val="FFFFFF"/>
                  </a:solidFill>
                  <a:latin typeface="华文中宋" panose="02010600040101010101" pitchFamily="2" charset="-122"/>
                  <a:ea typeface="华文中宋" panose="02010600040101010101" pitchFamily="2" charset="-122"/>
                </a:rPr>
                <a:t>和</a:t>
              </a:r>
              <a:r>
                <a:rPr lang="zh-CN" altLang="en-US" sz="2800" b="1">
                  <a:solidFill>
                    <a:srgbClr val="FF0000"/>
                  </a:solidFill>
                  <a:latin typeface="华文中宋" panose="02010600040101010101" pitchFamily="2" charset="-122"/>
                  <a:ea typeface="华文中宋" panose="02010600040101010101" pitchFamily="2" charset="-122"/>
                </a:rPr>
                <a:t>磁场</a:t>
              </a:r>
            </a:p>
          </p:txBody>
        </p:sp>
        <p:graphicFrame>
          <p:nvGraphicFramePr>
            <p:cNvPr id="39989" name="Object 42">
              <a:extLst>
                <a:ext uri="{FF2B5EF4-FFF2-40B4-BE49-F238E27FC236}">
                  <a16:creationId xmlns:a16="http://schemas.microsoft.com/office/drawing/2014/main" id="{E59933D6-7936-4B44-93AB-499139CDF1BF}"/>
                </a:ext>
              </a:extLst>
            </p:cNvPr>
            <p:cNvGraphicFramePr>
              <a:graphicFrameLocks noChangeAspect="1"/>
            </p:cNvGraphicFramePr>
            <p:nvPr/>
          </p:nvGraphicFramePr>
          <p:xfrm>
            <a:off x="5143504" y="1655496"/>
            <a:ext cx="406400" cy="476250"/>
          </p:xfrm>
          <a:graphic>
            <a:graphicData uri="http://schemas.openxmlformats.org/presentationml/2006/ole">
              <mc:AlternateContent xmlns:mc="http://schemas.openxmlformats.org/markup-compatibility/2006">
                <mc:Choice xmlns:v="urn:schemas-microsoft-com:vml" Requires="v">
                  <p:oleObj name="Equation" r:id="rId2" imgW="164957" imgH="190335" progId="">
                    <p:embed/>
                  </p:oleObj>
                </mc:Choice>
                <mc:Fallback>
                  <p:oleObj name="Equation" r:id="rId2" imgW="164957" imgH="190335" progId="">
                    <p:embed/>
                    <p:pic>
                      <p:nvPicPr>
                        <p:cNvPr id="0" name="Object 42"/>
                        <p:cNvPicPr>
                          <a:picLocks noChangeAspect="1" noChangeArrowheads="1"/>
                        </p:cNvPicPr>
                        <p:nvPr/>
                      </p:nvPicPr>
                      <p:blipFill>
                        <a:blip r:embed="rId3">
                          <a:lum bright="100000" contrast="100000"/>
                          <a:extLst>
                            <a:ext uri="{28A0092B-C50C-407E-A947-70E740481C1C}">
                              <a14:useLocalDpi xmlns:a14="http://schemas.microsoft.com/office/drawing/2010/main" val="0"/>
                            </a:ext>
                          </a:extLst>
                        </a:blip>
                        <a:srcRect/>
                        <a:stretch>
                          <a:fillRect/>
                        </a:stretch>
                      </p:blipFill>
                      <p:spPr bwMode="auto">
                        <a:xfrm>
                          <a:off x="5143504" y="1655496"/>
                          <a:ext cx="406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90" name="Object 3">
              <a:extLst>
                <a:ext uri="{FF2B5EF4-FFF2-40B4-BE49-F238E27FC236}">
                  <a16:creationId xmlns:a16="http://schemas.microsoft.com/office/drawing/2014/main" id="{868181B9-3CC3-40B9-A0E6-C17F9D7B1C25}"/>
                </a:ext>
              </a:extLst>
            </p:cNvPr>
            <p:cNvGraphicFramePr>
              <a:graphicFrameLocks noChangeAspect="1"/>
            </p:cNvGraphicFramePr>
            <p:nvPr/>
          </p:nvGraphicFramePr>
          <p:xfrm>
            <a:off x="3641004" y="1628302"/>
            <a:ext cx="406400" cy="508000"/>
          </p:xfrm>
          <a:graphic>
            <a:graphicData uri="http://schemas.openxmlformats.org/presentationml/2006/ole">
              <mc:AlternateContent xmlns:mc="http://schemas.openxmlformats.org/markup-compatibility/2006">
                <mc:Choice xmlns:v="urn:schemas-microsoft-com:vml" Requires="v">
                  <p:oleObj name="Equation" r:id="rId4" imgW="164957" imgH="203024" progId="">
                    <p:embed/>
                  </p:oleObj>
                </mc:Choice>
                <mc:Fallback>
                  <p:oleObj name="Equation" r:id="rId4" imgW="164957" imgH="203024" progId="">
                    <p:embed/>
                    <p:pic>
                      <p:nvPicPr>
                        <p:cNvPr id="0" name="Object 3"/>
                        <p:cNvPicPr>
                          <a:picLocks noChangeAspect="1" noChangeArrowheads="1"/>
                        </p:cNvPicPr>
                        <p:nvPr/>
                      </p:nvPicPr>
                      <p:blipFill>
                        <a:blip r:embed="rId5">
                          <a:lum bright="100000" contrast="100000"/>
                          <a:extLst>
                            <a:ext uri="{28A0092B-C50C-407E-A947-70E740481C1C}">
                              <a14:useLocalDpi xmlns:a14="http://schemas.microsoft.com/office/drawing/2010/main" val="0"/>
                            </a:ext>
                          </a:extLst>
                        </a:blip>
                        <a:srcRect/>
                        <a:stretch>
                          <a:fillRect/>
                        </a:stretch>
                      </p:blipFill>
                      <p:spPr bwMode="auto">
                        <a:xfrm>
                          <a:off x="3641004" y="1628302"/>
                          <a:ext cx="406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9940" name="Object 19">
            <a:extLst>
              <a:ext uri="{FF2B5EF4-FFF2-40B4-BE49-F238E27FC236}">
                <a16:creationId xmlns:a16="http://schemas.microsoft.com/office/drawing/2014/main" id="{2049CCC2-B146-4F6B-8BC2-A1F9214939F4}"/>
              </a:ext>
            </a:extLst>
          </p:cNvPr>
          <p:cNvGraphicFramePr>
            <a:graphicFrameLocks noChangeAspect="1"/>
          </p:cNvGraphicFramePr>
          <p:nvPr/>
        </p:nvGraphicFramePr>
        <p:xfrm>
          <a:off x="1906588" y="1479550"/>
          <a:ext cx="3159125" cy="723900"/>
        </p:xfrm>
        <a:graphic>
          <a:graphicData uri="http://schemas.openxmlformats.org/presentationml/2006/ole">
            <mc:AlternateContent xmlns:mc="http://schemas.openxmlformats.org/markup-compatibility/2006">
              <mc:Choice xmlns:v="urn:schemas-microsoft-com:vml" Requires="v">
                <p:oleObj name="Equation" r:id="rId6" imgW="1054100" imgH="241300" progId="">
                  <p:embed/>
                </p:oleObj>
              </mc:Choice>
              <mc:Fallback>
                <p:oleObj name="Equation" r:id="rId6" imgW="1054100" imgH="241300" progId="">
                  <p:embed/>
                  <p:pic>
                    <p:nvPicPr>
                      <p:cNvPr id="0" name="Object 19"/>
                      <p:cNvPicPr>
                        <a:picLocks noChangeAspect="1" noChangeArrowheads="1"/>
                      </p:cNvPicPr>
                      <p:nvPr/>
                    </p:nvPicPr>
                    <p:blipFill>
                      <a:blip r:embed="rId7">
                        <a:lum bright="100000" contrast="100000"/>
                        <a:extLst>
                          <a:ext uri="{28A0092B-C50C-407E-A947-70E740481C1C}">
                            <a14:useLocalDpi xmlns:a14="http://schemas.microsoft.com/office/drawing/2010/main" val="0"/>
                          </a:ext>
                        </a:extLst>
                      </a:blip>
                      <a:srcRect/>
                      <a:stretch>
                        <a:fillRect/>
                      </a:stretch>
                    </p:blipFill>
                    <p:spPr bwMode="auto">
                      <a:xfrm>
                        <a:off x="1906588" y="1479550"/>
                        <a:ext cx="31591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941" name="Group 2">
            <a:extLst>
              <a:ext uri="{FF2B5EF4-FFF2-40B4-BE49-F238E27FC236}">
                <a16:creationId xmlns:a16="http://schemas.microsoft.com/office/drawing/2014/main" id="{119C0FAA-39D7-41B1-96A4-DF0DCE8F6DB5}"/>
              </a:ext>
            </a:extLst>
          </p:cNvPr>
          <p:cNvGrpSpPr>
            <a:grpSpLocks/>
          </p:cNvGrpSpPr>
          <p:nvPr/>
        </p:nvGrpSpPr>
        <p:grpSpPr bwMode="auto">
          <a:xfrm>
            <a:off x="5772150" y="2365375"/>
            <a:ext cx="2709863" cy="2330450"/>
            <a:chOff x="3168" y="1104"/>
            <a:chExt cx="1707" cy="1468"/>
          </a:xfrm>
        </p:grpSpPr>
        <p:grpSp>
          <p:nvGrpSpPr>
            <p:cNvPr id="39957" name="Group 3">
              <a:extLst>
                <a:ext uri="{FF2B5EF4-FFF2-40B4-BE49-F238E27FC236}">
                  <a16:creationId xmlns:a16="http://schemas.microsoft.com/office/drawing/2014/main" id="{8EAD3B9F-4E62-4399-BF0E-B629E8DAE242}"/>
                </a:ext>
              </a:extLst>
            </p:cNvPr>
            <p:cNvGrpSpPr>
              <a:grpSpLocks/>
            </p:cNvGrpSpPr>
            <p:nvPr/>
          </p:nvGrpSpPr>
          <p:grpSpPr bwMode="auto">
            <a:xfrm>
              <a:off x="3456" y="1392"/>
              <a:ext cx="1008" cy="1083"/>
              <a:chOff x="3456" y="1392"/>
              <a:chExt cx="1008" cy="1083"/>
            </a:xfrm>
          </p:grpSpPr>
          <p:graphicFrame>
            <p:nvGraphicFramePr>
              <p:cNvPr id="39980" name="Object 36">
                <a:extLst>
                  <a:ext uri="{FF2B5EF4-FFF2-40B4-BE49-F238E27FC236}">
                    <a16:creationId xmlns:a16="http://schemas.microsoft.com/office/drawing/2014/main" id="{53FBFEA5-91ED-48B4-9A57-11961BA5E2CF}"/>
                  </a:ext>
                </a:extLst>
              </p:cNvPr>
              <p:cNvGraphicFramePr>
                <a:graphicFrameLocks noChangeAspect="1"/>
              </p:cNvGraphicFramePr>
              <p:nvPr/>
            </p:nvGraphicFramePr>
            <p:xfrm>
              <a:off x="3860" y="2091"/>
              <a:ext cx="215" cy="240"/>
            </p:xfrm>
            <a:graphic>
              <a:graphicData uri="http://schemas.openxmlformats.org/presentationml/2006/ole">
                <mc:AlternateContent xmlns:mc="http://schemas.openxmlformats.org/markup-compatibility/2006">
                  <mc:Choice xmlns:v="urn:schemas-microsoft-com:vml" Requires="v">
                    <p:oleObj name="公式" r:id="rId8" imgW="304680" imgH="342780" progId="Equation.3">
                      <p:embed/>
                    </p:oleObj>
                  </mc:Choice>
                  <mc:Fallback>
                    <p:oleObj name="公式" r:id="rId8" imgW="304680" imgH="342780" progId="Equation.3">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60" y="2091"/>
                            <a:ext cx="2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81" name="Group 5">
                <a:extLst>
                  <a:ext uri="{FF2B5EF4-FFF2-40B4-BE49-F238E27FC236}">
                    <a16:creationId xmlns:a16="http://schemas.microsoft.com/office/drawing/2014/main" id="{4A0DD58F-727B-45EE-8B08-279FA4C77ACF}"/>
                  </a:ext>
                </a:extLst>
              </p:cNvPr>
              <p:cNvGrpSpPr>
                <a:grpSpLocks/>
              </p:cNvGrpSpPr>
              <p:nvPr/>
            </p:nvGrpSpPr>
            <p:grpSpPr bwMode="auto">
              <a:xfrm>
                <a:off x="3456" y="1392"/>
                <a:ext cx="1008" cy="1083"/>
                <a:chOff x="3449" y="1392"/>
                <a:chExt cx="1008" cy="1083"/>
              </a:xfrm>
            </p:grpSpPr>
            <p:graphicFrame>
              <p:nvGraphicFramePr>
                <p:cNvPr id="39982" name="Object 37">
                  <a:extLst>
                    <a:ext uri="{FF2B5EF4-FFF2-40B4-BE49-F238E27FC236}">
                      <a16:creationId xmlns:a16="http://schemas.microsoft.com/office/drawing/2014/main" id="{A806FBBF-7528-4FAF-869B-9E367E37DD74}"/>
                    </a:ext>
                  </a:extLst>
                </p:cNvPr>
                <p:cNvGraphicFramePr>
                  <a:graphicFrameLocks noChangeAspect="1"/>
                </p:cNvGraphicFramePr>
                <p:nvPr/>
              </p:nvGraphicFramePr>
              <p:xfrm>
                <a:off x="3740" y="1580"/>
                <a:ext cx="148" cy="148"/>
              </p:xfrm>
              <a:graphic>
                <a:graphicData uri="http://schemas.openxmlformats.org/presentationml/2006/ole">
                  <mc:AlternateContent xmlns:mc="http://schemas.openxmlformats.org/markup-compatibility/2006">
                    <mc:Choice xmlns:v="urn:schemas-microsoft-com:vml" Requires="v">
                      <p:oleObj name="公式" r:id="rId10" imgW="276296" imgH="276238" progId="Equation.3">
                        <p:embed/>
                      </p:oleObj>
                    </mc:Choice>
                    <mc:Fallback>
                      <p:oleObj name="公式" r:id="rId10" imgW="276296" imgH="276238" progId="Equation.3">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40" y="1580"/>
                              <a:ext cx="148" cy="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83" name="Group 7">
                  <a:extLst>
                    <a:ext uri="{FF2B5EF4-FFF2-40B4-BE49-F238E27FC236}">
                      <a16:creationId xmlns:a16="http://schemas.microsoft.com/office/drawing/2014/main" id="{D0703EDA-C0E2-4CC9-A30D-652F465CB988}"/>
                    </a:ext>
                  </a:extLst>
                </p:cNvPr>
                <p:cNvGrpSpPr>
                  <a:grpSpLocks/>
                </p:cNvGrpSpPr>
                <p:nvPr/>
              </p:nvGrpSpPr>
              <p:grpSpPr bwMode="auto">
                <a:xfrm>
                  <a:off x="3449" y="1392"/>
                  <a:ext cx="1008" cy="1083"/>
                  <a:chOff x="3449" y="1392"/>
                  <a:chExt cx="1008" cy="1083"/>
                </a:xfrm>
              </p:grpSpPr>
              <p:sp>
                <p:nvSpPr>
                  <p:cNvPr id="39984" name="Oval 8">
                    <a:extLst>
                      <a:ext uri="{FF2B5EF4-FFF2-40B4-BE49-F238E27FC236}">
                        <a16:creationId xmlns:a16="http://schemas.microsoft.com/office/drawing/2014/main" id="{BAD6D520-B04E-4FE1-83E8-24CC6CACFE83}"/>
                      </a:ext>
                    </a:extLst>
                  </p:cNvPr>
                  <p:cNvSpPr>
                    <a:spLocks noChangeArrowheads="1"/>
                  </p:cNvSpPr>
                  <p:nvPr/>
                </p:nvSpPr>
                <p:spPr bwMode="auto">
                  <a:xfrm>
                    <a:off x="3449" y="1419"/>
                    <a:ext cx="1008" cy="1056"/>
                  </a:xfrm>
                  <a:prstGeom prst="ellipse">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39985" name="Line 9">
                    <a:extLst>
                      <a:ext uri="{FF2B5EF4-FFF2-40B4-BE49-F238E27FC236}">
                        <a16:creationId xmlns:a16="http://schemas.microsoft.com/office/drawing/2014/main" id="{1E777E17-B8E3-41BE-BB64-2F4679D1CC4F}"/>
                      </a:ext>
                    </a:extLst>
                  </p:cNvPr>
                  <p:cNvSpPr>
                    <a:spLocks noChangeAspect="1" noChangeShapeType="1"/>
                  </p:cNvSpPr>
                  <p:nvPr/>
                </p:nvSpPr>
                <p:spPr bwMode="auto">
                  <a:xfrm flipV="1">
                    <a:off x="3938" y="1392"/>
                    <a:ext cx="1" cy="551"/>
                  </a:xfrm>
                  <a:prstGeom prst="line">
                    <a:avLst/>
                  </a:prstGeom>
                  <a:noFill/>
                  <a:ln w="34925">
                    <a:solidFill>
                      <a:srgbClr val="FFFF00"/>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86" name="Line 10">
                    <a:extLst>
                      <a:ext uri="{FF2B5EF4-FFF2-40B4-BE49-F238E27FC236}">
                        <a16:creationId xmlns:a16="http://schemas.microsoft.com/office/drawing/2014/main" id="{5028CCD2-221A-4FCF-BB1C-424AF751980D}"/>
                      </a:ext>
                    </a:extLst>
                  </p:cNvPr>
                  <p:cNvSpPr>
                    <a:spLocks noChangeAspect="1" noChangeShapeType="1"/>
                  </p:cNvSpPr>
                  <p:nvPr/>
                </p:nvSpPr>
                <p:spPr bwMode="auto">
                  <a:xfrm rot="-60000" flipH="1" flipV="1">
                    <a:off x="3947" y="1956"/>
                    <a:ext cx="317" cy="272"/>
                  </a:xfrm>
                  <a:prstGeom prst="line">
                    <a:avLst/>
                  </a:prstGeom>
                  <a:noFill/>
                  <a:ln w="34925">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39987" name="Object 38">
                    <a:extLst>
                      <a:ext uri="{FF2B5EF4-FFF2-40B4-BE49-F238E27FC236}">
                        <a16:creationId xmlns:a16="http://schemas.microsoft.com/office/drawing/2014/main" id="{AED500B0-0697-4434-B0A4-2572E7126EF4}"/>
                      </a:ext>
                    </a:extLst>
                  </p:cNvPr>
                  <p:cNvGraphicFramePr>
                    <a:graphicFrameLocks noChangeAspect="1"/>
                  </p:cNvGraphicFramePr>
                  <p:nvPr/>
                </p:nvGraphicFramePr>
                <p:xfrm>
                  <a:off x="3744" y="1915"/>
                  <a:ext cx="159" cy="176"/>
                </p:xfrm>
                <a:graphic>
                  <a:graphicData uri="http://schemas.openxmlformats.org/presentationml/2006/ole">
                    <mc:AlternateContent xmlns:mc="http://schemas.openxmlformats.org/markup-compatibility/2006">
                      <mc:Choice xmlns:v="urn:schemas-microsoft-com:vml" Requires="v">
                        <p:oleObj name="公式" r:id="rId12" imgW="190425" imgH="219048" progId="Equation.3">
                          <p:embed/>
                        </p:oleObj>
                      </mc:Choice>
                      <mc:Fallback>
                        <p:oleObj name="公式" r:id="rId12" imgW="190425" imgH="219048" progId="Equation.3">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4" y="1915"/>
                                <a:ext cx="159"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grpSp>
          <p:nvGrpSpPr>
            <p:cNvPr id="39958" name="Group 12">
              <a:extLst>
                <a:ext uri="{FF2B5EF4-FFF2-40B4-BE49-F238E27FC236}">
                  <a16:creationId xmlns:a16="http://schemas.microsoft.com/office/drawing/2014/main" id="{A77917D1-883E-4E94-8C32-86E69D31203B}"/>
                </a:ext>
              </a:extLst>
            </p:cNvPr>
            <p:cNvGrpSpPr>
              <a:grpSpLocks/>
            </p:cNvGrpSpPr>
            <p:nvPr/>
          </p:nvGrpSpPr>
          <p:grpSpPr bwMode="auto">
            <a:xfrm>
              <a:off x="3168" y="1104"/>
              <a:ext cx="1707" cy="1468"/>
              <a:chOff x="3408" y="521"/>
              <a:chExt cx="1707" cy="1468"/>
            </a:xfrm>
          </p:grpSpPr>
          <p:sp>
            <p:nvSpPr>
              <p:cNvPr id="39959" name="Line 13">
                <a:extLst>
                  <a:ext uri="{FF2B5EF4-FFF2-40B4-BE49-F238E27FC236}">
                    <a16:creationId xmlns:a16="http://schemas.microsoft.com/office/drawing/2014/main" id="{97735087-45E4-4046-8788-09A9281CDC67}"/>
                  </a:ext>
                </a:extLst>
              </p:cNvPr>
              <p:cNvSpPr>
                <a:spLocks noChangeShapeType="1"/>
              </p:cNvSpPr>
              <p:nvPr/>
            </p:nvSpPr>
            <p:spPr bwMode="auto">
              <a:xfrm rot="20841318" flipV="1">
                <a:off x="4562" y="1266"/>
                <a:ext cx="432" cy="384"/>
              </a:xfrm>
              <a:prstGeom prst="line">
                <a:avLst/>
              </a:prstGeom>
              <a:noFill/>
              <a:ln w="349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9960" name="Group 14">
                <a:extLst>
                  <a:ext uri="{FF2B5EF4-FFF2-40B4-BE49-F238E27FC236}">
                    <a16:creationId xmlns:a16="http://schemas.microsoft.com/office/drawing/2014/main" id="{EF3D8963-53E3-4D3B-A1D0-4666464C4CF3}"/>
                  </a:ext>
                </a:extLst>
              </p:cNvPr>
              <p:cNvGrpSpPr>
                <a:grpSpLocks/>
              </p:cNvGrpSpPr>
              <p:nvPr/>
            </p:nvGrpSpPr>
            <p:grpSpPr bwMode="auto">
              <a:xfrm>
                <a:off x="3408" y="521"/>
                <a:ext cx="1632" cy="1421"/>
                <a:chOff x="528" y="2256"/>
                <a:chExt cx="1632" cy="1421"/>
              </a:xfrm>
            </p:grpSpPr>
            <p:graphicFrame>
              <p:nvGraphicFramePr>
                <p:cNvPr id="39964" name="Object 20">
                  <a:extLst>
                    <a:ext uri="{FF2B5EF4-FFF2-40B4-BE49-F238E27FC236}">
                      <a16:creationId xmlns:a16="http://schemas.microsoft.com/office/drawing/2014/main" id="{45B019EF-B3A2-4590-97E2-84CA88101C1F}"/>
                    </a:ext>
                  </a:extLst>
                </p:cNvPr>
                <p:cNvGraphicFramePr>
                  <a:graphicFrameLocks noChangeAspect="1"/>
                </p:cNvGraphicFramePr>
                <p:nvPr/>
              </p:nvGraphicFramePr>
              <p:xfrm>
                <a:off x="528" y="2256"/>
                <a:ext cx="135" cy="151"/>
              </p:xfrm>
              <a:graphic>
                <a:graphicData uri="http://schemas.openxmlformats.org/presentationml/2006/ole">
                  <mc:AlternateContent xmlns:mc="http://schemas.openxmlformats.org/markup-compatibility/2006">
                    <mc:Choice xmlns:v="urn:schemas-microsoft-com:vml" Requires="v">
                      <p:oleObj name="公式" r:id="rId14" imgW="215713" imgH="241091" progId="Equation.3">
                        <p:embed/>
                      </p:oleObj>
                    </mc:Choice>
                    <mc:Fallback>
                      <p:oleObj name="公式" r:id="rId14" imgW="215713" imgH="241091" progId="Equation.3">
                        <p:embed/>
                        <p:pic>
                          <p:nvPicPr>
                            <p:cNvPr id="0" name="Object 20"/>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528" y="2256"/>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5" name="Object 21">
                  <a:extLst>
                    <a:ext uri="{FF2B5EF4-FFF2-40B4-BE49-F238E27FC236}">
                      <a16:creationId xmlns:a16="http://schemas.microsoft.com/office/drawing/2014/main" id="{C0582C57-24F5-40C3-B712-9594FD1062E1}"/>
                    </a:ext>
                  </a:extLst>
                </p:cNvPr>
                <p:cNvGraphicFramePr>
                  <a:graphicFrameLocks noChangeAspect="1"/>
                </p:cNvGraphicFramePr>
                <p:nvPr/>
              </p:nvGraphicFramePr>
              <p:xfrm>
                <a:off x="1008" y="2256"/>
                <a:ext cx="135" cy="151"/>
              </p:xfrm>
              <a:graphic>
                <a:graphicData uri="http://schemas.openxmlformats.org/presentationml/2006/ole">
                  <mc:AlternateContent xmlns:mc="http://schemas.openxmlformats.org/markup-compatibility/2006">
                    <mc:Choice xmlns:v="urn:schemas-microsoft-com:vml" Requires="v">
                      <p:oleObj name="公式" r:id="rId16" imgW="215713" imgH="241091" progId="Equation.3">
                        <p:embed/>
                      </p:oleObj>
                    </mc:Choice>
                    <mc:Fallback>
                      <p:oleObj name="公式" r:id="rId16" imgW="215713" imgH="241091" progId="Equation.3">
                        <p:embed/>
                        <p:pic>
                          <p:nvPicPr>
                            <p:cNvPr id="0" name="Object 21"/>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1008" y="2256"/>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6" name="Object 22">
                  <a:extLst>
                    <a:ext uri="{FF2B5EF4-FFF2-40B4-BE49-F238E27FC236}">
                      <a16:creationId xmlns:a16="http://schemas.microsoft.com/office/drawing/2014/main" id="{FEFCE084-A8AC-4B27-AC48-DFDF4AC1127D}"/>
                    </a:ext>
                  </a:extLst>
                </p:cNvPr>
                <p:cNvGraphicFramePr>
                  <a:graphicFrameLocks noChangeAspect="1"/>
                </p:cNvGraphicFramePr>
                <p:nvPr/>
              </p:nvGraphicFramePr>
              <p:xfrm>
                <a:off x="2016" y="2256"/>
                <a:ext cx="135" cy="151"/>
              </p:xfrm>
              <a:graphic>
                <a:graphicData uri="http://schemas.openxmlformats.org/presentationml/2006/ole">
                  <mc:AlternateContent xmlns:mc="http://schemas.openxmlformats.org/markup-compatibility/2006">
                    <mc:Choice xmlns:v="urn:schemas-microsoft-com:vml" Requires="v">
                      <p:oleObj name="公式" r:id="rId17" imgW="215713" imgH="241091" progId="Equation.3">
                        <p:embed/>
                      </p:oleObj>
                    </mc:Choice>
                    <mc:Fallback>
                      <p:oleObj name="公式" r:id="rId17" imgW="215713" imgH="241091" progId="Equation.3">
                        <p:embed/>
                        <p:pic>
                          <p:nvPicPr>
                            <p:cNvPr id="0" name="Object 22"/>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2016" y="2256"/>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7" name="Object 23">
                  <a:extLst>
                    <a:ext uri="{FF2B5EF4-FFF2-40B4-BE49-F238E27FC236}">
                      <a16:creationId xmlns:a16="http://schemas.microsoft.com/office/drawing/2014/main" id="{1666A378-668D-4987-9DE2-479C0267D552}"/>
                    </a:ext>
                  </a:extLst>
                </p:cNvPr>
                <p:cNvGraphicFramePr>
                  <a:graphicFrameLocks noChangeAspect="1"/>
                </p:cNvGraphicFramePr>
                <p:nvPr/>
              </p:nvGraphicFramePr>
              <p:xfrm>
                <a:off x="1488" y="2256"/>
                <a:ext cx="135" cy="151"/>
              </p:xfrm>
              <a:graphic>
                <a:graphicData uri="http://schemas.openxmlformats.org/presentationml/2006/ole">
                  <mc:AlternateContent xmlns:mc="http://schemas.openxmlformats.org/markup-compatibility/2006">
                    <mc:Choice xmlns:v="urn:schemas-microsoft-com:vml" Requires="v">
                      <p:oleObj name="公式" r:id="rId18" imgW="215713" imgH="241091" progId="Equation.3">
                        <p:embed/>
                      </p:oleObj>
                    </mc:Choice>
                    <mc:Fallback>
                      <p:oleObj name="公式" r:id="rId18" imgW="215713" imgH="241091" progId="Equation.3">
                        <p:embed/>
                        <p:pic>
                          <p:nvPicPr>
                            <p:cNvPr id="0" name="Object 23"/>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1488" y="2256"/>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8" name="Object 24">
                  <a:extLst>
                    <a:ext uri="{FF2B5EF4-FFF2-40B4-BE49-F238E27FC236}">
                      <a16:creationId xmlns:a16="http://schemas.microsoft.com/office/drawing/2014/main" id="{DE590124-628E-47CD-89F4-871B3840E4EE}"/>
                    </a:ext>
                  </a:extLst>
                </p:cNvPr>
                <p:cNvGraphicFramePr>
                  <a:graphicFrameLocks noChangeAspect="1"/>
                </p:cNvGraphicFramePr>
                <p:nvPr/>
              </p:nvGraphicFramePr>
              <p:xfrm>
                <a:off x="528" y="2659"/>
                <a:ext cx="135" cy="151"/>
              </p:xfrm>
              <a:graphic>
                <a:graphicData uri="http://schemas.openxmlformats.org/presentationml/2006/ole">
                  <mc:AlternateContent xmlns:mc="http://schemas.openxmlformats.org/markup-compatibility/2006">
                    <mc:Choice xmlns:v="urn:schemas-microsoft-com:vml" Requires="v">
                      <p:oleObj name="公式" r:id="rId19" imgW="215713" imgH="241091" progId="Equation.3">
                        <p:embed/>
                      </p:oleObj>
                    </mc:Choice>
                    <mc:Fallback>
                      <p:oleObj name="公式" r:id="rId19" imgW="215713" imgH="241091" progId="Equation.3">
                        <p:embed/>
                        <p:pic>
                          <p:nvPicPr>
                            <p:cNvPr id="0" name="Object 24"/>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528" y="2659"/>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9" name="Object 25">
                  <a:extLst>
                    <a:ext uri="{FF2B5EF4-FFF2-40B4-BE49-F238E27FC236}">
                      <a16:creationId xmlns:a16="http://schemas.microsoft.com/office/drawing/2014/main" id="{02C9A670-A730-4ADA-98E7-A377BD415524}"/>
                    </a:ext>
                  </a:extLst>
                </p:cNvPr>
                <p:cNvGraphicFramePr>
                  <a:graphicFrameLocks noChangeAspect="1"/>
                </p:cNvGraphicFramePr>
                <p:nvPr/>
              </p:nvGraphicFramePr>
              <p:xfrm>
                <a:off x="1008" y="2659"/>
                <a:ext cx="135" cy="151"/>
              </p:xfrm>
              <a:graphic>
                <a:graphicData uri="http://schemas.openxmlformats.org/presentationml/2006/ole">
                  <mc:AlternateContent xmlns:mc="http://schemas.openxmlformats.org/markup-compatibility/2006">
                    <mc:Choice xmlns:v="urn:schemas-microsoft-com:vml" Requires="v">
                      <p:oleObj name="公式" r:id="rId20" imgW="215713" imgH="241091" progId="Equation.3">
                        <p:embed/>
                      </p:oleObj>
                    </mc:Choice>
                    <mc:Fallback>
                      <p:oleObj name="公式" r:id="rId20" imgW="215713" imgH="241091" progId="Equation.3">
                        <p:embed/>
                        <p:pic>
                          <p:nvPicPr>
                            <p:cNvPr id="0" name="Object 25"/>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1008" y="2659"/>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0" name="Object 26">
                  <a:extLst>
                    <a:ext uri="{FF2B5EF4-FFF2-40B4-BE49-F238E27FC236}">
                      <a16:creationId xmlns:a16="http://schemas.microsoft.com/office/drawing/2014/main" id="{39FCC1C1-AB4C-47A6-B1DD-12C9CDFD8F55}"/>
                    </a:ext>
                  </a:extLst>
                </p:cNvPr>
                <p:cNvGraphicFramePr>
                  <a:graphicFrameLocks noChangeAspect="1"/>
                </p:cNvGraphicFramePr>
                <p:nvPr/>
              </p:nvGraphicFramePr>
              <p:xfrm>
                <a:off x="2016" y="2659"/>
                <a:ext cx="135" cy="151"/>
              </p:xfrm>
              <a:graphic>
                <a:graphicData uri="http://schemas.openxmlformats.org/presentationml/2006/ole">
                  <mc:AlternateContent xmlns:mc="http://schemas.openxmlformats.org/markup-compatibility/2006">
                    <mc:Choice xmlns:v="urn:schemas-microsoft-com:vml" Requires="v">
                      <p:oleObj name="公式" r:id="rId21" imgW="215713" imgH="241091" progId="Equation.3">
                        <p:embed/>
                      </p:oleObj>
                    </mc:Choice>
                    <mc:Fallback>
                      <p:oleObj name="公式" r:id="rId21" imgW="215713" imgH="241091" progId="Equation.3">
                        <p:embed/>
                        <p:pic>
                          <p:nvPicPr>
                            <p:cNvPr id="0" name="Object 26"/>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2016" y="2659"/>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1" name="Object 27">
                  <a:extLst>
                    <a:ext uri="{FF2B5EF4-FFF2-40B4-BE49-F238E27FC236}">
                      <a16:creationId xmlns:a16="http://schemas.microsoft.com/office/drawing/2014/main" id="{6CD69204-E503-4F1C-B936-684877117E80}"/>
                    </a:ext>
                  </a:extLst>
                </p:cNvPr>
                <p:cNvGraphicFramePr>
                  <a:graphicFrameLocks noChangeAspect="1"/>
                </p:cNvGraphicFramePr>
                <p:nvPr/>
              </p:nvGraphicFramePr>
              <p:xfrm>
                <a:off x="1488" y="2659"/>
                <a:ext cx="135" cy="151"/>
              </p:xfrm>
              <a:graphic>
                <a:graphicData uri="http://schemas.openxmlformats.org/presentationml/2006/ole">
                  <mc:AlternateContent xmlns:mc="http://schemas.openxmlformats.org/markup-compatibility/2006">
                    <mc:Choice xmlns:v="urn:schemas-microsoft-com:vml" Requires="v">
                      <p:oleObj name="公式" r:id="rId22" imgW="215713" imgH="241091" progId="Equation.3">
                        <p:embed/>
                      </p:oleObj>
                    </mc:Choice>
                    <mc:Fallback>
                      <p:oleObj name="公式" r:id="rId22" imgW="215713" imgH="241091" progId="Equation.3">
                        <p:embed/>
                        <p:pic>
                          <p:nvPicPr>
                            <p:cNvPr id="0" name="Object 27"/>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1488" y="2659"/>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2" name="Object 28">
                  <a:extLst>
                    <a:ext uri="{FF2B5EF4-FFF2-40B4-BE49-F238E27FC236}">
                      <a16:creationId xmlns:a16="http://schemas.microsoft.com/office/drawing/2014/main" id="{85510C22-690A-4D46-8584-AEDC33ACA60B}"/>
                    </a:ext>
                  </a:extLst>
                </p:cNvPr>
                <p:cNvGraphicFramePr>
                  <a:graphicFrameLocks noChangeAspect="1"/>
                </p:cNvGraphicFramePr>
                <p:nvPr/>
              </p:nvGraphicFramePr>
              <p:xfrm>
                <a:off x="537" y="3094"/>
                <a:ext cx="135" cy="151"/>
              </p:xfrm>
              <a:graphic>
                <a:graphicData uri="http://schemas.openxmlformats.org/presentationml/2006/ole">
                  <mc:AlternateContent xmlns:mc="http://schemas.openxmlformats.org/markup-compatibility/2006">
                    <mc:Choice xmlns:v="urn:schemas-microsoft-com:vml" Requires="v">
                      <p:oleObj name="公式" r:id="rId23" imgW="215713" imgH="241091" progId="Equation.3">
                        <p:embed/>
                      </p:oleObj>
                    </mc:Choice>
                    <mc:Fallback>
                      <p:oleObj name="公式" r:id="rId23" imgW="215713" imgH="241091" progId="Equation.3">
                        <p:embed/>
                        <p:pic>
                          <p:nvPicPr>
                            <p:cNvPr id="0" name="Object 28"/>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537" y="3094"/>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3" name="Object 29">
                  <a:extLst>
                    <a:ext uri="{FF2B5EF4-FFF2-40B4-BE49-F238E27FC236}">
                      <a16:creationId xmlns:a16="http://schemas.microsoft.com/office/drawing/2014/main" id="{7C163AAE-99AA-4439-8BAE-5B18D4615D30}"/>
                    </a:ext>
                  </a:extLst>
                </p:cNvPr>
                <p:cNvGraphicFramePr>
                  <a:graphicFrameLocks noChangeAspect="1"/>
                </p:cNvGraphicFramePr>
                <p:nvPr/>
              </p:nvGraphicFramePr>
              <p:xfrm>
                <a:off x="1017" y="3094"/>
                <a:ext cx="135" cy="151"/>
              </p:xfrm>
              <a:graphic>
                <a:graphicData uri="http://schemas.openxmlformats.org/presentationml/2006/ole">
                  <mc:AlternateContent xmlns:mc="http://schemas.openxmlformats.org/markup-compatibility/2006">
                    <mc:Choice xmlns:v="urn:schemas-microsoft-com:vml" Requires="v">
                      <p:oleObj name="公式" r:id="rId24" imgW="215713" imgH="241091" progId="Equation.3">
                        <p:embed/>
                      </p:oleObj>
                    </mc:Choice>
                    <mc:Fallback>
                      <p:oleObj name="公式" r:id="rId24" imgW="215713" imgH="241091" progId="Equation.3">
                        <p:embed/>
                        <p:pic>
                          <p:nvPicPr>
                            <p:cNvPr id="0" name="Object 29"/>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1017" y="3094"/>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4" name="Object 30">
                  <a:extLst>
                    <a:ext uri="{FF2B5EF4-FFF2-40B4-BE49-F238E27FC236}">
                      <a16:creationId xmlns:a16="http://schemas.microsoft.com/office/drawing/2014/main" id="{2D5FD368-9B7B-432D-8869-59A4D28912DC}"/>
                    </a:ext>
                  </a:extLst>
                </p:cNvPr>
                <p:cNvGraphicFramePr>
                  <a:graphicFrameLocks noChangeAspect="1"/>
                </p:cNvGraphicFramePr>
                <p:nvPr/>
              </p:nvGraphicFramePr>
              <p:xfrm>
                <a:off x="2025" y="3094"/>
                <a:ext cx="135" cy="151"/>
              </p:xfrm>
              <a:graphic>
                <a:graphicData uri="http://schemas.openxmlformats.org/presentationml/2006/ole">
                  <mc:AlternateContent xmlns:mc="http://schemas.openxmlformats.org/markup-compatibility/2006">
                    <mc:Choice xmlns:v="urn:schemas-microsoft-com:vml" Requires="v">
                      <p:oleObj name="公式" r:id="rId25" imgW="215713" imgH="241091" progId="Equation.3">
                        <p:embed/>
                      </p:oleObj>
                    </mc:Choice>
                    <mc:Fallback>
                      <p:oleObj name="公式" r:id="rId25" imgW="215713" imgH="241091" progId="Equation.3">
                        <p:embed/>
                        <p:pic>
                          <p:nvPicPr>
                            <p:cNvPr id="0" name="Object 30"/>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2025" y="3094"/>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5" name="Object 31">
                  <a:extLst>
                    <a:ext uri="{FF2B5EF4-FFF2-40B4-BE49-F238E27FC236}">
                      <a16:creationId xmlns:a16="http://schemas.microsoft.com/office/drawing/2014/main" id="{26F35A21-EA5F-40B2-A408-AF09C7051C0E}"/>
                    </a:ext>
                  </a:extLst>
                </p:cNvPr>
                <p:cNvGraphicFramePr>
                  <a:graphicFrameLocks noChangeAspect="1"/>
                </p:cNvGraphicFramePr>
                <p:nvPr/>
              </p:nvGraphicFramePr>
              <p:xfrm>
                <a:off x="1497" y="3094"/>
                <a:ext cx="135" cy="151"/>
              </p:xfrm>
              <a:graphic>
                <a:graphicData uri="http://schemas.openxmlformats.org/presentationml/2006/ole">
                  <mc:AlternateContent xmlns:mc="http://schemas.openxmlformats.org/markup-compatibility/2006">
                    <mc:Choice xmlns:v="urn:schemas-microsoft-com:vml" Requires="v">
                      <p:oleObj name="公式" r:id="rId26" imgW="215713" imgH="241091" progId="Equation.3">
                        <p:embed/>
                      </p:oleObj>
                    </mc:Choice>
                    <mc:Fallback>
                      <p:oleObj name="公式" r:id="rId26" imgW="215713" imgH="241091" progId="Equation.3">
                        <p:embed/>
                        <p:pic>
                          <p:nvPicPr>
                            <p:cNvPr id="0" name="Object 31"/>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1497" y="3094"/>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6" name="Object 32">
                  <a:extLst>
                    <a:ext uri="{FF2B5EF4-FFF2-40B4-BE49-F238E27FC236}">
                      <a16:creationId xmlns:a16="http://schemas.microsoft.com/office/drawing/2014/main" id="{9345EBC7-9FEE-4AEF-B632-6678D1582B05}"/>
                    </a:ext>
                  </a:extLst>
                </p:cNvPr>
                <p:cNvGraphicFramePr>
                  <a:graphicFrameLocks noChangeAspect="1"/>
                </p:cNvGraphicFramePr>
                <p:nvPr/>
              </p:nvGraphicFramePr>
              <p:xfrm>
                <a:off x="528" y="3526"/>
                <a:ext cx="135" cy="151"/>
              </p:xfrm>
              <a:graphic>
                <a:graphicData uri="http://schemas.openxmlformats.org/presentationml/2006/ole">
                  <mc:AlternateContent xmlns:mc="http://schemas.openxmlformats.org/markup-compatibility/2006">
                    <mc:Choice xmlns:v="urn:schemas-microsoft-com:vml" Requires="v">
                      <p:oleObj name="公式" r:id="rId27" imgW="215713" imgH="241091" progId="Equation.3">
                        <p:embed/>
                      </p:oleObj>
                    </mc:Choice>
                    <mc:Fallback>
                      <p:oleObj name="公式" r:id="rId27" imgW="215713" imgH="241091" progId="Equation.3">
                        <p:embed/>
                        <p:pic>
                          <p:nvPicPr>
                            <p:cNvPr id="0" name="Object 32"/>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528" y="3526"/>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7" name="Object 33">
                  <a:extLst>
                    <a:ext uri="{FF2B5EF4-FFF2-40B4-BE49-F238E27FC236}">
                      <a16:creationId xmlns:a16="http://schemas.microsoft.com/office/drawing/2014/main" id="{4306B02A-4E26-42DA-8C98-79607C298FFE}"/>
                    </a:ext>
                  </a:extLst>
                </p:cNvPr>
                <p:cNvGraphicFramePr>
                  <a:graphicFrameLocks noChangeAspect="1"/>
                </p:cNvGraphicFramePr>
                <p:nvPr/>
              </p:nvGraphicFramePr>
              <p:xfrm>
                <a:off x="1008" y="3526"/>
                <a:ext cx="135" cy="151"/>
              </p:xfrm>
              <a:graphic>
                <a:graphicData uri="http://schemas.openxmlformats.org/presentationml/2006/ole">
                  <mc:AlternateContent xmlns:mc="http://schemas.openxmlformats.org/markup-compatibility/2006">
                    <mc:Choice xmlns:v="urn:schemas-microsoft-com:vml" Requires="v">
                      <p:oleObj name="公式" r:id="rId28" imgW="215713" imgH="241091" progId="Equation.3">
                        <p:embed/>
                      </p:oleObj>
                    </mc:Choice>
                    <mc:Fallback>
                      <p:oleObj name="公式" r:id="rId28" imgW="215713" imgH="241091" progId="Equation.3">
                        <p:embed/>
                        <p:pic>
                          <p:nvPicPr>
                            <p:cNvPr id="0" name="Object 33"/>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1008" y="3526"/>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8" name="Object 34">
                  <a:extLst>
                    <a:ext uri="{FF2B5EF4-FFF2-40B4-BE49-F238E27FC236}">
                      <a16:creationId xmlns:a16="http://schemas.microsoft.com/office/drawing/2014/main" id="{35028BBE-8508-4CD6-8676-29A05DCB2E74}"/>
                    </a:ext>
                  </a:extLst>
                </p:cNvPr>
                <p:cNvGraphicFramePr>
                  <a:graphicFrameLocks noChangeAspect="1"/>
                </p:cNvGraphicFramePr>
                <p:nvPr/>
              </p:nvGraphicFramePr>
              <p:xfrm>
                <a:off x="2016" y="3526"/>
                <a:ext cx="135" cy="151"/>
              </p:xfrm>
              <a:graphic>
                <a:graphicData uri="http://schemas.openxmlformats.org/presentationml/2006/ole">
                  <mc:AlternateContent xmlns:mc="http://schemas.openxmlformats.org/markup-compatibility/2006">
                    <mc:Choice xmlns:v="urn:schemas-microsoft-com:vml" Requires="v">
                      <p:oleObj name="公式" r:id="rId29" imgW="215713" imgH="241091" progId="Equation.3">
                        <p:embed/>
                      </p:oleObj>
                    </mc:Choice>
                    <mc:Fallback>
                      <p:oleObj name="公式" r:id="rId29" imgW="215713" imgH="241091" progId="Equation.3">
                        <p:embed/>
                        <p:pic>
                          <p:nvPicPr>
                            <p:cNvPr id="0" name="Object 34"/>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2016" y="3526"/>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79" name="Object 35">
                  <a:extLst>
                    <a:ext uri="{FF2B5EF4-FFF2-40B4-BE49-F238E27FC236}">
                      <a16:creationId xmlns:a16="http://schemas.microsoft.com/office/drawing/2014/main" id="{0EBDCF9E-0C83-4C4C-85A7-56CB604AA0BD}"/>
                    </a:ext>
                  </a:extLst>
                </p:cNvPr>
                <p:cNvGraphicFramePr>
                  <a:graphicFrameLocks noChangeAspect="1"/>
                </p:cNvGraphicFramePr>
                <p:nvPr/>
              </p:nvGraphicFramePr>
              <p:xfrm>
                <a:off x="1488" y="3526"/>
                <a:ext cx="135" cy="151"/>
              </p:xfrm>
              <a:graphic>
                <a:graphicData uri="http://schemas.openxmlformats.org/presentationml/2006/ole">
                  <mc:AlternateContent xmlns:mc="http://schemas.openxmlformats.org/markup-compatibility/2006">
                    <mc:Choice xmlns:v="urn:schemas-microsoft-com:vml" Requires="v">
                      <p:oleObj name="公式" r:id="rId30" imgW="215713" imgH="241091" progId="Equation.3">
                        <p:embed/>
                      </p:oleObj>
                    </mc:Choice>
                    <mc:Fallback>
                      <p:oleObj name="公式" r:id="rId30" imgW="215713" imgH="241091" progId="Equation.3">
                        <p:embed/>
                        <p:pic>
                          <p:nvPicPr>
                            <p:cNvPr id="0" name="Object 35"/>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1488" y="3526"/>
                              <a:ext cx="135"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961" name="AutoShape 31">
                <a:extLst>
                  <a:ext uri="{FF2B5EF4-FFF2-40B4-BE49-F238E27FC236}">
                    <a16:creationId xmlns:a16="http://schemas.microsoft.com/office/drawing/2014/main" id="{53EE52FC-6FFF-4DF1-BA5C-6450A03D098B}"/>
                  </a:ext>
                </a:extLst>
              </p:cNvPr>
              <p:cNvSpPr>
                <a:spLocks noChangeArrowheads="1"/>
              </p:cNvSpPr>
              <p:nvPr/>
            </p:nvSpPr>
            <p:spPr bwMode="auto">
              <a:xfrm>
                <a:off x="4503" y="1597"/>
                <a:ext cx="192" cy="192"/>
              </a:xfrm>
              <a:prstGeom prst="flowChartOr">
                <a:avLst/>
              </a:prstGeom>
              <a:noFill/>
              <a:ln w="349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39962" name="Object 18">
                <a:extLst>
                  <a:ext uri="{FF2B5EF4-FFF2-40B4-BE49-F238E27FC236}">
                    <a16:creationId xmlns:a16="http://schemas.microsoft.com/office/drawing/2014/main" id="{59C31884-F1B8-43B1-A7B1-6AB8B9D7B456}"/>
                  </a:ext>
                </a:extLst>
              </p:cNvPr>
              <p:cNvGraphicFramePr>
                <a:graphicFrameLocks noChangeAspect="1"/>
              </p:cNvGraphicFramePr>
              <p:nvPr/>
            </p:nvGraphicFramePr>
            <p:xfrm>
              <a:off x="4964" y="1045"/>
              <a:ext cx="151" cy="199"/>
            </p:xfrm>
            <a:graphic>
              <a:graphicData uri="http://schemas.openxmlformats.org/presentationml/2006/ole">
                <mc:AlternateContent xmlns:mc="http://schemas.openxmlformats.org/markup-compatibility/2006">
                  <mc:Choice xmlns:v="urn:schemas-microsoft-com:vml" Requires="v">
                    <p:oleObj name="公式" r:id="rId31" imgW="200126" imgH="276238" progId="Equation.3">
                      <p:embed/>
                    </p:oleObj>
                  </mc:Choice>
                  <mc:Fallback>
                    <p:oleObj name="公式" r:id="rId31" imgW="200126" imgH="276238" progId="Equation.3">
                      <p:embed/>
                      <p:pic>
                        <p:nvPicPr>
                          <p:cNvPr id="0" name="Object 18"/>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964" y="1045"/>
                            <a:ext cx="15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63" name="Object 25">
                <a:extLst>
                  <a:ext uri="{FF2B5EF4-FFF2-40B4-BE49-F238E27FC236}">
                    <a16:creationId xmlns:a16="http://schemas.microsoft.com/office/drawing/2014/main" id="{86E04D8D-61A3-48A7-B9EB-E376205A61EA}"/>
                  </a:ext>
                </a:extLst>
              </p:cNvPr>
              <p:cNvGraphicFramePr>
                <a:graphicFrameLocks noChangeAspect="1"/>
              </p:cNvGraphicFramePr>
              <p:nvPr/>
            </p:nvGraphicFramePr>
            <p:xfrm>
              <a:off x="4638" y="1757"/>
              <a:ext cx="183" cy="232"/>
            </p:xfrm>
            <a:graphic>
              <a:graphicData uri="http://schemas.openxmlformats.org/presentationml/2006/ole">
                <mc:AlternateContent xmlns:mc="http://schemas.openxmlformats.org/markup-compatibility/2006">
                  <mc:Choice xmlns:v="urn:schemas-microsoft-com:vml" Requires="v">
                    <p:oleObj name="Equation" r:id="rId33" imgW="257254" imgH="333428" progId="Equation.3">
                      <p:embed/>
                    </p:oleObj>
                  </mc:Choice>
                  <mc:Fallback>
                    <p:oleObj name="Equation" r:id="rId33" imgW="257254" imgH="333428" progId="Equation.3">
                      <p:embed/>
                      <p:pic>
                        <p:nvPicPr>
                          <p:cNvPr id="0" name="Object 2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38" y="1757"/>
                            <a:ext cx="183"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9942" name="Group 34">
            <a:extLst>
              <a:ext uri="{FF2B5EF4-FFF2-40B4-BE49-F238E27FC236}">
                <a16:creationId xmlns:a16="http://schemas.microsoft.com/office/drawing/2014/main" id="{160F5720-5AB2-412F-9DF5-63E1D7F2B268}"/>
              </a:ext>
            </a:extLst>
          </p:cNvPr>
          <p:cNvGrpSpPr>
            <a:grpSpLocks/>
          </p:cNvGrpSpPr>
          <p:nvPr/>
        </p:nvGrpSpPr>
        <p:grpSpPr bwMode="auto">
          <a:xfrm>
            <a:off x="971550" y="2417763"/>
            <a:ext cx="2717800" cy="404812"/>
            <a:chOff x="640" y="480"/>
            <a:chExt cx="1712" cy="255"/>
          </a:xfrm>
        </p:grpSpPr>
        <p:graphicFrame>
          <p:nvGraphicFramePr>
            <p:cNvPr id="39955" name="Object 16">
              <a:extLst>
                <a:ext uri="{FF2B5EF4-FFF2-40B4-BE49-F238E27FC236}">
                  <a16:creationId xmlns:a16="http://schemas.microsoft.com/office/drawing/2014/main" id="{115EFB42-CA7F-47D2-B5A5-CE6945ADD46E}"/>
                </a:ext>
              </a:extLst>
            </p:cNvPr>
            <p:cNvGraphicFramePr>
              <a:graphicFrameLocks noChangeAspect="1"/>
            </p:cNvGraphicFramePr>
            <p:nvPr/>
          </p:nvGraphicFramePr>
          <p:xfrm>
            <a:off x="640" y="480"/>
            <a:ext cx="1088" cy="255"/>
          </p:xfrm>
          <a:graphic>
            <a:graphicData uri="http://schemas.openxmlformats.org/presentationml/2006/ole">
              <mc:AlternateContent xmlns:mc="http://schemas.openxmlformats.org/markup-compatibility/2006">
                <mc:Choice xmlns:v="urn:schemas-microsoft-com:vml" Requires="v">
                  <p:oleObj name="Equation" r:id="rId35" imgW="1726451" imgH="406224" progId="Equation.3">
                    <p:embed/>
                  </p:oleObj>
                </mc:Choice>
                <mc:Fallback>
                  <p:oleObj name="Equation" r:id="rId35" imgW="1726451" imgH="406224" progId="Equation.3">
                    <p:embed/>
                    <p:pic>
                      <p:nvPicPr>
                        <p:cNvPr id="0" name="Object 16"/>
                        <p:cNvPicPr>
                          <a:picLocks noChangeAspect="1" noChangeArrowheads="1"/>
                        </p:cNvPicPr>
                        <p:nvPr/>
                      </p:nvPicPr>
                      <p:blipFill>
                        <a:blip r:embed="rId36">
                          <a:lum bright="100000"/>
                          <a:extLst>
                            <a:ext uri="{28A0092B-C50C-407E-A947-70E740481C1C}">
                              <a14:useLocalDpi xmlns:a14="http://schemas.microsoft.com/office/drawing/2010/main" val="0"/>
                            </a:ext>
                          </a:extLst>
                        </a:blip>
                        <a:srcRect/>
                        <a:stretch>
                          <a:fillRect/>
                        </a:stretch>
                      </p:blipFill>
                      <p:spPr bwMode="auto">
                        <a:xfrm>
                          <a:off x="640" y="480"/>
                          <a:ext cx="1088"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6" name="Object 17">
              <a:extLst>
                <a:ext uri="{FF2B5EF4-FFF2-40B4-BE49-F238E27FC236}">
                  <a16:creationId xmlns:a16="http://schemas.microsoft.com/office/drawing/2014/main" id="{5910D6E4-F3BD-4BFF-886A-57F1FB21E346}"/>
                </a:ext>
              </a:extLst>
            </p:cNvPr>
            <p:cNvGraphicFramePr>
              <a:graphicFrameLocks noChangeAspect="1"/>
            </p:cNvGraphicFramePr>
            <p:nvPr/>
          </p:nvGraphicFramePr>
          <p:xfrm>
            <a:off x="1800" y="521"/>
            <a:ext cx="552" cy="199"/>
          </p:xfrm>
          <a:graphic>
            <a:graphicData uri="http://schemas.openxmlformats.org/presentationml/2006/ole">
              <mc:AlternateContent xmlns:mc="http://schemas.openxmlformats.org/markup-compatibility/2006">
                <mc:Choice xmlns:v="urn:schemas-microsoft-com:vml" Requires="v">
                  <p:oleObj name="Equation" r:id="rId37" imgW="875920" imgH="317362" progId="Equation.3">
                    <p:embed/>
                  </p:oleObj>
                </mc:Choice>
                <mc:Fallback>
                  <p:oleObj name="Equation" r:id="rId37" imgW="875920" imgH="317362" progId="Equation.3">
                    <p:embed/>
                    <p:pic>
                      <p:nvPicPr>
                        <p:cNvPr id="0" name="Object 17"/>
                        <p:cNvPicPr>
                          <a:picLocks noChangeAspect="1" noChangeArrowheads="1"/>
                        </p:cNvPicPr>
                        <p:nvPr/>
                      </p:nvPicPr>
                      <p:blipFill>
                        <a:blip r:embed="rId38">
                          <a:lum bright="100000"/>
                          <a:extLst>
                            <a:ext uri="{28A0092B-C50C-407E-A947-70E740481C1C}">
                              <a14:useLocalDpi xmlns:a14="http://schemas.microsoft.com/office/drawing/2010/main" val="0"/>
                            </a:ext>
                          </a:extLst>
                        </a:blip>
                        <a:srcRect/>
                        <a:stretch>
                          <a:fillRect/>
                        </a:stretch>
                      </p:blipFill>
                      <p:spPr bwMode="auto">
                        <a:xfrm>
                          <a:off x="1800" y="521"/>
                          <a:ext cx="552"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9943" name="Object 2">
            <a:extLst>
              <a:ext uri="{FF2B5EF4-FFF2-40B4-BE49-F238E27FC236}">
                <a16:creationId xmlns:a16="http://schemas.microsoft.com/office/drawing/2014/main" id="{F74BAB4D-005C-41BE-8A30-8FCA373617F2}"/>
              </a:ext>
            </a:extLst>
          </p:cNvPr>
          <p:cNvGraphicFramePr>
            <a:graphicFrameLocks noChangeAspect="1"/>
          </p:cNvGraphicFramePr>
          <p:nvPr/>
        </p:nvGraphicFramePr>
        <p:xfrm>
          <a:off x="971550" y="3355975"/>
          <a:ext cx="1879600" cy="404813"/>
        </p:xfrm>
        <a:graphic>
          <a:graphicData uri="http://schemas.openxmlformats.org/presentationml/2006/ole">
            <mc:AlternateContent xmlns:mc="http://schemas.openxmlformats.org/markup-compatibility/2006">
              <mc:Choice xmlns:v="urn:schemas-microsoft-com:vml" Requires="v">
                <p:oleObj name="Equation" r:id="rId39" imgW="1879600" imgH="406400" progId="Equation.3">
                  <p:embed/>
                </p:oleObj>
              </mc:Choice>
              <mc:Fallback>
                <p:oleObj name="Equation" r:id="rId39" imgW="1879600" imgH="406400" progId="Equation.3">
                  <p:embed/>
                  <p:pic>
                    <p:nvPicPr>
                      <p:cNvPr id="0" name="Object 2"/>
                      <p:cNvPicPr>
                        <a:picLocks noChangeAspect="1" noChangeArrowheads="1"/>
                      </p:cNvPicPr>
                      <p:nvPr/>
                    </p:nvPicPr>
                    <p:blipFill>
                      <a:blip r:embed="rId40">
                        <a:lum bright="100000"/>
                        <a:extLst>
                          <a:ext uri="{28A0092B-C50C-407E-A947-70E740481C1C}">
                            <a14:useLocalDpi xmlns:a14="http://schemas.microsoft.com/office/drawing/2010/main" val="0"/>
                          </a:ext>
                        </a:extLst>
                      </a:blip>
                      <a:srcRect/>
                      <a:stretch>
                        <a:fillRect/>
                      </a:stretch>
                    </p:blipFill>
                    <p:spPr bwMode="auto">
                      <a:xfrm>
                        <a:off x="971550" y="3355975"/>
                        <a:ext cx="1879600"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4" name="Text Box 43">
            <a:extLst>
              <a:ext uri="{FF2B5EF4-FFF2-40B4-BE49-F238E27FC236}">
                <a16:creationId xmlns:a16="http://schemas.microsoft.com/office/drawing/2014/main" id="{BA99B7BF-51A7-4846-8AE1-3D761EAD61C3}"/>
              </a:ext>
            </a:extLst>
          </p:cNvPr>
          <p:cNvSpPr txBox="1">
            <a:spLocks noChangeArrowheads="1"/>
          </p:cNvSpPr>
          <p:nvPr/>
        </p:nvSpPr>
        <p:spPr bwMode="auto">
          <a:xfrm>
            <a:off x="819150" y="2859088"/>
            <a:ext cx="31702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FFFF"/>
                </a:solidFill>
                <a:ea typeface="楷体_GB2312" pitchFamily="49" charset="-122"/>
              </a:rPr>
              <a:t>粒子作匀速直线运动</a:t>
            </a:r>
          </a:p>
        </p:txBody>
      </p:sp>
      <p:sp>
        <p:nvSpPr>
          <p:cNvPr id="39945" name="Text Box 44">
            <a:extLst>
              <a:ext uri="{FF2B5EF4-FFF2-40B4-BE49-F238E27FC236}">
                <a16:creationId xmlns:a16="http://schemas.microsoft.com/office/drawing/2014/main" id="{17F0B414-13C0-442A-825F-C71E5B65C588}"/>
              </a:ext>
            </a:extLst>
          </p:cNvPr>
          <p:cNvSpPr txBox="1">
            <a:spLocks noChangeArrowheads="1"/>
          </p:cNvSpPr>
          <p:nvPr/>
        </p:nvSpPr>
        <p:spPr bwMode="auto">
          <a:xfrm>
            <a:off x="895350" y="3736975"/>
            <a:ext cx="31702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FFFF"/>
                </a:solidFill>
                <a:ea typeface="楷体_GB2312" pitchFamily="49" charset="-122"/>
              </a:rPr>
              <a:t>粒子作匀速圆周运动</a:t>
            </a:r>
          </a:p>
        </p:txBody>
      </p:sp>
      <p:graphicFrame>
        <p:nvGraphicFramePr>
          <p:cNvPr id="39946" name="Object 3">
            <a:extLst>
              <a:ext uri="{FF2B5EF4-FFF2-40B4-BE49-F238E27FC236}">
                <a16:creationId xmlns:a16="http://schemas.microsoft.com/office/drawing/2014/main" id="{28023DAA-92A1-4AA6-803E-A6DA39907A19}"/>
              </a:ext>
            </a:extLst>
          </p:cNvPr>
          <p:cNvGraphicFramePr>
            <a:graphicFrameLocks noChangeAspect="1"/>
          </p:cNvGraphicFramePr>
          <p:nvPr/>
        </p:nvGraphicFramePr>
        <p:xfrm>
          <a:off x="787400" y="4381500"/>
          <a:ext cx="1079500" cy="850900"/>
        </p:xfrm>
        <a:graphic>
          <a:graphicData uri="http://schemas.openxmlformats.org/presentationml/2006/ole">
            <mc:AlternateContent xmlns:mc="http://schemas.openxmlformats.org/markup-compatibility/2006">
              <mc:Choice xmlns:v="urn:schemas-microsoft-com:vml" Requires="v">
                <p:oleObj name="Equation" r:id="rId41" imgW="1079032" imgH="850531" progId="Equation.3">
                  <p:embed/>
                </p:oleObj>
              </mc:Choice>
              <mc:Fallback>
                <p:oleObj name="Equation" r:id="rId41" imgW="1079032" imgH="850531" progId="Equation.3">
                  <p:embed/>
                  <p:pic>
                    <p:nvPicPr>
                      <p:cNvPr id="0" name="Object 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87400" y="4381500"/>
                        <a:ext cx="1079500" cy="850900"/>
                      </a:xfrm>
                      <a:prstGeom prst="rect">
                        <a:avLst/>
                      </a:prstGeom>
                      <a:solidFill>
                        <a:srgbClr val="FFFF66"/>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7" name="Object 4">
            <a:extLst>
              <a:ext uri="{FF2B5EF4-FFF2-40B4-BE49-F238E27FC236}">
                <a16:creationId xmlns:a16="http://schemas.microsoft.com/office/drawing/2014/main" id="{B7911C09-3B44-4F8B-B1E4-861E40BEB1D4}"/>
              </a:ext>
            </a:extLst>
          </p:cNvPr>
          <p:cNvGraphicFramePr>
            <a:graphicFrameLocks noChangeAspect="1"/>
          </p:cNvGraphicFramePr>
          <p:nvPr/>
        </p:nvGraphicFramePr>
        <p:xfrm>
          <a:off x="2082800" y="4381500"/>
          <a:ext cx="1231900" cy="850900"/>
        </p:xfrm>
        <a:graphic>
          <a:graphicData uri="http://schemas.openxmlformats.org/presentationml/2006/ole">
            <mc:AlternateContent xmlns:mc="http://schemas.openxmlformats.org/markup-compatibility/2006">
              <mc:Choice xmlns:v="urn:schemas-microsoft-com:vml" Requires="v">
                <p:oleObj name="Equation" r:id="rId43" imgW="1231366" imgH="850531" progId="Equation.3">
                  <p:embed/>
                </p:oleObj>
              </mc:Choice>
              <mc:Fallback>
                <p:oleObj name="Equation" r:id="rId43" imgW="1231366" imgH="850531" progId="Equation.3">
                  <p:embed/>
                  <p:pic>
                    <p:nvPicPr>
                      <p:cNvPr id="0" name="Object 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2082800" y="4381500"/>
                        <a:ext cx="1231900" cy="850900"/>
                      </a:xfrm>
                      <a:prstGeom prst="rect">
                        <a:avLst/>
                      </a:prstGeom>
                      <a:solidFill>
                        <a:srgbClr val="FFFF66"/>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8" name="Object 5">
            <a:extLst>
              <a:ext uri="{FF2B5EF4-FFF2-40B4-BE49-F238E27FC236}">
                <a16:creationId xmlns:a16="http://schemas.microsoft.com/office/drawing/2014/main" id="{6D3B102F-D767-4E7C-9843-8B45A9C62CBA}"/>
              </a:ext>
            </a:extLst>
          </p:cNvPr>
          <p:cNvGraphicFramePr>
            <a:graphicFrameLocks noChangeAspect="1"/>
          </p:cNvGraphicFramePr>
          <p:nvPr/>
        </p:nvGraphicFramePr>
        <p:xfrm>
          <a:off x="3606800" y="4416425"/>
          <a:ext cx="1854200" cy="774700"/>
        </p:xfrm>
        <a:graphic>
          <a:graphicData uri="http://schemas.openxmlformats.org/presentationml/2006/ole">
            <mc:AlternateContent xmlns:mc="http://schemas.openxmlformats.org/markup-compatibility/2006">
              <mc:Choice xmlns:v="urn:schemas-microsoft-com:vml" Requires="v">
                <p:oleObj name="Equation" r:id="rId45" imgW="1854200" imgH="774700" progId="Equation.3">
                  <p:embed/>
                </p:oleObj>
              </mc:Choice>
              <mc:Fallback>
                <p:oleObj name="Equation" r:id="rId45" imgW="1854200" imgH="774700" progId="Equation.3">
                  <p:embed/>
                  <p:pic>
                    <p:nvPicPr>
                      <p:cNvPr id="0" name="Object 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3606800" y="4416425"/>
                        <a:ext cx="1854200" cy="774700"/>
                      </a:xfrm>
                      <a:prstGeom prst="rect">
                        <a:avLst/>
                      </a:prstGeom>
                      <a:solidFill>
                        <a:srgbClr val="FFFF66"/>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9" name="Object 6">
            <a:extLst>
              <a:ext uri="{FF2B5EF4-FFF2-40B4-BE49-F238E27FC236}">
                <a16:creationId xmlns:a16="http://schemas.microsoft.com/office/drawing/2014/main" id="{48128C11-82B5-40A3-A0CB-800D3C8DC7FF}"/>
              </a:ext>
            </a:extLst>
          </p:cNvPr>
          <p:cNvGraphicFramePr>
            <a:graphicFrameLocks noChangeAspect="1"/>
          </p:cNvGraphicFramePr>
          <p:nvPr/>
        </p:nvGraphicFramePr>
        <p:xfrm>
          <a:off x="977900" y="5373688"/>
          <a:ext cx="3175000" cy="457200"/>
        </p:xfrm>
        <a:graphic>
          <a:graphicData uri="http://schemas.openxmlformats.org/presentationml/2006/ole">
            <mc:AlternateContent xmlns:mc="http://schemas.openxmlformats.org/markup-compatibility/2006">
              <mc:Choice xmlns:v="urn:schemas-microsoft-com:vml" Requires="v">
                <p:oleObj name="Equation" r:id="rId47" imgW="3175000" imgH="457200" progId="Equation.3">
                  <p:embed/>
                </p:oleObj>
              </mc:Choice>
              <mc:Fallback>
                <p:oleObj name="Equation" r:id="rId47" imgW="3175000" imgH="457200" progId="Equation.3">
                  <p:embed/>
                  <p:pic>
                    <p:nvPicPr>
                      <p:cNvPr id="0" name="Object 6"/>
                      <p:cNvPicPr>
                        <a:picLocks noChangeAspect="1" noChangeArrowheads="1"/>
                      </p:cNvPicPr>
                      <p:nvPr/>
                    </p:nvPicPr>
                    <p:blipFill>
                      <a:blip r:embed="rId48">
                        <a:lum bright="100000"/>
                        <a:extLst>
                          <a:ext uri="{28A0092B-C50C-407E-A947-70E740481C1C}">
                            <a14:useLocalDpi xmlns:a14="http://schemas.microsoft.com/office/drawing/2010/main" val="0"/>
                          </a:ext>
                        </a:extLst>
                      </a:blip>
                      <a:srcRect/>
                      <a:stretch>
                        <a:fillRect/>
                      </a:stretch>
                    </p:blipFill>
                    <p:spPr bwMode="auto">
                      <a:xfrm>
                        <a:off x="977900" y="5373688"/>
                        <a:ext cx="317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9950" name="Group 72">
            <a:extLst>
              <a:ext uri="{FF2B5EF4-FFF2-40B4-BE49-F238E27FC236}">
                <a16:creationId xmlns:a16="http://schemas.microsoft.com/office/drawing/2014/main" id="{AD5109F7-14B3-4576-BE95-5E0EB66B05CC}"/>
              </a:ext>
            </a:extLst>
          </p:cNvPr>
          <p:cNvGrpSpPr>
            <a:grpSpLocks/>
          </p:cNvGrpSpPr>
          <p:nvPr/>
        </p:nvGrpSpPr>
        <p:grpSpPr bwMode="auto">
          <a:xfrm>
            <a:off x="971550" y="5829300"/>
            <a:ext cx="7229475" cy="852488"/>
            <a:chOff x="720" y="2851"/>
            <a:chExt cx="4554" cy="537"/>
          </a:xfrm>
        </p:grpSpPr>
        <p:sp>
          <p:nvSpPr>
            <p:cNvPr id="39952" name="Text Box 73">
              <a:extLst>
                <a:ext uri="{FF2B5EF4-FFF2-40B4-BE49-F238E27FC236}">
                  <a16:creationId xmlns:a16="http://schemas.microsoft.com/office/drawing/2014/main" id="{7AEB65A7-6951-44E4-88AD-A3CF3BF0AD8B}"/>
                </a:ext>
              </a:extLst>
            </p:cNvPr>
            <p:cNvSpPr txBox="1">
              <a:spLocks noChangeArrowheads="1"/>
            </p:cNvSpPr>
            <p:nvPr/>
          </p:nvSpPr>
          <p:spPr bwMode="auto">
            <a:xfrm>
              <a:off x="720" y="2891"/>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ea typeface="楷体_GB2312" pitchFamily="49" charset="-122"/>
                </a:rPr>
                <a:t>螺距：</a:t>
              </a:r>
            </a:p>
          </p:txBody>
        </p:sp>
        <p:graphicFrame>
          <p:nvGraphicFramePr>
            <p:cNvPr id="39953" name="Object 7">
              <a:extLst>
                <a:ext uri="{FF2B5EF4-FFF2-40B4-BE49-F238E27FC236}">
                  <a16:creationId xmlns:a16="http://schemas.microsoft.com/office/drawing/2014/main" id="{298705E7-70C4-41FD-BBCF-E83D18344BEE}"/>
                </a:ext>
              </a:extLst>
            </p:cNvPr>
            <p:cNvGraphicFramePr>
              <a:graphicFrameLocks noChangeAspect="1"/>
            </p:cNvGraphicFramePr>
            <p:nvPr/>
          </p:nvGraphicFramePr>
          <p:xfrm>
            <a:off x="1524" y="2852"/>
            <a:ext cx="1288" cy="536"/>
          </p:xfrm>
          <a:graphic>
            <a:graphicData uri="http://schemas.openxmlformats.org/presentationml/2006/ole">
              <mc:AlternateContent xmlns:mc="http://schemas.openxmlformats.org/markup-compatibility/2006">
                <mc:Choice xmlns:v="urn:schemas-microsoft-com:vml" Requires="v">
                  <p:oleObj name="Equation" r:id="rId49" imgW="2009884" imgH="809652" progId="Equation.3">
                    <p:embed/>
                  </p:oleObj>
                </mc:Choice>
                <mc:Fallback>
                  <p:oleObj name="Equation" r:id="rId49" imgW="2009884" imgH="809652" progId="Equation.3">
                    <p:embed/>
                    <p:pic>
                      <p:nvPicPr>
                        <p:cNvPr id="0" name="Object 7"/>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1524" y="2852"/>
                          <a:ext cx="1288" cy="536"/>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54" name="Object 8">
              <a:extLst>
                <a:ext uri="{FF2B5EF4-FFF2-40B4-BE49-F238E27FC236}">
                  <a16:creationId xmlns:a16="http://schemas.microsoft.com/office/drawing/2014/main" id="{EE6F190B-A6D4-4F1A-A217-36F13FBF3A6B}"/>
                </a:ext>
              </a:extLst>
            </p:cNvPr>
            <p:cNvGraphicFramePr>
              <a:graphicFrameLocks noChangeAspect="1"/>
            </p:cNvGraphicFramePr>
            <p:nvPr/>
          </p:nvGraphicFramePr>
          <p:xfrm>
            <a:off x="4233" y="2851"/>
            <a:ext cx="1041" cy="537"/>
          </p:xfrm>
          <a:graphic>
            <a:graphicData uri="http://schemas.openxmlformats.org/presentationml/2006/ole">
              <mc:AlternateContent xmlns:mc="http://schemas.openxmlformats.org/markup-compatibility/2006">
                <mc:Choice xmlns:v="urn:schemas-microsoft-com:vml" Requires="v">
                  <p:oleObj name="Equation" r:id="rId51" imgW="812447" imgH="418918" progId="Equation.3">
                    <p:embed/>
                  </p:oleObj>
                </mc:Choice>
                <mc:Fallback>
                  <p:oleObj name="Equation" r:id="rId51" imgW="812447" imgH="418918" progId="Equation.3">
                    <p:embed/>
                    <p:pic>
                      <p:nvPicPr>
                        <p:cNvPr id="0" name="Object 8"/>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4233" y="2851"/>
                          <a:ext cx="1041" cy="537"/>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9951" name="Text Box 73">
            <a:extLst>
              <a:ext uri="{FF2B5EF4-FFF2-40B4-BE49-F238E27FC236}">
                <a16:creationId xmlns:a16="http://schemas.microsoft.com/office/drawing/2014/main" id="{409DA9CD-2F8E-492F-BE92-EE49125B670A}"/>
              </a:ext>
            </a:extLst>
          </p:cNvPr>
          <p:cNvSpPr txBox="1">
            <a:spLocks noChangeArrowheads="1"/>
          </p:cNvSpPr>
          <p:nvPr/>
        </p:nvSpPr>
        <p:spPr bwMode="auto">
          <a:xfrm>
            <a:off x="4597400" y="5967413"/>
            <a:ext cx="2806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49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ea typeface="楷体_GB2312" pitchFamily="49" charset="-122"/>
              </a:rPr>
              <a:t>螺旋半径：</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1">
            <a:extLst>
              <a:ext uri="{FF2B5EF4-FFF2-40B4-BE49-F238E27FC236}">
                <a16:creationId xmlns:a16="http://schemas.microsoft.com/office/drawing/2014/main" id="{0BFC5FFB-8D1C-482F-A263-79DAF99A2B0B}"/>
              </a:ext>
            </a:extLst>
          </p:cNvPr>
          <p:cNvSpPr txBox="1">
            <a:spLocks noChangeArrowheads="1"/>
          </p:cNvSpPr>
          <p:nvPr/>
        </p:nvSpPr>
        <p:spPr bwMode="auto">
          <a:xfrm>
            <a:off x="263525" y="279400"/>
            <a:ext cx="28860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solidFill>
                  <a:srgbClr val="FFFF00"/>
                </a:solidFill>
                <a:latin typeface="黑体" panose="02010609060101010101" pitchFamily="49" charset="-122"/>
                <a:ea typeface="黑体" panose="02010609060101010101" pitchFamily="49" charset="-122"/>
              </a:rPr>
              <a:t>五、磁介质</a:t>
            </a:r>
          </a:p>
        </p:txBody>
      </p:sp>
      <p:graphicFrame>
        <p:nvGraphicFramePr>
          <p:cNvPr id="40963" name="Object 2">
            <a:extLst>
              <a:ext uri="{FF2B5EF4-FFF2-40B4-BE49-F238E27FC236}">
                <a16:creationId xmlns:a16="http://schemas.microsoft.com/office/drawing/2014/main" id="{7B7D0053-C8FF-4731-A8B9-80207173319B}"/>
              </a:ext>
            </a:extLst>
          </p:cNvPr>
          <p:cNvGraphicFramePr>
            <a:graphicFrameLocks noChangeAspect="1"/>
          </p:cNvGraphicFramePr>
          <p:nvPr/>
        </p:nvGraphicFramePr>
        <p:xfrm>
          <a:off x="4618038" y="3548063"/>
          <a:ext cx="2128837" cy="998537"/>
        </p:xfrm>
        <a:graphic>
          <a:graphicData uri="http://schemas.openxmlformats.org/presentationml/2006/ole">
            <mc:AlternateContent xmlns:mc="http://schemas.openxmlformats.org/markup-compatibility/2006">
              <mc:Choice xmlns:v="urn:schemas-microsoft-com:vml" Requires="v">
                <p:oleObj name="Equation" r:id="rId2" imgW="723586" imgH="393529" progId="Equation.3">
                  <p:embed/>
                </p:oleObj>
              </mc:Choice>
              <mc:Fallback>
                <p:oleObj name="Equation" r:id="rId2" imgW="723586" imgH="393529"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8038" y="3548063"/>
                        <a:ext cx="2128837" cy="998537"/>
                      </a:xfrm>
                      <a:prstGeom prst="rect">
                        <a:avLst/>
                      </a:prstGeom>
                      <a:gradFill rotWithShape="1">
                        <a:gsLst>
                          <a:gs pos="0">
                            <a:srgbClr val="00CC99"/>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4" name="TextBox 3">
            <a:extLst>
              <a:ext uri="{FF2B5EF4-FFF2-40B4-BE49-F238E27FC236}">
                <a16:creationId xmlns:a16="http://schemas.microsoft.com/office/drawing/2014/main" id="{3A360EAA-835D-4D1C-AA16-24446A8A77AE}"/>
              </a:ext>
            </a:extLst>
          </p:cNvPr>
          <p:cNvSpPr txBox="1">
            <a:spLocks noChangeArrowheads="1"/>
          </p:cNvSpPr>
          <p:nvPr/>
        </p:nvSpPr>
        <p:spPr bwMode="auto">
          <a:xfrm>
            <a:off x="1001713" y="3760788"/>
            <a:ext cx="3740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FFFFFF"/>
                </a:solidFill>
              </a:rPr>
              <a:t>磁介质中的高斯定理：</a:t>
            </a:r>
          </a:p>
        </p:txBody>
      </p:sp>
      <p:sp>
        <p:nvSpPr>
          <p:cNvPr id="40965" name="TextBox 9">
            <a:extLst>
              <a:ext uri="{FF2B5EF4-FFF2-40B4-BE49-F238E27FC236}">
                <a16:creationId xmlns:a16="http://schemas.microsoft.com/office/drawing/2014/main" id="{EB811AB3-EDDC-4B2D-BB0B-DB2303C0698D}"/>
              </a:ext>
            </a:extLst>
          </p:cNvPr>
          <p:cNvSpPr txBox="1">
            <a:spLocks noChangeArrowheads="1"/>
          </p:cNvSpPr>
          <p:nvPr/>
        </p:nvSpPr>
        <p:spPr bwMode="auto">
          <a:xfrm>
            <a:off x="1001713" y="4848225"/>
            <a:ext cx="445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FFFFFF"/>
                </a:solidFill>
              </a:rPr>
              <a:t>磁介质中的安培环路定理：</a:t>
            </a:r>
          </a:p>
        </p:txBody>
      </p:sp>
      <p:graphicFrame>
        <p:nvGraphicFramePr>
          <p:cNvPr id="40966" name="Object 4">
            <a:extLst>
              <a:ext uri="{FF2B5EF4-FFF2-40B4-BE49-F238E27FC236}">
                <a16:creationId xmlns:a16="http://schemas.microsoft.com/office/drawing/2014/main" id="{81E6AB59-369B-417F-A754-AB50097C146E}"/>
              </a:ext>
            </a:extLst>
          </p:cNvPr>
          <p:cNvGraphicFramePr>
            <a:graphicFrameLocks noChangeAspect="1"/>
          </p:cNvGraphicFramePr>
          <p:nvPr/>
        </p:nvGraphicFramePr>
        <p:xfrm>
          <a:off x="5495925" y="4756150"/>
          <a:ext cx="2800350" cy="998538"/>
        </p:xfrm>
        <a:graphic>
          <a:graphicData uri="http://schemas.openxmlformats.org/presentationml/2006/ole">
            <mc:AlternateContent xmlns:mc="http://schemas.openxmlformats.org/markup-compatibility/2006">
              <mc:Choice xmlns:v="urn:schemas-microsoft-com:vml" Requires="v">
                <p:oleObj name="Equation" r:id="rId4" imgW="952087" imgH="393529" progId="Equation.3">
                  <p:embed/>
                </p:oleObj>
              </mc:Choice>
              <mc:Fallback>
                <p:oleObj name="Equation" r:id="rId4" imgW="952087" imgH="393529"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4756150"/>
                        <a:ext cx="2800350" cy="998538"/>
                      </a:xfrm>
                      <a:prstGeom prst="rect">
                        <a:avLst/>
                      </a:prstGeom>
                      <a:gradFill rotWithShape="1">
                        <a:gsLst>
                          <a:gs pos="0">
                            <a:srgbClr val="00CC99"/>
                          </a:gs>
                          <a:gs pos="100000">
                            <a:srgbClr val="FFFFFF"/>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7" name="Object 5">
            <a:extLst>
              <a:ext uri="{FF2B5EF4-FFF2-40B4-BE49-F238E27FC236}">
                <a16:creationId xmlns:a16="http://schemas.microsoft.com/office/drawing/2014/main" id="{AFDE2299-08CA-4DF4-AD16-A94956030E1F}"/>
              </a:ext>
            </a:extLst>
          </p:cNvPr>
          <p:cNvGraphicFramePr>
            <a:graphicFrameLocks noChangeAspect="1"/>
          </p:cNvGraphicFramePr>
          <p:nvPr/>
        </p:nvGraphicFramePr>
        <p:xfrm>
          <a:off x="5502275" y="6034088"/>
          <a:ext cx="2684463" cy="600075"/>
        </p:xfrm>
        <a:graphic>
          <a:graphicData uri="http://schemas.openxmlformats.org/presentationml/2006/ole">
            <mc:AlternateContent xmlns:mc="http://schemas.openxmlformats.org/markup-compatibility/2006">
              <mc:Choice xmlns:v="urn:schemas-microsoft-com:vml" Requires="v">
                <p:oleObj name="Equation" r:id="rId6" imgW="1129810" imgH="253890" progId="Equation.3">
                  <p:embed/>
                </p:oleObj>
              </mc:Choice>
              <mc:Fallback>
                <p:oleObj name="Equation" r:id="rId6" imgW="1129810" imgH="25389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2275" y="6034088"/>
                        <a:ext cx="2684463" cy="600075"/>
                      </a:xfrm>
                      <a:prstGeom prst="rect">
                        <a:avLst/>
                      </a:prstGeom>
                      <a:gradFill rotWithShape="0">
                        <a:gsLst>
                          <a:gs pos="0">
                            <a:schemeClr val="accent1"/>
                          </a:gs>
                          <a:gs pos="50000">
                            <a:srgbClr val="FFFFFF"/>
                          </a:gs>
                          <a:gs pos="100000">
                            <a:schemeClr val="accent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8" name="TextBox 12">
            <a:extLst>
              <a:ext uri="{FF2B5EF4-FFF2-40B4-BE49-F238E27FC236}">
                <a16:creationId xmlns:a16="http://schemas.microsoft.com/office/drawing/2014/main" id="{C8B37E78-9F94-4E51-B16C-36CB2909CEE7}"/>
              </a:ext>
            </a:extLst>
          </p:cNvPr>
          <p:cNvSpPr txBox="1">
            <a:spLocks noChangeArrowheads="1"/>
          </p:cNvSpPr>
          <p:nvPr/>
        </p:nvSpPr>
        <p:spPr bwMode="auto">
          <a:xfrm>
            <a:off x="935038" y="6034088"/>
            <a:ext cx="480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800" b="1">
                <a:solidFill>
                  <a:srgbClr val="FFFFFF"/>
                </a:solidFill>
              </a:rPr>
              <a:t>磁感强度和磁场强度的关系：</a:t>
            </a:r>
          </a:p>
        </p:txBody>
      </p:sp>
      <p:grpSp>
        <p:nvGrpSpPr>
          <p:cNvPr id="40969" name="组合 58">
            <a:extLst>
              <a:ext uri="{FF2B5EF4-FFF2-40B4-BE49-F238E27FC236}">
                <a16:creationId xmlns:a16="http://schemas.microsoft.com/office/drawing/2014/main" id="{CFB1C8E5-03D8-4593-A1F7-E1C36874CA4B}"/>
              </a:ext>
            </a:extLst>
          </p:cNvPr>
          <p:cNvGrpSpPr>
            <a:grpSpLocks/>
          </p:cNvGrpSpPr>
          <p:nvPr/>
        </p:nvGrpSpPr>
        <p:grpSpPr bwMode="auto">
          <a:xfrm>
            <a:off x="801688" y="1187450"/>
            <a:ext cx="7966075" cy="603250"/>
            <a:chOff x="677859" y="1071546"/>
            <a:chExt cx="7966107" cy="603250"/>
          </a:xfrm>
        </p:grpSpPr>
        <p:sp>
          <p:nvSpPr>
            <p:cNvPr id="40981" name="Text Box 17">
              <a:extLst>
                <a:ext uri="{FF2B5EF4-FFF2-40B4-BE49-F238E27FC236}">
                  <a16:creationId xmlns:a16="http://schemas.microsoft.com/office/drawing/2014/main" id="{E04E0268-3CB0-499F-B7EB-6903D5BCAF19}"/>
                </a:ext>
              </a:extLst>
            </p:cNvPr>
            <p:cNvSpPr txBox="1">
              <a:spLocks noChangeArrowheads="1"/>
            </p:cNvSpPr>
            <p:nvPr/>
          </p:nvSpPr>
          <p:spPr bwMode="auto">
            <a:xfrm>
              <a:off x="677859" y="1079484"/>
              <a:ext cx="2251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solidFill>
                    <a:srgbClr val="FF0000"/>
                  </a:solidFill>
                  <a:latin typeface="Times New Roman" panose="02020603050405020304" pitchFamily="18" charset="0"/>
                  <a:ea typeface="华文中宋" panose="02010600040101010101" pitchFamily="2" charset="-122"/>
                </a:rPr>
                <a:t>顺</a:t>
              </a:r>
              <a:r>
                <a:rPr kumimoji="1" lang="zh-CN" altLang="en-US" sz="2800" b="1">
                  <a:solidFill>
                    <a:srgbClr val="FFFFFF"/>
                  </a:solidFill>
                  <a:latin typeface="Times New Roman" panose="02020603050405020304" pitchFamily="18" charset="0"/>
                  <a:ea typeface="华文中宋" panose="02010600040101010101" pitchFamily="2" charset="-122"/>
                </a:rPr>
                <a:t>磁质</a:t>
              </a:r>
              <a:r>
                <a:rPr kumimoji="1" lang="zh-CN" altLang="en-US" sz="2800" b="1">
                  <a:solidFill>
                    <a:srgbClr val="000000"/>
                  </a:solidFill>
                  <a:latin typeface="Times New Roman" panose="02020603050405020304" pitchFamily="18" charset="0"/>
                  <a:ea typeface="华文中宋" panose="02010600040101010101" pitchFamily="2" charset="-122"/>
                </a:rPr>
                <a:t> </a:t>
              </a:r>
              <a:endParaRPr kumimoji="1" lang="zh-CN" altLang="en-US" sz="2800" b="1">
                <a:solidFill>
                  <a:srgbClr val="A50021"/>
                </a:solidFill>
                <a:latin typeface="Times New Roman" panose="02020603050405020304" pitchFamily="18" charset="0"/>
                <a:ea typeface="华文中宋" panose="02010600040101010101" pitchFamily="2" charset="-122"/>
              </a:endParaRPr>
            </a:p>
          </p:txBody>
        </p:sp>
        <p:graphicFrame>
          <p:nvGraphicFramePr>
            <p:cNvPr id="40982" name="Object 6">
              <a:extLst>
                <a:ext uri="{FF2B5EF4-FFF2-40B4-BE49-F238E27FC236}">
                  <a16:creationId xmlns:a16="http://schemas.microsoft.com/office/drawing/2014/main" id="{3AEE4F38-2093-46D4-9825-79E2CE020FAC}"/>
                </a:ext>
              </a:extLst>
            </p:cNvPr>
            <p:cNvGraphicFramePr>
              <a:graphicFrameLocks noChangeAspect="1"/>
            </p:cNvGraphicFramePr>
            <p:nvPr/>
          </p:nvGraphicFramePr>
          <p:xfrm>
            <a:off x="2000232" y="1071546"/>
            <a:ext cx="1147763" cy="603250"/>
          </p:xfrm>
          <a:graphic>
            <a:graphicData uri="http://schemas.openxmlformats.org/presentationml/2006/ole">
              <mc:AlternateContent xmlns:mc="http://schemas.openxmlformats.org/markup-compatibility/2006">
                <mc:Choice xmlns:v="urn:schemas-microsoft-com:vml" Requires="v">
                  <p:oleObj name="Equation" r:id="rId8" imgW="457200" imgH="241300" progId="Equation.DSMT4">
                    <p:embed/>
                  </p:oleObj>
                </mc:Choice>
                <mc:Fallback>
                  <p:oleObj name="Equation" r:id="rId8" imgW="457200" imgH="241300" progId="Equation.DSMT4">
                    <p:embed/>
                    <p:pic>
                      <p:nvPicPr>
                        <p:cNvPr id="0" name="Object 6"/>
                        <p:cNvPicPr>
                          <a:picLocks noChangeAspect="1" noChangeArrowheads="1"/>
                        </p:cNvPicPr>
                        <p:nvPr/>
                      </p:nvPicPr>
                      <p:blipFill>
                        <a:blip r:embed="rId9">
                          <a:lum bright="100000" contrast="100000"/>
                          <a:extLst>
                            <a:ext uri="{28A0092B-C50C-407E-A947-70E740481C1C}">
                              <a14:useLocalDpi xmlns:a14="http://schemas.microsoft.com/office/drawing/2010/main" val="0"/>
                            </a:ext>
                          </a:extLst>
                        </a:blip>
                        <a:srcRect/>
                        <a:stretch>
                          <a:fillRect/>
                        </a:stretch>
                      </p:blipFill>
                      <p:spPr bwMode="auto">
                        <a:xfrm>
                          <a:off x="2000232" y="1071546"/>
                          <a:ext cx="11477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83" name="Text Box 26">
              <a:extLst>
                <a:ext uri="{FF2B5EF4-FFF2-40B4-BE49-F238E27FC236}">
                  <a16:creationId xmlns:a16="http://schemas.microsoft.com/office/drawing/2014/main" id="{6CC216D9-8837-4ED2-B160-85C8B50BC9E4}"/>
                </a:ext>
              </a:extLst>
            </p:cNvPr>
            <p:cNvSpPr txBox="1">
              <a:spLocks noChangeArrowheads="1"/>
            </p:cNvSpPr>
            <p:nvPr/>
          </p:nvSpPr>
          <p:spPr bwMode="auto">
            <a:xfrm>
              <a:off x="5391184" y="1079483"/>
              <a:ext cx="325278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（铝、氧、锰等）</a:t>
              </a:r>
            </a:p>
          </p:txBody>
        </p:sp>
        <p:graphicFrame>
          <p:nvGraphicFramePr>
            <p:cNvPr id="40984" name="Object 7">
              <a:extLst>
                <a:ext uri="{FF2B5EF4-FFF2-40B4-BE49-F238E27FC236}">
                  <a16:creationId xmlns:a16="http://schemas.microsoft.com/office/drawing/2014/main" id="{64AF0FD0-7976-40F1-9C1A-A88F1E31B43E}"/>
                </a:ext>
              </a:extLst>
            </p:cNvPr>
            <p:cNvGraphicFramePr>
              <a:graphicFrameLocks noChangeAspect="1"/>
            </p:cNvGraphicFramePr>
            <p:nvPr/>
          </p:nvGraphicFramePr>
          <p:xfrm>
            <a:off x="3365507" y="1087438"/>
            <a:ext cx="2135187" cy="571500"/>
          </p:xfrm>
          <a:graphic>
            <a:graphicData uri="http://schemas.openxmlformats.org/presentationml/2006/ole">
              <mc:AlternateContent xmlns:mc="http://schemas.openxmlformats.org/markup-compatibility/2006">
                <mc:Choice xmlns:v="urn:schemas-microsoft-com:vml" Requires="v">
                  <p:oleObj name="Equation" r:id="rId10" imgW="850900" imgH="228600" progId="Equation.DSMT4">
                    <p:embed/>
                  </p:oleObj>
                </mc:Choice>
                <mc:Fallback>
                  <p:oleObj name="Equation" r:id="rId10" imgW="850900" imgH="228600" progId="Equation.DSMT4">
                    <p:embed/>
                    <p:pic>
                      <p:nvPicPr>
                        <p:cNvPr id="0" name="Object 7"/>
                        <p:cNvPicPr>
                          <a:picLocks noChangeAspect="1" noChangeArrowheads="1"/>
                        </p:cNvPicPr>
                        <p:nvPr/>
                      </p:nvPicPr>
                      <p:blipFill>
                        <a:blip r:embed="rId11">
                          <a:lum bright="100000" contrast="100000"/>
                          <a:extLst>
                            <a:ext uri="{28A0092B-C50C-407E-A947-70E740481C1C}">
                              <a14:useLocalDpi xmlns:a14="http://schemas.microsoft.com/office/drawing/2010/main" val="0"/>
                            </a:ext>
                          </a:extLst>
                        </a:blip>
                        <a:srcRect/>
                        <a:stretch>
                          <a:fillRect/>
                        </a:stretch>
                      </p:blipFill>
                      <p:spPr bwMode="auto">
                        <a:xfrm>
                          <a:off x="3365507" y="1087438"/>
                          <a:ext cx="213518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0970" name="组合 59">
            <a:extLst>
              <a:ext uri="{FF2B5EF4-FFF2-40B4-BE49-F238E27FC236}">
                <a16:creationId xmlns:a16="http://schemas.microsoft.com/office/drawing/2014/main" id="{905CFDC0-81AA-4E4D-90C3-A1572028B469}"/>
              </a:ext>
            </a:extLst>
          </p:cNvPr>
          <p:cNvGrpSpPr>
            <a:grpSpLocks/>
          </p:cNvGrpSpPr>
          <p:nvPr/>
        </p:nvGrpSpPr>
        <p:grpSpPr bwMode="auto">
          <a:xfrm>
            <a:off x="801688" y="1881188"/>
            <a:ext cx="7894637" cy="666750"/>
            <a:chOff x="677859" y="1765283"/>
            <a:chExt cx="7894669" cy="666751"/>
          </a:xfrm>
        </p:grpSpPr>
        <p:graphicFrame>
          <p:nvGraphicFramePr>
            <p:cNvPr id="40977" name="Object 8">
              <a:extLst>
                <a:ext uri="{FF2B5EF4-FFF2-40B4-BE49-F238E27FC236}">
                  <a16:creationId xmlns:a16="http://schemas.microsoft.com/office/drawing/2014/main" id="{35911680-5765-4D46-AB0D-5F3944D70AAB}"/>
                </a:ext>
              </a:extLst>
            </p:cNvPr>
            <p:cNvGraphicFramePr>
              <a:graphicFrameLocks noChangeAspect="1"/>
            </p:cNvGraphicFramePr>
            <p:nvPr/>
          </p:nvGraphicFramePr>
          <p:xfrm>
            <a:off x="2000232" y="1828784"/>
            <a:ext cx="1147763" cy="603250"/>
          </p:xfrm>
          <a:graphic>
            <a:graphicData uri="http://schemas.openxmlformats.org/presentationml/2006/ole">
              <mc:AlternateContent xmlns:mc="http://schemas.openxmlformats.org/markup-compatibility/2006">
                <mc:Choice xmlns:v="urn:schemas-microsoft-com:vml" Requires="v">
                  <p:oleObj name="Equation" r:id="rId12" imgW="457200" imgH="241300" progId="Equation.DSMT4">
                    <p:embed/>
                  </p:oleObj>
                </mc:Choice>
                <mc:Fallback>
                  <p:oleObj name="Equation" r:id="rId12" imgW="457200" imgH="241300" progId="Equation.DSMT4">
                    <p:embed/>
                    <p:pic>
                      <p:nvPicPr>
                        <p:cNvPr id="0" name="Object 8"/>
                        <p:cNvPicPr>
                          <a:picLocks noChangeAspect="1" noChangeArrowheads="1"/>
                        </p:cNvPicPr>
                        <p:nvPr/>
                      </p:nvPicPr>
                      <p:blipFill>
                        <a:blip r:embed="rId13">
                          <a:lum bright="100000" contrast="100000"/>
                          <a:extLst>
                            <a:ext uri="{28A0092B-C50C-407E-A947-70E740481C1C}">
                              <a14:useLocalDpi xmlns:a14="http://schemas.microsoft.com/office/drawing/2010/main" val="0"/>
                            </a:ext>
                          </a:extLst>
                        </a:blip>
                        <a:srcRect/>
                        <a:stretch>
                          <a:fillRect/>
                        </a:stretch>
                      </p:blipFill>
                      <p:spPr bwMode="auto">
                        <a:xfrm>
                          <a:off x="2000232" y="1828784"/>
                          <a:ext cx="1147763"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8" name="Rectangle 20">
              <a:extLst>
                <a:ext uri="{FF2B5EF4-FFF2-40B4-BE49-F238E27FC236}">
                  <a16:creationId xmlns:a16="http://schemas.microsoft.com/office/drawing/2014/main" id="{6FF56881-0E3E-416B-9975-5E4C19EF63C7}"/>
                </a:ext>
              </a:extLst>
            </p:cNvPr>
            <p:cNvSpPr>
              <a:spLocks noChangeArrowheads="1"/>
            </p:cNvSpPr>
            <p:nvPr/>
          </p:nvSpPr>
          <p:spPr bwMode="auto">
            <a:xfrm>
              <a:off x="677859" y="1841484"/>
              <a:ext cx="1641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FFFF00"/>
                  </a:solidFill>
                  <a:latin typeface="Times New Roman" panose="02020603050405020304" pitchFamily="18" charset="0"/>
                  <a:ea typeface="华文中宋" panose="02010600040101010101" pitchFamily="2" charset="-122"/>
                </a:rPr>
                <a:t>抗</a:t>
              </a:r>
              <a:r>
                <a:rPr kumimoji="1" lang="zh-CN" altLang="en-US" sz="2800">
                  <a:solidFill>
                    <a:srgbClr val="FFFFFF"/>
                  </a:solidFill>
                  <a:latin typeface="Times New Roman" panose="02020603050405020304" pitchFamily="18" charset="0"/>
                  <a:ea typeface="华文中宋" panose="02010600040101010101" pitchFamily="2" charset="-122"/>
                </a:rPr>
                <a:t>磁质</a:t>
              </a:r>
            </a:p>
          </p:txBody>
        </p:sp>
        <p:sp>
          <p:nvSpPr>
            <p:cNvPr id="40979" name="Text Box 27">
              <a:extLst>
                <a:ext uri="{FF2B5EF4-FFF2-40B4-BE49-F238E27FC236}">
                  <a16:creationId xmlns:a16="http://schemas.microsoft.com/office/drawing/2014/main" id="{A898D64C-3FFE-4D22-9B50-D56F07FA064B}"/>
                </a:ext>
              </a:extLst>
            </p:cNvPr>
            <p:cNvSpPr txBox="1">
              <a:spLocks noChangeArrowheads="1"/>
            </p:cNvSpPr>
            <p:nvPr/>
          </p:nvSpPr>
          <p:spPr bwMode="auto">
            <a:xfrm>
              <a:off x="5426109" y="1765283"/>
              <a:ext cx="3146419"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（铜、</a:t>
              </a:r>
              <a:r>
                <a:rPr kumimoji="1" lang="zh-CN" altLang="en-US" sz="2800">
                  <a:solidFill>
                    <a:srgbClr val="92D050"/>
                  </a:solidFill>
                  <a:latin typeface="Times New Roman" panose="02020603050405020304" pitchFamily="18" charset="0"/>
                  <a:ea typeface="华文中宋" panose="02010600040101010101" pitchFamily="2" charset="-122"/>
                </a:rPr>
                <a:t>铋</a:t>
              </a:r>
              <a:r>
                <a:rPr kumimoji="1" lang="zh-CN" altLang="en-US" sz="2800">
                  <a:solidFill>
                    <a:srgbClr val="FFFFFF"/>
                  </a:solidFill>
                  <a:latin typeface="Times New Roman" panose="02020603050405020304" pitchFamily="18" charset="0"/>
                  <a:ea typeface="华文中宋" panose="02010600040101010101" pitchFamily="2" charset="-122"/>
                </a:rPr>
                <a:t>、氢等）</a:t>
              </a:r>
            </a:p>
          </p:txBody>
        </p:sp>
        <p:graphicFrame>
          <p:nvGraphicFramePr>
            <p:cNvPr id="40980" name="Object 9">
              <a:extLst>
                <a:ext uri="{FF2B5EF4-FFF2-40B4-BE49-F238E27FC236}">
                  <a16:creationId xmlns:a16="http://schemas.microsoft.com/office/drawing/2014/main" id="{AB743E67-5D52-47F3-AFC1-CF61A66B2D4D}"/>
                </a:ext>
              </a:extLst>
            </p:cNvPr>
            <p:cNvGraphicFramePr>
              <a:graphicFrameLocks noChangeAspect="1"/>
            </p:cNvGraphicFramePr>
            <p:nvPr/>
          </p:nvGraphicFramePr>
          <p:xfrm>
            <a:off x="3357554" y="1785926"/>
            <a:ext cx="2135188" cy="571500"/>
          </p:xfrm>
          <a:graphic>
            <a:graphicData uri="http://schemas.openxmlformats.org/presentationml/2006/ole">
              <mc:AlternateContent xmlns:mc="http://schemas.openxmlformats.org/markup-compatibility/2006">
                <mc:Choice xmlns:v="urn:schemas-microsoft-com:vml" Requires="v">
                  <p:oleObj name="Equation" r:id="rId14" imgW="850900" imgH="228600" progId="Equation.DSMT4">
                    <p:embed/>
                  </p:oleObj>
                </mc:Choice>
                <mc:Fallback>
                  <p:oleObj name="Equation" r:id="rId14" imgW="850900" imgH="228600" progId="Equation.DSMT4">
                    <p:embed/>
                    <p:pic>
                      <p:nvPicPr>
                        <p:cNvPr id="0" name="Object 9"/>
                        <p:cNvPicPr>
                          <a:picLocks noChangeAspect="1" noChangeArrowheads="1"/>
                        </p:cNvPicPr>
                        <p:nvPr/>
                      </p:nvPicPr>
                      <p:blipFill>
                        <a:blip r:embed="rId15">
                          <a:lum bright="100000" contrast="100000"/>
                          <a:extLst>
                            <a:ext uri="{28A0092B-C50C-407E-A947-70E740481C1C}">
                              <a14:useLocalDpi xmlns:a14="http://schemas.microsoft.com/office/drawing/2010/main" val="0"/>
                            </a:ext>
                          </a:extLst>
                        </a:blip>
                        <a:srcRect/>
                        <a:stretch>
                          <a:fillRect/>
                        </a:stretch>
                      </p:blipFill>
                      <p:spPr bwMode="auto">
                        <a:xfrm>
                          <a:off x="3357554" y="1785926"/>
                          <a:ext cx="213518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0971" name="组合 61">
            <a:extLst>
              <a:ext uri="{FF2B5EF4-FFF2-40B4-BE49-F238E27FC236}">
                <a16:creationId xmlns:a16="http://schemas.microsoft.com/office/drawing/2014/main" id="{59281ED6-D74F-4D00-A4E2-36C7CCD6C0B9}"/>
              </a:ext>
            </a:extLst>
          </p:cNvPr>
          <p:cNvGrpSpPr>
            <a:grpSpLocks/>
          </p:cNvGrpSpPr>
          <p:nvPr/>
        </p:nvGrpSpPr>
        <p:grpSpPr bwMode="auto">
          <a:xfrm>
            <a:off x="836613" y="2687638"/>
            <a:ext cx="7288212" cy="609600"/>
            <a:chOff x="642910" y="3071810"/>
            <a:chExt cx="7286676" cy="608912"/>
          </a:xfrm>
        </p:grpSpPr>
        <p:graphicFrame>
          <p:nvGraphicFramePr>
            <p:cNvPr id="40973" name="Object 10">
              <a:extLst>
                <a:ext uri="{FF2B5EF4-FFF2-40B4-BE49-F238E27FC236}">
                  <a16:creationId xmlns:a16="http://schemas.microsoft.com/office/drawing/2014/main" id="{08C1F9C1-B408-4A2D-98B3-20BED9D67BAA}"/>
                </a:ext>
              </a:extLst>
            </p:cNvPr>
            <p:cNvGraphicFramePr>
              <a:graphicFrameLocks/>
            </p:cNvGraphicFramePr>
            <p:nvPr/>
          </p:nvGraphicFramePr>
          <p:xfrm>
            <a:off x="2039212" y="3075250"/>
            <a:ext cx="1150745" cy="605472"/>
          </p:xfrm>
          <a:graphic>
            <a:graphicData uri="http://schemas.openxmlformats.org/presentationml/2006/ole">
              <mc:AlternateContent xmlns:mc="http://schemas.openxmlformats.org/markup-compatibility/2006">
                <mc:Choice xmlns:v="urn:schemas-microsoft-com:vml" Requires="v">
                  <p:oleObj name="Equation" r:id="rId16" imgW="545863" imgH="241195" progId="Equation.DSMT4">
                    <p:embed/>
                  </p:oleObj>
                </mc:Choice>
                <mc:Fallback>
                  <p:oleObj name="Equation" r:id="rId16" imgW="545863" imgH="241195" progId="Equation.DSMT4">
                    <p:embed/>
                    <p:pic>
                      <p:nvPicPr>
                        <p:cNvPr id="0" name="Object 10"/>
                        <p:cNvPicPr>
                          <a:picLocks noChangeArrowheads="1"/>
                        </p:cNvPicPr>
                        <p:nvPr/>
                      </p:nvPicPr>
                      <p:blipFill>
                        <a:blip r:embed="rId17">
                          <a:lum bright="100000" contrast="100000"/>
                          <a:extLst>
                            <a:ext uri="{28A0092B-C50C-407E-A947-70E740481C1C}">
                              <a14:useLocalDpi xmlns:a14="http://schemas.microsoft.com/office/drawing/2010/main" val="0"/>
                            </a:ext>
                          </a:extLst>
                        </a:blip>
                        <a:srcRect/>
                        <a:stretch>
                          <a:fillRect/>
                        </a:stretch>
                      </p:blipFill>
                      <p:spPr bwMode="auto">
                        <a:xfrm>
                          <a:off x="2039212" y="3075250"/>
                          <a:ext cx="1150745" cy="605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4" name="Rectangle 23">
              <a:extLst>
                <a:ext uri="{FF2B5EF4-FFF2-40B4-BE49-F238E27FC236}">
                  <a16:creationId xmlns:a16="http://schemas.microsoft.com/office/drawing/2014/main" id="{9A798B9E-0F7C-4277-8EED-A9C8CE5F18E5}"/>
                </a:ext>
              </a:extLst>
            </p:cNvPr>
            <p:cNvSpPr>
              <a:spLocks noChangeArrowheads="1"/>
            </p:cNvSpPr>
            <p:nvPr/>
          </p:nvSpPr>
          <p:spPr bwMode="auto">
            <a:xfrm>
              <a:off x="642910" y="3071810"/>
              <a:ext cx="3158531" cy="519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FFC000"/>
                  </a:solidFill>
                  <a:latin typeface="Times New Roman" panose="02020603050405020304" pitchFamily="18" charset="0"/>
                  <a:ea typeface="华文中宋" panose="02010600040101010101" pitchFamily="2" charset="-122"/>
                </a:rPr>
                <a:t>铁</a:t>
              </a:r>
              <a:r>
                <a:rPr kumimoji="1" lang="zh-CN" altLang="en-US" sz="2800">
                  <a:solidFill>
                    <a:srgbClr val="FFFFFF"/>
                  </a:solidFill>
                  <a:latin typeface="Times New Roman" panose="02020603050405020304" pitchFamily="18" charset="0"/>
                  <a:ea typeface="华文中宋" panose="02010600040101010101" pitchFamily="2" charset="-122"/>
                </a:rPr>
                <a:t>磁质</a:t>
              </a:r>
            </a:p>
          </p:txBody>
        </p:sp>
        <p:sp>
          <p:nvSpPr>
            <p:cNvPr id="40975" name="Text Box 24">
              <a:extLst>
                <a:ext uri="{FF2B5EF4-FFF2-40B4-BE49-F238E27FC236}">
                  <a16:creationId xmlns:a16="http://schemas.microsoft.com/office/drawing/2014/main" id="{E1CB5E8B-4DDE-4DD2-9944-8EBE8C7E4397}"/>
                </a:ext>
              </a:extLst>
            </p:cNvPr>
            <p:cNvSpPr txBox="1">
              <a:spLocks noChangeArrowheads="1"/>
            </p:cNvSpPr>
            <p:nvPr/>
          </p:nvSpPr>
          <p:spPr bwMode="auto">
            <a:xfrm>
              <a:off x="4792027" y="3071810"/>
              <a:ext cx="3137559" cy="519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rgbClr val="FFFFFF"/>
                  </a:solidFill>
                  <a:latin typeface="Times New Roman" panose="02020603050405020304" pitchFamily="18" charset="0"/>
                  <a:ea typeface="华文中宋" panose="02010600040101010101" pitchFamily="2" charset="-122"/>
                </a:rPr>
                <a:t>（铁、钴、镍等）</a:t>
              </a:r>
            </a:p>
          </p:txBody>
        </p:sp>
        <p:graphicFrame>
          <p:nvGraphicFramePr>
            <p:cNvPr id="40976" name="Object 11">
              <a:extLst>
                <a:ext uri="{FF2B5EF4-FFF2-40B4-BE49-F238E27FC236}">
                  <a16:creationId xmlns:a16="http://schemas.microsoft.com/office/drawing/2014/main" id="{CF2B9372-BF69-4471-A55E-C7FF2630E055}"/>
                </a:ext>
              </a:extLst>
            </p:cNvPr>
            <p:cNvGraphicFramePr>
              <a:graphicFrameLocks noChangeAspect="1"/>
            </p:cNvGraphicFramePr>
            <p:nvPr/>
          </p:nvGraphicFramePr>
          <p:xfrm>
            <a:off x="3571868" y="3071813"/>
            <a:ext cx="1243013" cy="571500"/>
          </p:xfrm>
          <a:graphic>
            <a:graphicData uri="http://schemas.openxmlformats.org/presentationml/2006/ole">
              <mc:AlternateContent xmlns:mc="http://schemas.openxmlformats.org/markup-compatibility/2006">
                <mc:Choice xmlns:v="urn:schemas-microsoft-com:vml" Requires="v">
                  <p:oleObj name="Equation" r:id="rId18" imgW="495085" imgH="228501" progId="Equation.DSMT4">
                    <p:embed/>
                  </p:oleObj>
                </mc:Choice>
                <mc:Fallback>
                  <p:oleObj name="Equation" r:id="rId18" imgW="495085" imgH="228501" progId="Equation.DSMT4">
                    <p:embed/>
                    <p:pic>
                      <p:nvPicPr>
                        <p:cNvPr id="0" name="Object 11"/>
                        <p:cNvPicPr>
                          <a:picLocks noChangeAspect="1" noChangeArrowheads="1"/>
                        </p:cNvPicPr>
                        <p:nvPr/>
                      </p:nvPicPr>
                      <p:blipFill>
                        <a:blip r:embed="rId19">
                          <a:lum bright="100000" contrast="100000"/>
                          <a:extLst>
                            <a:ext uri="{28A0092B-C50C-407E-A947-70E740481C1C}">
                              <a14:useLocalDpi xmlns:a14="http://schemas.microsoft.com/office/drawing/2010/main" val="0"/>
                            </a:ext>
                          </a:extLst>
                        </a:blip>
                        <a:srcRect/>
                        <a:stretch>
                          <a:fillRect/>
                        </a:stretch>
                      </p:blipFill>
                      <p:spPr bwMode="auto">
                        <a:xfrm>
                          <a:off x="3571868" y="3071813"/>
                          <a:ext cx="12430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0972" name="左大括号 30">
            <a:extLst>
              <a:ext uri="{FF2B5EF4-FFF2-40B4-BE49-F238E27FC236}">
                <a16:creationId xmlns:a16="http://schemas.microsoft.com/office/drawing/2014/main" id="{58B5E803-4788-4D06-ABF5-E27E01983E3E}"/>
              </a:ext>
            </a:extLst>
          </p:cNvPr>
          <p:cNvSpPr>
            <a:spLocks/>
          </p:cNvSpPr>
          <p:nvPr/>
        </p:nvSpPr>
        <p:spPr bwMode="auto">
          <a:xfrm>
            <a:off x="514350" y="1446213"/>
            <a:ext cx="322263" cy="1514475"/>
          </a:xfrm>
          <a:prstGeom prst="leftBrace">
            <a:avLst>
              <a:gd name="adj1" fmla="val 8355"/>
              <a:gd name="adj2" fmla="val 50000"/>
            </a:avLst>
          </a:prstGeom>
          <a:noFill/>
          <a:ln w="41275" algn="ctr">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478C1006-B32C-4725-B3BD-98288F3E1032}"/>
              </a:ext>
            </a:extLst>
          </p:cNvPr>
          <p:cNvSpPr txBox="1">
            <a:spLocks noChangeArrowheads="1"/>
          </p:cNvSpPr>
          <p:nvPr/>
        </p:nvSpPr>
        <p:spPr bwMode="auto">
          <a:xfrm>
            <a:off x="152400" y="152400"/>
            <a:ext cx="5510213" cy="519113"/>
          </a:xfrm>
          <a:prstGeom prst="rect">
            <a:avLst/>
          </a:prstGeom>
          <a:gradFill rotWithShape="0">
            <a:gsLst>
              <a:gs pos="0">
                <a:srgbClr val="ADB044"/>
              </a:gs>
              <a:gs pos="50000">
                <a:srgbClr val="FFFFFF"/>
              </a:gs>
              <a:gs pos="100000">
                <a:srgbClr val="ADB044"/>
              </a:gs>
            </a:gsLst>
            <a:lin ang="5400000" scaled="1"/>
          </a:gradFill>
          <a:ln>
            <a:noFill/>
          </a:ln>
          <a:effectLst>
            <a:outerShdw dist="162639" dir="18519588" algn="ctr" rotWithShape="0">
              <a:srgbClr val="D9FB9D"/>
            </a:outerShdw>
          </a:effectLst>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a:solidFill>
                  <a:srgbClr val="000000"/>
                </a:solidFill>
              </a:rPr>
              <a:t>磁场强度与磁感应强度的关系</a:t>
            </a:r>
          </a:p>
        </p:txBody>
      </p:sp>
      <p:sp>
        <p:nvSpPr>
          <p:cNvPr id="41987" name="Text Box 3">
            <a:extLst>
              <a:ext uri="{FF2B5EF4-FFF2-40B4-BE49-F238E27FC236}">
                <a16:creationId xmlns:a16="http://schemas.microsoft.com/office/drawing/2014/main" id="{045341AB-9904-469E-BA98-768169BEC955}"/>
              </a:ext>
            </a:extLst>
          </p:cNvPr>
          <p:cNvSpPr txBox="1">
            <a:spLocks noChangeArrowheads="1"/>
          </p:cNvSpPr>
          <p:nvPr/>
        </p:nvSpPr>
        <p:spPr bwMode="auto">
          <a:xfrm>
            <a:off x="233363" y="703263"/>
            <a:ext cx="18081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ClrTx/>
              <a:buSzTx/>
              <a:buFontTx/>
              <a:buNone/>
            </a:pPr>
            <a:r>
              <a:rPr lang="zh-CN" altLang="zh-CN" sz="2800" b="1">
                <a:solidFill>
                  <a:srgbClr val="FFFF00"/>
                </a:solidFill>
              </a:rPr>
              <a:t>1</a:t>
            </a:r>
            <a:r>
              <a:rPr lang="zh-CN" altLang="en-US" sz="2800" b="1">
                <a:solidFill>
                  <a:srgbClr val="FFFF00"/>
                </a:solidFill>
              </a:rPr>
              <a:t>、定义式</a:t>
            </a:r>
            <a:endParaRPr lang="zh-CN" altLang="en-US" sz="2400" b="1">
              <a:solidFill>
                <a:srgbClr val="FFFF00"/>
              </a:solidFill>
            </a:endParaRPr>
          </a:p>
        </p:txBody>
      </p:sp>
      <p:graphicFrame>
        <p:nvGraphicFramePr>
          <p:cNvPr id="41988" name="Object 4">
            <a:extLst>
              <a:ext uri="{FF2B5EF4-FFF2-40B4-BE49-F238E27FC236}">
                <a16:creationId xmlns:a16="http://schemas.microsoft.com/office/drawing/2014/main" id="{882C1E21-0D1E-451C-9D1A-65FBE7355936}"/>
              </a:ext>
            </a:extLst>
          </p:cNvPr>
          <p:cNvGraphicFramePr>
            <a:graphicFrameLocks noChangeAspect="1"/>
          </p:cNvGraphicFramePr>
          <p:nvPr/>
        </p:nvGraphicFramePr>
        <p:xfrm>
          <a:off x="2209800" y="1219200"/>
          <a:ext cx="1828800" cy="996950"/>
        </p:xfrm>
        <a:graphic>
          <a:graphicData uri="http://schemas.openxmlformats.org/presentationml/2006/ole">
            <mc:AlternateContent xmlns:mc="http://schemas.openxmlformats.org/markup-compatibility/2006">
              <mc:Choice xmlns:v="urn:schemas-microsoft-com:vml" Requires="v">
                <p:oleObj r:id="rId2" imgW="838564" imgH="457399" progId="Equation.3">
                  <p:embed/>
                </p:oleObj>
              </mc:Choice>
              <mc:Fallback>
                <p:oleObj r:id="rId2" imgW="838564" imgH="457399"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19200"/>
                        <a:ext cx="1828800" cy="996950"/>
                      </a:xfrm>
                      <a:prstGeom prst="rect">
                        <a:avLst/>
                      </a:prstGeom>
                      <a:gradFill rotWithShape="0">
                        <a:gsLst>
                          <a:gs pos="0">
                            <a:schemeClr val="accent1"/>
                          </a:gs>
                          <a:gs pos="50000">
                            <a:srgbClr val="FFFFFF"/>
                          </a:gs>
                          <a:gs pos="100000">
                            <a:schemeClr val="accent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9" name="Object 5">
            <a:extLst>
              <a:ext uri="{FF2B5EF4-FFF2-40B4-BE49-F238E27FC236}">
                <a16:creationId xmlns:a16="http://schemas.microsoft.com/office/drawing/2014/main" id="{ED26C848-D375-4B58-BAD9-10AB917A6C0D}"/>
              </a:ext>
            </a:extLst>
          </p:cNvPr>
          <p:cNvGraphicFramePr>
            <a:graphicFrameLocks noChangeAspect="1"/>
          </p:cNvGraphicFramePr>
          <p:nvPr/>
        </p:nvGraphicFramePr>
        <p:xfrm>
          <a:off x="4495800" y="1447800"/>
          <a:ext cx="2133600" cy="503238"/>
        </p:xfrm>
        <a:graphic>
          <a:graphicData uri="http://schemas.openxmlformats.org/presentationml/2006/ole">
            <mc:AlternateContent xmlns:mc="http://schemas.openxmlformats.org/markup-compatibility/2006">
              <mc:Choice xmlns:v="urn:schemas-microsoft-com:vml" Requires="v">
                <p:oleObj r:id="rId4" imgW="1016000" imgH="241300" progId="Equation.3">
                  <p:embed/>
                </p:oleObj>
              </mc:Choice>
              <mc:Fallback>
                <p:oleObj r:id="rId4" imgW="1016000" imgH="2413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447800"/>
                        <a:ext cx="2133600" cy="503238"/>
                      </a:xfrm>
                      <a:prstGeom prst="rect">
                        <a:avLst/>
                      </a:prstGeom>
                      <a:gradFill rotWithShape="0">
                        <a:gsLst>
                          <a:gs pos="0">
                            <a:schemeClr val="accent1"/>
                          </a:gs>
                          <a:gs pos="50000">
                            <a:srgbClr val="FFFFFF"/>
                          </a:gs>
                          <a:gs pos="100000">
                            <a:schemeClr val="accent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0" name="Text Box 6">
            <a:extLst>
              <a:ext uri="{FF2B5EF4-FFF2-40B4-BE49-F238E27FC236}">
                <a16:creationId xmlns:a16="http://schemas.microsoft.com/office/drawing/2014/main" id="{B19E36EF-50A7-4E1A-8395-5910194A8AB0}"/>
              </a:ext>
            </a:extLst>
          </p:cNvPr>
          <p:cNvSpPr txBox="1">
            <a:spLocks noChangeArrowheads="1"/>
          </p:cNvSpPr>
          <p:nvPr/>
        </p:nvSpPr>
        <p:spPr bwMode="auto">
          <a:xfrm>
            <a:off x="152400" y="2289175"/>
            <a:ext cx="5380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ClrTx/>
              <a:buSzTx/>
              <a:buFontTx/>
              <a:buNone/>
            </a:pPr>
            <a:r>
              <a:rPr lang="zh-CN" altLang="zh-CN" sz="2800" b="1">
                <a:solidFill>
                  <a:srgbClr val="FFFF00"/>
                </a:solidFill>
              </a:rPr>
              <a:t>2</a:t>
            </a:r>
            <a:r>
              <a:rPr lang="zh-CN" altLang="en-US" sz="2800" b="1">
                <a:solidFill>
                  <a:srgbClr val="FFFF00"/>
                </a:solidFill>
              </a:rPr>
              <a:t>、磁场强度与磁感应强度的关系</a:t>
            </a:r>
          </a:p>
        </p:txBody>
      </p:sp>
      <p:graphicFrame>
        <p:nvGraphicFramePr>
          <p:cNvPr id="41991" name="Object 7">
            <a:extLst>
              <a:ext uri="{FF2B5EF4-FFF2-40B4-BE49-F238E27FC236}">
                <a16:creationId xmlns:a16="http://schemas.microsoft.com/office/drawing/2014/main" id="{88DCF65A-793B-4CF7-9FB8-6ADCD5FCE096}"/>
              </a:ext>
            </a:extLst>
          </p:cNvPr>
          <p:cNvGraphicFramePr>
            <a:graphicFrameLocks noChangeAspect="1"/>
          </p:cNvGraphicFramePr>
          <p:nvPr/>
        </p:nvGraphicFramePr>
        <p:xfrm>
          <a:off x="2378075" y="2863850"/>
          <a:ext cx="1719263" cy="677863"/>
        </p:xfrm>
        <a:graphic>
          <a:graphicData uri="http://schemas.openxmlformats.org/presentationml/2006/ole">
            <mc:AlternateContent xmlns:mc="http://schemas.openxmlformats.org/markup-compatibility/2006">
              <mc:Choice xmlns:v="urn:schemas-microsoft-com:vml" Requires="v">
                <p:oleObj name="Equation" r:id="rId6" imgW="672808" imgH="266584" progId="Equation.3">
                  <p:embed/>
                </p:oleObj>
              </mc:Choice>
              <mc:Fallback>
                <p:oleObj name="Equation" r:id="rId6" imgW="672808" imgH="266584" progId="Equation.3">
                  <p:embed/>
                  <p:pic>
                    <p:nvPicPr>
                      <p:cNvPr id="0" name="Object 7"/>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378075" y="2863850"/>
                        <a:ext cx="1719263" cy="677863"/>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2" name="AutoShape 8">
            <a:extLst>
              <a:ext uri="{FF2B5EF4-FFF2-40B4-BE49-F238E27FC236}">
                <a16:creationId xmlns:a16="http://schemas.microsoft.com/office/drawing/2014/main" id="{ED19540B-38B4-4E0E-9A44-8A56017FAF6B}"/>
              </a:ext>
            </a:extLst>
          </p:cNvPr>
          <p:cNvSpPr>
            <a:spLocks noChangeArrowheads="1"/>
          </p:cNvSpPr>
          <p:nvPr/>
        </p:nvSpPr>
        <p:spPr bwMode="auto">
          <a:xfrm>
            <a:off x="5562600" y="3124200"/>
            <a:ext cx="1524000" cy="533400"/>
          </a:xfrm>
          <a:prstGeom prst="wedgeEllipseCallout">
            <a:avLst>
              <a:gd name="adj1" fmla="val -136995"/>
              <a:gd name="adj2" fmla="val -25662"/>
            </a:avLst>
          </a:prstGeom>
          <a:solidFill>
            <a:srgbClr val="FFFF66"/>
          </a:solidFill>
          <a:ln w="9525">
            <a:solidFill>
              <a:srgbClr val="FF00FF"/>
            </a:solidFill>
            <a:miter lim="800000"/>
            <a:headEnd/>
            <a:tailEnd/>
          </a:ln>
        </p:spPr>
        <p:txBody>
          <a:bodyPr wrap="none" lIns="90000" tIns="46800" rIns="90000" bIns="46800"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ClrTx/>
              <a:buSzTx/>
              <a:buFontTx/>
              <a:buNone/>
            </a:pPr>
            <a:r>
              <a:rPr lang="zh-CN" altLang="en-US" sz="2400" b="1">
                <a:solidFill>
                  <a:srgbClr val="000000"/>
                </a:solidFill>
              </a:rPr>
              <a:t>实验规律</a:t>
            </a:r>
            <a:endParaRPr lang="zh-CN" altLang="en-US" sz="1800" b="1">
              <a:solidFill>
                <a:srgbClr val="000000"/>
              </a:solidFill>
            </a:endParaRPr>
          </a:p>
        </p:txBody>
      </p:sp>
      <p:graphicFrame>
        <p:nvGraphicFramePr>
          <p:cNvPr id="41993" name="Object 9">
            <a:extLst>
              <a:ext uri="{FF2B5EF4-FFF2-40B4-BE49-F238E27FC236}">
                <a16:creationId xmlns:a16="http://schemas.microsoft.com/office/drawing/2014/main" id="{94B2DABA-ADF0-4F52-834D-EF2B6E086616}"/>
              </a:ext>
            </a:extLst>
          </p:cNvPr>
          <p:cNvGraphicFramePr>
            <a:graphicFrameLocks noChangeAspect="1"/>
          </p:cNvGraphicFramePr>
          <p:nvPr/>
        </p:nvGraphicFramePr>
        <p:xfrm>
          <a:off x="2360613" y="3705225"/>
          <a:ext cx="4662487" cy="606425"/>
        </p:xfrm>
        <a:graphic>
          <a:graphicData uri="http://schemas.openxmlformats.org/presentationml/2006/ole">
            <mc:AlternateContent xmlns:mc="http://schemas.openxmlformats.org/markup-compatibility/2006">
              <mc:Choice xmlns:v="urn:schemas-microsoft-com:vml" Requires="v">
                <p:oleObj name="Equation" r:id="rId8" imgW="2032000" imgH="266700" progId="Equation.3">
                  <p:embed/>
                </p:oleObj>
              </mc:Choice>
              <mc:Fallback>
                <p:oleObj name="Equation" r:id="rId8" imgW="2032000" imgH="266700" progId="Equation.3">
                  <p:embed/>
                  <p:pic>
                    <p:nvPicPr>
                      <p:cNvPr id="0" name="Object 9"/>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360613" y="3705225"/>
                        <a:ext cx="4662487" cy="60642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4" name="AutoShape 10">
            <a:extLst>
              <a:ext uri="{FF2B5EF4-FFF2-40B4-BE49-F238E27FC236}">
                <a16:creationId xmlns:a16="http://schemas.microsoft.com/office/drawing/2014/main" id="{C74145F3-F414-4651-9710-75622D72B96F}"/>
              </a:ext>
            </a:extLst>
          </p:cNvPr>
          <p:cNvSpPr>
            <a:spLocks noChangeArrowheads="1"/>
          </p:cNvSpPr>
          <p:nvPr/>
        </p:nvSpPr>
        <p:spPr bwMode="auto">
          <a:xfrm>
            <a:off x="1006475" y="3276600"/>
            <a:ext cx="1371600" cy="457200"/>
          </a:xfrm>
          <a:prstGeom prst="wedgeEllipseCallout">
            <a:avLst>
              <a:gd name="adj1" fmla="val 113079"/>
              <a:gd name="adj2" fmla="val -21181"/>
            </a:avLst>
          </a:prstGeom>
          <a:solidFill>
            <a:srgbClr val="FFFF66"/>
          </a:solidFill>
          <a:ln w="9525">
            <a:solidFill>
              <a:srgbClr val="FF00FF"/>
            </a:solidFill>
            <a:miter lim="800000"/>
            <a:headEnd/>
            <a:tailEnd/>
          </a:ln>
        </p:spPr>
        <p:txBody>
          <a:bodyPr wrap="none" lIns="90000" tIns="46800" rIns="90000" bIns="46800"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ClrTx/>
              <a:buSzTx/>
              <a:buFontTx/>
              <a:buNone/>
            </a:pPr>
            <a:r>
              <a:rPr lang="zh-CN" altLang="en-US" sz="2400" b="1">
                <a:solidFill>
                  <a:srgbClr val="000000"/>
                </a:solidFill>
              </a:rPr>
              <a:t>磁化率</a:t>
            </a:r>
          </a:p>
        </p:txBody>
      </p:sp>
      <p:graphicFrame>
        <p:nvGraphicFramePr>
          <p:cNvPr id="41995" name="Object 11">
            <a:extLst>
              <a:ext uri="{FF2B5EF4-FFF2-40B4-BE49-F238E27FC236}">
                <a16:creationId xmlns:a16="http://schemas.microsoft.com/office/drawing/2014/main" id="{1573FBF0-E324-4F18-A515-3E8211CF458B}"/>
              </a:ext>
            </a:extLst>
          </p:cNvPr>
          <p:cNvGraphicFramePr>
            <a:graphicFrameLocks noChangeAspect="1"/>
          </p:cNvGraphicFramePr>
          <p:nvPr/>
        </p:nvGraphicFramePr>
        <p:xfrm>
          <a:off x="2406650" y="4432300"/>
          <a:ext cx="1617663" cy="520700"/>
        </p:xfrm>
        <a:graphic>
          <a:graphicData uri="http://schemas.openxmlformats.org/presentationml/2006/ole">
            <mc:AlternateContent xmlns:mc="http://schemas.openxmlformats.org/markup-compatibility/2006">
              <mc:Choice xmlns:v="urn:schemas-microsoft-com:vml" Requires="v">
                <p:oleObj name="Equation" r:id="rId10" imgW="711200" imgH="228600" progId="Equation.3">
                  <p:embed/>
                </p:oleObj>
              </mc:Choice>
              <mc:Fallback>
                <p:oleObj name="Equation" r:id="rId10" imgW="711200" imgH="228600" progId="Equation.3">
                  <p:embed/>
                  <p:pic>
                    <p:nvPicPr>
                      <p:cNvPr id="0" name="Object 11"/>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2406650" y="4432300"/>
                        <a:ext cx="1617663" cy="520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6" name="AutoShape 12">
            <a:extLst>
              <a:ext uri="{FF2B5EF4-FFF2-40B4-BE49-F238E27FC236}">
                <a16:creationId xmlns:a16="http://schemas.microsoft.com/office/drawing/2014/main" id="{73E6DEE4-208D-48CB-A100-EF85B43C47E8}"/>
              </a:ext>
            </a:extLst>
          </p:cNvPr>
          <p:cNvSpPr>
            <a:spLocks noChangeArrowheads="1"/>
          </p:cNvSpPr>
          <p:nvPr/>
        </p:nvSpPr>
        <p:spPr bwMode="auto">
          <a:xfrm>
            <a:off x="457200" y="3962400"/>
            <a:ext cx="1371600" cy="990600"/>
          </a:xfrm>
          <a:prstGeom prst="wedgeEllipseCallout">
            <a:avLst>
              <a:gd name="adj1" fmla="val 92588"/>
              <a:gd name="adj2" fmla="val 22796"/>
            </a:avLst>
          </a:prstGeom>
          <a:solidFill>
            <a:srgbClr val="FFFF66"/>
          </a:solidFill>
          <a:ln w="9525">
            <a:solidFill>
              <a:srgbClr val="FF00FF"/>
            </a:solidFill>
            <a:miter lim="800000"/>
            <a:headEnd/>
            <a:tailEnd/>
          </a:ln>
        </p:spPr>
        <p:txBody>
          <a:bodyPr wrap="none" lIns="90000" tIns="46800" rIns="90000" bIns="46800"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ClrTx/>
              <a:buSzTx/>
              <a:buFontTx/>
              <a:buNone/>
            </a:pPr>
            <a:r>
              <a:rPr lang="zh-CN" altLang="en-US" sz="2400" b="1">
                <a:solidFill>
                  <a:srgbClr val="000000"/>
                </a:solidFill>
              </a:rPr>
              <a:t>相对</a:t>
            </a:r>
          </a:p>
          <a:p>
            <a:pPr algn="ctr">
              <a:buClrTx/>
              <a:buSzTx/>
              <a:buFontTx/>
              <a:buNone/>
            </a:pPr>
            <a:r>
              <a:rPr lang="zh-CN" altLang="en-US" sz="2400" b="1">
                <a:solidFill>
                  <a:srgbClr val="000000"/>
                </a:solidFill>
              </a:rPr>
              <a:t>磁导率</a:t>
            </a:r>
          </a:p>
        </p:txBody>
      </p:sp>
      <p:graphicFrame>
        <p:nvGraphicFramePr>
          <p:cNvPr id="41997" name="Object 13">
            <a:extLst>
              <a:ext uri="{FF2B5EF4-FFF2-40B4-BE49-F238E27FC236}">
                <a16:creationId xmlns:a16="http://schemas.microsoft.com/office/drawing/2014/main" id="{AC38DEE0-647A-44D2-B382-AF2BCC10075A}"/>
              </a:ext>
            </a:extLst>
          </p:cNvPr>
          <p:cNvGraphicFramePr>
            <a:graphicFrameLocks noChangeAspect="1"/>
          </p:cNvGraphicFramePr>
          <p:nvPr/>
        </p:nvGraphicFramePr>
        <p:xfrm>
          <a:off x="2417763" y="5010150"/>
          <a:ext cx="3403600" cy="758825"/>
        </p:xfrm>
        <a:graphic>
          <a:graphicData uri="http://schemas.openxmlformats.org/presentationml/2006/ole">
            <mc:AlternateContent xmlns:mc="http://schemas.openxmlformats.org/markup-compatibility/2006">
              <mc:Choice xmlns:v="urn:schemas-microsoft-com:vml" Requires="v">
                <p:oleObj name="Equation" r:id="rId12" imgW="1129810" imgH="253890" progId="Equation.3">
                  <p:embed/>
                </p:oleObj>
              </mc:Choice>
              <mc:Fallback>
                <p:oleObj name="Equation" r:id="rId12" imgW="1129810" imgH="25389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17763" y="5010150"/>
                        <a:ext cx="3403600" cy="758825"/>
                      </a:xfrm>
                      <a:prstGeom prst="rect">
                        <a:avLst/>
                      </a:prstGeom>
                      <a:gradFill rotWithShape="0">
                        <a:gsLst>
                          <a:gs pos="0">
                            <a:schemeClr val="accent1"/>
                          </a:gs>
                          <a:gs pos="50000">
                            <a:srgbClr val="FFFFFF"/>
                          </a:gs>
                          <a:gs pos="100000">
                            <a:schemeClr val="accent1"/>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8" name="AutoShape 14">
            <a:extLst>
              <a:ext uri="{FF2B5EF4-FFF2-40B4-BE49-F238E27FC236}">
                <a16:creationId xmlns:a16="http://schemas.microsoft.com/office/drawing/2014/main" id="{EF0479E6-4B37-4E10-A18F-B4FABEE0459E}"/>
              </a:ext>
            </a:extLst>
          </p:cNvPr>
          <p:cNvSpPr>
            <a:spLocks noChangeArrowheads="1"/>
          </p:cNvSpPr>
          <p:nvPr/>
        </p:nvSpPr>
        <p:spPr bwMode="auto">
          <a:xfrm>
            <a:off x="6759575" y="5605463"/>
            <a:ext cx="1828800" cy="685800"/>
          </a:xfrm>
          <a:prstGeom prst="wedgeEllipseCallout">
            <a:avLst>
              <a:gd name="adj1" fmla="val -126750"/>
              <a:gd name="adj2" fmla="val -48833"/>
            </a:avLst>
          </a:prstGeom>
          <a:solidFill>
            <a:srgbClr val="FFFF66"/>
          </a:solidFill>
          <a:ln w="9525">
            <a:solidFill>
              <a:srgbClr val="FF00FF"/>
            </a:solidFill>
            <a:miter lim="800000"/>
            <a:headEnd/>
            <a:tailEnd/>
          </a:ln>
        </p:spPr>
        <p:txBody>
          <a:bodyPr wrap="none" lIns="90000" tIns="46800" rIns="90000" bIns="46800"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buClrTx/>
              <a:buSzTx/>
              <a:buFontTx/>
              <a:buNone/>
            </a:pPr>
            <a:r>
              <a:rPr lang="zh-CN" altLang="en-US" sz="2400" b="1">
                <a:solidFill>
                  <a:srgbClr val="000000"/>
                </a:solidFill>
              </a:rPr>
              <a:t>绝对磁导率</a:t>
            </a:r>
          </a:p>
        </p:txBody>
      </p:sp>
      <p:sp>
        <p:nvSpPr>
          <p:cNvPr id="41999" name="Text Box 15">
            <a:extLst>
              <a:ext uri="{FF2B5EF4-FFF2-40B4-BE49-F238E27FC236}">
                <a16:creationId xmlns:a16="http://schemas.microsoft.com/office/drawing/2014/main" id="{4C393863-D955-4603-8562-E99F3C86CF6B}"/>
              </a:ext>
            </a:extLst>
          </p:cNvPr>
          <p:cNvSpPr txBox="1">
            <a:spLocks noChangeArrowheads="1"/>
          </p:cNvSpPr>
          <p:nvPr/>
        </p:nvSpPr>
        <p:spPr bwMode="auto">
          <a:xfrm>
            <a:off x="685800" y="5872163"/>
            <a:ext cx="5816600" cy="955675"/>
          </a:xfrm>
          <a:prstGeom prst="rect">
            <a:avLst/>
          </a:prstGeom>
          <a:solidFill>
            <a:srgbClr val="FFFF66"/>
          </a:solidFill>
          <a:ln w="9525">
            <a:solidFill>
              <a:srgbClr val="FF00FF"/>
            </a:solidFill>
            <a:miter lim="800000"/>
            <a:headEnd/>
            <a:tailEnd/>
          </a:ln>
        </p:spPr>
        <p:txBody>
          <a:bodyPr lIns="90000" tIns="46800" rIns="90000" bIns="46800" anchor="ct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a:solidFill>
                  <a:srgbClr val="000000"/>
                </a:solidFill>
              </a:rPr>
              <a:t>顺磁质：</a:t>
            </a:r>
            <a:r>
              <a:rPr lang="en-US" altLang="zh-CN" sz="2800">
                <a:solidFill>
                  <a:srgbClr val="000000"/>
                </a:solidFill>
              </a:rPr>
              <a:t>                  </a:t>
            </a:r>
            <a:r>
              <a:rPr lang="zh-CN" altLang="en-US" sz="2800">
                <a:solidFill>
                  <a:srgbClr val="000000"/>
                </a:solidFill>
              </a:rPr>
              <a:t>，</a:t>
            </a:r>
            <a:r>
              <a:rPr lang="zh-CN" altLang="zh-CN" sz="2800" i="1">
                <a:solidFill>
                  <a:srgbClr val="000000"/>
                </a:solidFill>
                <a:latin typeface="Times New Roman" panose="02020603050405020304" pitchFamily="18" charset="0"/>
              </a:rPr>
              <a:t>M</a:t>
            </a:r>
            <a:r>
              <a:rPr lang="zh-CN" altLang="en-US" sz="2800">
                <a:solidFill>
                  <a:srgbClr val="000000"/>
                </a:solidFill>
                <a:latin typeface="Times New Roman" panose="02020603050405020304" pitchFamily="18" charset="0"/>
              </a:rPr>
              <a:t>与</a:t>
            </a:r>
            <a:r>
              <a:rPr lang="zh-CN" altLang="zh-CN" sz="2800" i="1">
                <a:solidFill>
                  <a:srgbClr val="000000"/>
                </a:solidFill>
                <a:latin typeface="Times New Roman" panose="02020603050405020304" pitchFamily="18" charset="0"/>
              </a:rPr>
              <a:t>B</a:t>
            </a:r>
            <a:r>
              <a:rPr lang="zh-CN" altLang="en-US" sz="2800">
                <a:solidFill>
                  <a:srgbClr val="000000"/>
                </a:solidFill>
                <a:latin typeface="Times New Roman" panose="02020603050405020304" pitchFamily="18" charset="0"/>
              </a:rPr>
              <a:t>同向</a:t>
            </a:r>
          </a:p>
          <a:p>
            <a:pPr>
              <a:spcBef>
                <a:spcPct val="0"/>
              </a:spcBef>
              <a:buClrTx/>
              <a:buSzTx/>
              <a:buFontTx/>
              <a:buNone/>
            </a:pPr>
            <a:r>
              <a:rPr lang="zh-CN" altLang="en-US" sz="2800">
                <a:solidFill>
                  <a:srgbClr val="000000"/>
                </a:solidFill>
                <a:latin typeface="Times New Roman" panose="02020603050405020304" pitchFamily="18" charset="0"/>
              </a:rPr>
              <a:t>抗磁质：</a:t>
            </a:r>
            <a:r>
              <a:rPr lang="en-US" altLang="zh-CN" sz="2800">
                <a:solidFill>
                  <a:srgbClr val="000000"/>
                </a:solidFill>
                <a:latin typeface="Times New Roman" panose="02020603050405020304" pitchFamily="18" charset="0"/>
              </a:rPr>
              <a:t>                    </a:t>
            </a:r>
            <a:r>
              <a:rPr lang="zh-CN" altLang="en-US" sz="2800">
                <a:solidFill>
                  <a:srgbClr val="000000"/>
                </a:solidFill>
                <a:latin typeface="Times New Roman" panose="02020603050405020304" pitchFamily="18" charset="0"/>
              </a:rPr>
              <a:t>，</a:t>
            </a:r>
            <a:r>
              <a:rPr lang="zh-CN" altLang="zh-CN" sz="2800" i="1">
                <a:solidFill>
                  <a:srgbClr val="000000"/>
                </a:solidFill>
                <a:latin typeface="Times New Roman" panose="02020603050405020304" pitchFamily="18" charset="0"/>
              </a:rPr>
              <a:t>M</a:t>
            </a:r>
            <a:r>
              <a:rPr lang="zh-CN" altLang="en-US" sz="2800">
                <a:solidFill>
                  <a:srgbClr val="000000"/>
                </a:solidFill>
                <a:latin typeface="Times New Roman" panose="02020603050405020304" pitchFamily="18" charset="0"/>
              </a:rPr>
              <a:t>与</a:t>
            </a:r>
            <a:r>
              <a:rPr lang="zh-CN" altLang="zh-CN" sz="2800" i="1">
                <a:solidFill>
                  <a:srgbClr val="000000"/>
                </a:solidFill>
                <a:latin typeface="Times New Roman" panose="02020603050405020304" pitchFamily="18" charset="0"/>
              </a:rPr>
              <a:t>B</a:t>
            </a:r>
            <a:r>
              <a:rPr lang="zh-CN" altLang="en-US" sz="2800">
                <a:solidFill>
                  <a:srgbClr val="000000"/>
                </a:solidFill>
                <a:latin typeface="Times New Roman" panose="02020603050405020304" pitchFamily="18" charset="0"/>
              </a:rPr>
              <a:t>反向</a:t>
            </a:r>
          </a:p>
        </p:txBody>
      </p:sp>
      <p:graphicFrame>
        <p:nvGraphicFramePr>
          <p:cNvPr id="42000" name="Object 16">
            <a:extLst>
              <a:ext uri="{FF2B5EF4-FFF2-40B4-BE49-F238E27FC236}">
                <a16:creationId xmlns:a16="http://schemas.microsoft.com/office/drawing/2014/main" id="{FD7A92A8-A727-4A6F-AE6E-F0E05CDDA841}"/>
              </a:ext>
            </a:extLst>
          </p:cNvPr>
          <p:cNvGraphicFramePr>
            <a:graphicFrameLocks noChangeAspect="1"/>
          </p:cNvGraphicFramePr>
          <p:nvPr/>
        </p:nvGraphicFramePr>
        <p:xfrm>
          <a:off x="2046288" y="5872163"/>
          <a:ext cx="1993900" cy="520700"/>
        </p:xfrm>
        <a:graphic>
          <a:graphicData uri="http://schemas.openxmlformats.org/presentationml/2006/ole">
            <mc:AlternateContent xmlns:mc="http://schemas.openxmlformats.org/markup-compatibility/2006">
              <mc:Choice xmlns:v="urn:schemas-microsoft-com:vml" Requires="v">
                <p:oleObj name="Equation" r:id="rId14" imgW="876300" imgH="228600" progId="Equation.3">
                  <p:embed/>
                </p:oleObj>
              </mc:Choice>
              <mc:Fallback>
                <p:oleObj name="Equation" r:id="rId14" imgW="876300" imgH="22860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46288" y="5872163"/>
                        <a:ext cx="1993900" cy="520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001" name="Object 17">
            <a:extLst>
              <a:ext uri="{FF2B5EF4-FFF2-40B4-BE49-F238E27FC236}">
                <a16:creationId xmlns:a16="http://schemas.microsoft.com/office/drawing/2014/main" id="{F5578C86-84E4-43BE-9DE8-98B02C48F6BA}"/>
              </a:ext>
            </a:extLst>
          </p:cNvPr>
          <p:cNvGraphicFramePr>
            <a:graphicFrameLocks noChangeAspect="1"/>
          </p:cNvGraphicFramePr>
          <p:nvPr/>
        </p:nvGraphicFramePr>
        <p:xfrm>
          <a:off x="2030413" y="6291263"/>
          <a:ext cx="1993900" cy="520700"/>
        </p:xfrm>
        <a:graphic>
          <a:graphicData uri="http://schemas.openxmlformats.org/presentationml/2006/ole">
            <mc:AlternateContent xmlns:mc="http://schemas.openxmlformats.org/markup-compatibility/2006">
              <mc:Choice xmlns:v="urn:schemas-microsoft-com:vml" Requires="v">
                <p:oleObj name="Equation" r:id="rId16" imgW="876300" imgH="228600" progId="Equation.3">
                  <p:embed/>
                </p:oleObj>
              </mc:Choice>
              <mc:Fallback>
                <p:oleObj name="Equation" r:id="rId16" imgW="876300" imgH="228600" progId="Equation.3">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30413" y="6291263"/>
                        <a:ext cx="1993900" cy="5207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7">
            <a:extLst>
              <a:ext uri="{FF2B5EF4-FFF2-40B4-BE49-F238E27FC236}">
                <a16:creationId xmlns:a16="http://schemas.microsoft.com/office/drawing/2014/main" id="{0E47B588-CB3E-4E12-9620-8BBEE9091A2D}"/>
              </a:ext>
            </a:extLst>
          </p:cNvPr>
          <p:cNvSpPr txBox="1">
            <a:spLocks noChangeArrowheads="1"/>
          </p:cNvSpPr>
          <p:nvPr/>
        </p:nvSpPr>
        <p:spPr bwMode="auto">
          <a:xfrm>
            <a:off x="2324100" y="325438"/>
            <a:ext cx="4071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4000" b="1">
                <a:solidFill>
                  <a:srgbClr val="FFFF00"/>
                </a:solidFill>
              </a:rPr>
              <a:t>第八章  电磁感应</a:t>
            </a:r>
          </a:p>
        </p:txBody>
      </p:sp>
      <p:grpSp>
        <p:nvGrpSpPr>
          <p:cNvPr id="43011" name="Group 10">
            <a:extLst>
              <a:ext uri="{FF2B5EF4-FFF2-40B4-BE49-F238E27FC236}">
                <a16:creationId xmlns:a16="http://schemas.microsoft.com/office/drawing/2014/main" id="{F9784F5D-9354-4A62-8279-D5B20DD3742A}"/>
              </a:ext>
            </a:extLst>
          </p:cNvPr>
          <p:cNvGrpSpPr>
            <a:grpSpLocks/>
          </p:cNvGrpSpPr>
          <p:nvPr/>
        </p:nvGrpSpPr>
        <p:grpSpPr bwMode="auto">
          <a:xfrm>
            <a:off x="1023938" y="1330325"/>
            <a:ext cx="6484937" cy="4648200"/>
            <a:chOff x="442" y="740"/>
            <a:chExt cx="4085" cy="2928"/>
          </a:xfrm>
        </p:grpSpPr>
        <p:pic>
          <p:nvPicPr>
            <p:cNvPr id="43013" name="Picture 5" descr="XHA@HSD_~@}6QO2~ZBM`GVO">
              <a:extLst>
                <a:ext uri="{FF2B5EF4-FFF2-40B4-BE49-F238E27FC236}">
                  <a16:creationId xmlns:a16="http://schemas.microsoft.com/office/drawing/2014/main" id="{A5B443C5-9FAC-4C38-A67C-AEC5D676D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 y="740"/>
              <a:ext cx="1848" cy="1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6" descr="DI9S[ZAT7{0`J552]UHFEG3">
              <a:extLst>
                <a:ext uri="{FF2B5EF4-FFF2-40B4-BE49-F238E27FC236}">
                  <a16:creationId xmlns:a16="http://schemas.microsoft.com/office/drawing/2014/main" id="{09F523B8-9384-4E87-9792-09062CB63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 y="2414"/>
              <a:ext cx="1848"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7" descr="DJQUFP6T4EOQDQRID4FHW`1">
              <a:extLst>
                <a:ext uri="{FF2B5EF4-FFF2-40B4-BE49-F238E27FC236}">
                  <a16:creationId xmlns:a16="http://schemas.microsoft.com/office/drawing/2014/main" id="{22045E1D-C1C9-48EE-8CDA-AD7F51A37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 y="740"/>
              <a:ext cx="1956" cy="2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9" descr="IF4J_BE}}YVK@(L18)$%S1U">
              <a:extLst>
                <a:ext uri="{FF2B5EF4-FFF2-40B4-BE49-F238E27FC236}">
                  <a16:creationId xmlns:a16="http://schemas.microsoft.com/office/drawing/2014/main" id="{7B0BF169-D4E4-4144-863A-4E069198AA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27518"/>
            <a:stretch>
              <a:fillRect/>
            </a:stretch>
          </p:blipFill>
          <p:spPr bwMode="auto">
            <a:xfrm>
              <a:off x="2571" y="2833"/>
              <a:ext cx="1956" cy="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3012" name="Picture 11" descr="92$5L}]$}7_7]2M8$[2IKT7">
            <a:extLst>
              <a:ext uri="{FF2B5EF4-FFF2-40B4-BE49-F238E27FC236}">
                <a16:creationId xmlns:a16="http://schemas.microsoft.com/office/drawing/2014/main" id="{0F8F725D-C889-4C9E-BDC2-14B2AADC69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938" y="6210300"/>
            <a:ext cx="25336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F537B11F-8F29-4D90-9867-FCC691110D6A}"/>
              </a:ext>
            </a:extLst>
          </p:cNvPr>
          <p:cNvSpPr txBox="1">
            <a:spLocks noChangeArrowheads="1"/>
          </p:cNvSpPr>
          <p:nvPr/>
        </p:nvSpPr>
        <p:spPr bwMode="auto">
          <a:xfrm>
            <a:off x="1066800" y="1401763"/>
            <a:ext cx="226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1.</a:t>
            </a:r>
            <a:r>
              <a:rPr lang="zh-CN" altLang="en-US" sz="2800" b="1">
                <a:solidFill>
                  <a:srgbClr val="FFFFFF"/>
                </a:solidFill>
                <a:ea typeface="楷体_GB2312" pitchFamily="49" charset="-122"/>
              </a:rPr>
              <a:t>高斯定理：</a:t>
            </a:r>
          </a:p>
        </p:txBody>
      </p:sp>
      <p:graphicFrame>
        <p:nvGraphicFramePr>
          <p:cNvPr id="7171" name="Object 2">
            <a:extLst>
              <a:ext uri="{FF2B5EF4-FFF2-40B4-BE49-F238E27FC236}">
                <a16:creationId xmlns:a16="http://schemas.microsoft.com/office/drawing/2014/main" id="{0CFA9E9E-D896-4A35-8BBE-41AFCE0E7BD3}"/>
              </a:ext>
            </a:extLst>
          </p:cNvPr>
          <p:cNvGraphicFramePr>
            <a:graphicFrameLocks noChangeAspect="1"/>
          </p:cNvGraphicFramePr>
          <p:nvPr/>
        </p:nvGraphicFramePr>
        <p:xfrm>
          <a:off x="3152775" y="1096963"/>
          <a:ext cx="2532063" cy="1143000"/>
        </p:xfrm>
        <a:graphic>
          <a:graphicData uri="http://schemas.openxmlformats.org/presentationml/2006/ole">
            <mc:AlternateContent xmlns:mc="http://schemas.openxmlformats.org/markup-compatibility/2006">
              <mc:Choice xmlns:v="urn:schemas-microsoft-com:vml" Requires="v">
                <p:oleObj name="Equation" r:id="rId2" imgW="1091726" imgH="444307" progId="Equation.3">
                  <p:embed/>
                </p:oleObj>
              </mc:Choice>
              <mc:Fallback>
                <p:oleObj name="Equation" r:id="rId2" imgW="1091726" imgH="444307"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2775" y="1096963"/>
                        <a:ext cx="2532063" cy="11430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2" name="Text Box 4">
            <a:extLst>
              <a:ext uri="{FF2B5EF4-FFF2-40B4-BE49-F238E27FC236}">
                <a16:creationId xmlns:a16="http://schemas.microsoft.com/office/drawing/2014/main" id="{DF6A3AB9-38D0-4B17-8AF0-E28CFE182E36}"/>
              </a:ext>
            </a:extLst>
          </p:cNvPr>
          <p:cNvSpPr txBox="1">
            <a:spLocks noChangeArrowheads="1"/>
          </p:cNvSpPr>
          <p:nvPr/>
        </p:nvSpPr>
        <p:spPr bwMode="auto">
          <a:xfrm>
            <a:off x="1143000" y="2430463"/>
            <a:ext cx="2360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2.</a:t>
            </a:r>
            <a:r>
              <a:rPr lang="zh-CN" altLang="en-US" sz="2800" b="1">
                <a:solidFill>
                  <a:srgbClr val="FFFFFF"/>
                </a:solidFill>
                <a:ea typeface="楷体_GB2312" pitchFamily="49" charset="-122"/>
              </a:rPr>
              <a:t>环路定理：</a:t>
            </a:r>
          </a:p>
        </p:txBody>
      </p:sp>
      <p:graphicFrame>
        <p:nvGraphicFramePr>
          <p:cNvPr id="7173" name="Object 3">
            <a:extLst>
              <a:ext uri="{FF2B5EF4-FFF2-40B4-BE49-F238E27FC236}">
                <a16:creationId xmlns:a16="http://schemas.microsoft.com/office/drawing/2014/main" id="{CBB92D5B-5312-4DC8-93CA-D9B37CF1FA04}"/>
              </a:ext>
            </a:extLst>
          </p:cNvPr>
          <p:cNvGraphicFramePr>
            <a:graphicFrameLocks noChangeAspect="1"/>
          </p:cNvGraphicFramePr>
          <p:nvPr/>
        </p:nvGraphicFramePr>
        <p:xfrm>
          <a:off x="3152775" y="2362200"/>
          <a:ext cx="1682750" cy="914400"/>
        </p:xfrm>
        <a:graphic>
          <a:graphicData uri="http://schemas.openxmlformats.org/presentationml/2006/ole">
            <mc:AlternateContent xmlns:mc="http://schemas.openxmlformats.org/markup-compatibility/2006">
              <mc:Choice xmlns:v="urn:schemas-microsoft-com:vml" Requires="v">
                <p:oleObj name="Equation" r:id="rId4" imgW="723586" imgH="393529" progId="Equation.3">
                  <p:embed/>
                </p:oleObj>
              </mc:Choice>
              <mc:Fallback>
                <p:oleObj name="Equation" r:id="rId4" imgW="723586"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2775" y="2362200"/>
                        <a:ext cx="1682750" cy="9144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Text Box 6">
            <a:extLst>
              <a:ext uri="{FF2B5EF4-FFF2-40B4-BE49-F238E27FC236}">
                <a16:creationId xmlns:a16="http://schemas.microsoft.com/office/drawing/2014/main" id="{7A2C8858-05A2-4D97-A1D1-A47C6A91C92F}"/>
              </a:ext>
            </a:extLst>
          </p:cNvPr>
          <p:cNvSpPr txBox="1">
            <a:spLocks noChangeArrowheads="1"/>
          </p:cNvSpPr>
          <p:nvPr/>
        </p:nvSpPr>
        <p:spPr bwMode="auto">
          <a:xfrm>
            <a:off x="1155700" y="3535363"/>
            <a:ext cx="251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C000"/>
                </a:solidFill>
                <a:ea typeface="楷体_GB2312" pitchFamily="49" charset="-122"/>
              </a:rPr>
              <a:t>四、电场强度</a:t>
            </a:r>
            <a:r>
              <a:rPr lang="en-US" altLang="zh-CN" sz="2800" b="1">
                <a:solidFill>
                  <a:srgbClr val="FFC000"/>
                </a:solidFill>
                <a:ea typeface="楷体_GB2312" pitchFamily="49" charset="-122"/>
              </a:rPr>
              <a:t>:</a:t>
            </a:r>
          </a:p>
        </p:txBody>
      </p:sp>
      <p:sp>
        <p:nvSpPr>
          <p:cNvPr id="7175" name="Text Box 7">
            <a:extLst>
              <a:ext uri="{FF2B5EF4-FFF2-40B4-BE49-F238E27FC236}">
                <a16:creationId xmlns:a16="http://schemas.microsoft.com/office/drawing/2014/main" id="{E45F8D88-34D1-42B4-9049-B79A58B697E9}"/>
              </a:ext>
            </a:extLst>
          </p:cNvPr>
          <p:cNvSpPr txBox="1">
            <a:spLocks noChangeArrowheads="1"/>
          </p:cNvSpPr>
          <p:nvPr/>
        </p:nvSpPr>
        <p:spPr bwMode="auto">
          <a:xfrm>
            <a:off x="1295400" y="5654675"/>
            <a:ext cx="30194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2.</a:t>
            </a:r>
            <a:r>
              <a:rPr lang="zh-CN" altLang="en-US" sz="2800" b="1">
                <a:solidFill>
                  <a:srgbClr val="FFFFFF"/>
                </a:solidFill>
                <a:ea typeface="楷体_GB2312" pitchFamily="49" charset="-122"/>
              </a:rPr>
              <a:t>场强叠加原理：</a:t>
            </a:r>
          </a:p>
        </p:txBody>
      </p:sp>
      <p:graphicFrame>
        <p:nvGraphicFramePr>
          <p:cNvPr id="7176" name="Object 4">
            <a:extLst>
              <a:ext uri="{FF2B5EF4-FFF2-40B4-BE49-F238E27FC236}">
                <a16:creationId xmlns:a16="http://schemas.microsoft.com/office/drawing/2014/main" id="{C75381B6-0ED0-484E-B3B5-1A10A25F4D43}"/>
              </a:ext>
            </a:extLst>
          </p:cNvPr>
          <p:cNvGraphicFramePr>
            <a:graphicFrameLocks noChangeAspect="1"/>
          </p:cNvGraphicFramePr>
          <p:nvPr/>
        </p:nvGraphicFramePr>
        <p:xfrm>
          <a:off x="4171950" y="5648325"/>
          <a:ext cx="1346200" cy="584200"/>
        </p:xfrm>
        <a:graphic>
          <a:graphicData uri="http://schemas.openxmlformats.org/presentationml/2006/ole">
            <mc:AlternateContent xmlns:mc="http://schemas.openxmlformats.org/markup-compatibility/2006">
              <mc:Choice xmlns:v="urn:schemas-microsoft-com:vml" Requires="v">
                <p:oleObj name="Equation" r:id="rId6" imgW="1345616" imgH="583947" progId="Equation.3">
                  <p:embed/>
                </p:oleObj>
              </mc:Choice>
              <mc:Fallback>
                <p:oleObj name="Equation" r:id="rId6" imgW="1345616" imgH="583947"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71950" y="5648325"/>
                        <a:ext cx="1346200" cy="5842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7" name="Rectangle 11">
            <a:hlinkClick r:id="" action="ppaction://hlinkshowjump?jump=firstslide"/>
            <a:extLst>
              <a:ext uri="{FF2B5EF4-FFF2-40B4-BE49-F238E27FC236}">
                <a16:creationId xmlns:a16="http://schemas.microsoft.com/office/drawing/2014/main" id="{6FDC1CD4-888C-4292-9B55-5B8BE69D3710}"/>
              </a:ext>
            </a:extLst>
          </p:cNvPr>
          <p:cNvSpPr>
            <a:spLocks noChangeArrowheads="1"/>
          </p:cNvSpPr>
          <p:nvPr/>
        </p:nvSpPr>
        <p:spPr bwMode="auto">
          <a:xfrm>
            <a:off x="5562600" y="64008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7178" name="Text Box 13">
            <a:extLst>
              <a:ext uri="{FF2B5EF4-FFF2-40B4-BE49-F238E27FC236}">
                <a16:creationId xmlns:a16="http://schemas.microsoft.com/office/drawing/2014/main" id="{1FEEDFF3-F7AA-41F4-ACC9-16A295E85416}"/>
              </a:ext>
            </a:extLst>
          </p:cNvPr>
          <p:cNvSpPr txBox="1">
            <a:spLocks noChangeArrowheads="1"/>
          </p:cNvSpPr>
          <p:nvPr/>
        </p:nvSpPr>
        <p:spPr bwMode="auto">
          <a:xfrm>
            <a:off x="1219200" y="579438"/>
            <a:ext cx="31908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C000"/>
                </a:solidFill>
                <a:ea typeface="楷体_GB2312" pitchFamily="49" charset="-122"/>
              </a:rPr>
              <a:t>三、两条基本定理</a:t>
            </a:r>
            <a:r>
              <a:rPr lang="en-US" altLang="zh-CN" sz="2800" b="1">
                <a:solidFill>
                  <a:srgbClr val="FFC000"/>
                </a:solidFill>
                <a:ea typeface="楷体_GB2312" pitchFamily="49" charset="-122"/>
              </a:rPr>
              <a:t>:</a:t>
            </a:r>
          </a:p>
        </p:txBody>
      </p:sp>
      <p:sp>
        <p:nvSpPr>
          <p:cNvPr id="7179" name="Text Box 14">
            <a:extLst>
              <a:ext uri="{FF2B5EF4-FFF2-40B4-BE49-F238E27FC236}">
                <a16:creationId xmlns:a16="http://schemas.microsoft.com/office/drawing/2014/main" id="{CFBD8156-2B80-4087-B937-FCEF1CFC769F}"/>
              </a:ext>
            </a:extLst>
          </p:cNvPr>
          <p:cNvSpPr txBox="1">
            <a:spLocks noChangeArrowheads="1"/>
          </p:cNvSpPr>
          <p:nvPr/>
        </p:nvSpPr>
        <p:spPr bwMode="auto">
          <a:xfrm>
            <a:off x="5943600" y="1171575"/>
            <a:ext cx="2133600" cy="946150"/>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000000"/>
                </a:solidFill>
                <a:ea typeface="楷体_GB2312" pitchFamily="49" charset="-122"/>
              </a:rPr>
              <a:t>     </a:t>
            </a:r>
            <a:r>
              <a:rPr lang="zh-CN" altLang="en-US" sz="2800" b="1">
                <a:solidFill>
                  <a:srgbClr val="000000"/>
                </a:solidFill>
                <a:ea typeface="楷体_GB2312" pitchFamily="49" charset="-122"/>
              </a:rPr>
              <a:t>说明静电场是有源场</a:t>
            </a:r>
            <a:endParaRPr lang="en-US" altLang="zh-CN" sz="2800" b="1">
              <a:solidFill>
                <a:srgbClr val="000000"/>
              </a:solidFill>
              <a:ea typeface="楷体_GB2312" pitchFamily="49" charset="-122"/>
            </a:endParaRPr>
          </a:p>
        </p:txBody>
      </p:sp>
      <p:sp>
        <p:nvSpPr>
          <p:cNvPr id="7180" name="Text Box 15">
            <a:extLst>
              <a:ext uri="{FF2B5EF4-FFF2-40B4-BE49-F238E27FC236}">
                <a16:creationId xmlns:a16="http://schemas.microsoft.com/office/drawing/2014/main" id="{95623BCA-2695-483D-BD11-58B1A856E378}"/>
              </a:ext>
            </a:extLst>
          </p:cNvPr>
          <p:cNvSpPr txBox="1">
            <a:spLocks noChangeArrowheads="1"/>
          </p:cNvSpPr>
          <p:nvPr/>
        </p:nvSpPr>
        <p:spPr bwMode="auto">
          <a:xfrm>
            <a:off x="5257800" y="2511425"/>
            <a:ext cx="3487738" cy="5191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000000"/>
                </a:solidFill>
                <a:ea typeface="楷体_GB2312" pitchFamily="49" charset="-122"/>
              </a:rPr>
              <a:t>说明静电场是无旋场</a:t>
            </a:r>
            <a:endParaRPr lang="en-US" altLang="zh-CN" sz="2800" b="1">
              <a:solidFill>
                <a:srgbClr val="000000"/>
              </a:solidFill>
              <a:ea typeface="楷体_GB2312" pitchFamily="49" charset="-122"/>
            </a:endParaRPr>
          </a:p>
        </p:txBody>
      </p:sp>
      <p:sp>
        <p:nvSpPr>
          <p:cNvPr id="7181" name="Text Box 16">
            <a:extLst>
              <a:ext uri="{FF2B5EF4-FFF2-40B4-BE49-F238E27FC236}">
                <a16:creationId xmlns:a16="http://schemas.microsoft.com/office/drawing/2014/main" id="{4092CFD5-28DE-45E1-8F2F-C5FABDFEA75A}"/>
              </a:ext>
            </a:extLst>
          </p:cNvPr>
          <p:cNvSpPr txBox="1">
            <a:spLocks noChangeArrowheads="1"/>
          </p:cNvSpPr>
          <p:nvPr/>
        </p:nvSpPr>
        <p:spPr bwMode="auto">
          <a:xfrm>
            <a:off x="1295400" y="4487863"/>
            <a:ext cx="1311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1.</a:t>
            </a:r>
            <a:r>
              <a:rPr lang="zh-CN" altLang="en-US" sz="2800" b="1">
                <a:solidFill>
                  <a:srgbClr val="FFFFFF"/>
                </a:solidFill>
                <a:ea typeface="楷体_GB2312" pitchFamily="49" charset="-122"/>
              </a:rPr>
              <a:t>定义</a:t>
            </a:r>
            <a:r>
              <a:rPr lang="en-US" altLang="zh-CN" sz="2800" b="1">
                <a:solidFill>
                  <a:srgbClr val="FFFFFF"/>
                </a:solidFill>
                <a:ea typeface="楷体_GB2312" pitchFamily="49" charset="-122"/>
              </a:rPr>
              <a:t>:</a:t>
            </a:r>
          </a:p>
        </p:txBody>
      </p:sp>
      <p:graphicFrame>
        <p:nvGraphicFramePr>
          <p:cNvPr id="7182" name="Object 5">
            <a:extLst>
              <a:ext uri="{FF2B5EF4-FFF2-40B4-BE49-F238E27FC236}">
                <a16:creationId xmlns:a16="http://schemas.microsoft.com/office/drawing/2014/main" id="{84B6F7D5-4B25-48CF-98D8-2D92BCCBFA6E}"/>
              </a:ext>
            </a:extLst>
          </p:cNvPr>
          <p:cNvGraphicFramePr>
            <a:graphicFrameLocks noChangeAspect="1"/>
          </p:cNvGraphicFramePr>
          <p:nvPr/>
        </p:nvGraphicFramePr>
        <p:xfrm>
          <a:off x="2667000" y="4335463"/>
          <a:ext cx="1003300" cy="952500"/>
        </p:xfrm>
        <a:graphic>
          <a:graphicData uri="http://schemas.openxmlformats.org/presentationml/2006/ole">
            <mc:AlternateContent xmlns:mc="http://schemas.openxmlformats.org/markup-compatibility/2006">
              <mc:Choice xmlns:v="urn:schemas-microsoft-com:vml" Requires="v">
                <p:oleObj name="Equation" r:id="rId8" imgW="1002865" imgH="952087" progId="Equation.3">
                  <p:embed/>
                </p:oleObj>
              </mc:Choice>
              <mc:Fallback>
                <p:oleObj name="Equation" r:id="rId8" imgW="1002865" imgH="952087"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4335463"/>
                        <a:ext cx="1003300" cy="9525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3">
            <a:extLst>
              <a:ext uri="{FF2B5EF4-FFF2-40B4-BE49-F238E27FC236}">
                <a16:creationId xmlns:a16="http://schemas.microsoft.com/office/drawing/2014/main" id="{FD0A8BAB-3094-4CF9-9AA6-78B3F67F41BE}"/>
              </a:ext>
            </a:extLst>
          </p:cNvPr>
          <p:cNvSpPr txBox="1">
            <a:spLocks noChangeArrowheads="1"/>
          </p:cNvSpPr>
          <p:nvPr/>
        </p:nvSpPr>
        <p:spPr bwMode="auto">
          <a:xfrm>
            <a:off x="381000" y="1143000"/>
            <a:ext cx="457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rPr>
              <a:t>一、法拉第电磁感应定律</a:t>
            </a:r>
          </a:p>
        </p:txBody>
      </p:sp>
      <p:sp>
        <p:nvSpPr>
          <p:cNvPr id="44035" name="Rectangle 4">
            <a:hlinkClick r:id="" action="ppaction://hlinkshowjump?jump=previousslide"/>
            <a:extLst>
              <a:ext uri="{FF2B5EF4-FFF2-40B4-BE49-F238E27FC236}">
                <a16:creationId xmlns:a16="http://schemas.microsoft.com/office/drawing/2014/main" id="{66D5158A-B844-4D64-A959-0F5DE9D9958E}"/>
              </a:ext>
            </a:extLst>
          </p:cNvPr>
          <p:cNvSpPr>
            <a:spLocks noChangeArrowheads="1"/>
          </p:cNvSpPr>
          <p:nvPr/>
        </p:nvSpPr>
        <p:spPr bwMode="auto">
          <a:xfrm>
            <a:off x="2324100" y="64008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44036" name="Rectangle 5">
            <a:hlinkClick r:id="" action="ppaction://hlinkshowjump?jump=nextslide"/>
            <a:extLst>
              <a:ext uri="{FF2B5EF4-FFF2-40B4-BE49-F238E27FC236}">
                <a16:creationId xmlns:a16="http://schemas.microsoft.com/office/drawing/2014/main" id="{1EE1A160-7E5B-434E-9501-DEBE9AC6BEF7}"/>
              </a:ext>
            </a:extLst>
          </p:cNvPr>
          <p:cNvSpPr>
            <a:spLocks noChangeArrowheads="1"/>
          </p:cNvSpPr>
          <p:nvPr/>
        </p:nvSpPr>
        <p:spPr bwMode="auto">
          <a:xfrm>
            <a:off x="3962400" y="638175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44037" name="Rectangle 6">
            <a:hlinkClick r:id="" action="ppaction://hlinkshowjump?jump=endshow">
              <a:snd r:embed="rId2" name="按纽.WAV"/>
            </a:hlinkClick>
            <a:extLst>
              <a:ext uri="{FF2B5EF4-FFF2-40B4-BE49-F238E27FC236}">
                <a16:creationId xmlns:a16="http://schemas.microsoft.com/office/drawing/2014/main" id="{56238856-2473-4656-9480-43A26A379B48}"/>
              </a:ext>
            </a:extLst>
          </p:cNvPr>
          <p:cNvSpPr>
            <a:spLocks noChangeArrowheads="1"/>
          </p:cNvSpPr>
          <p:nvPr/>
        </p:nvSpPr>
        <p:spPr bwMode="auto">
          <a:xfrm>
            <a:off x="5562600" y="64008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44038" name="Object 2">
            <a:extLst>
              <a:ext uri="{FF2B5EF4-FFF2-40B4-BE49-F238E27FC236}">
                <a16:creationId xmlns:a16="http://schemas.microsoft.com/office/drawing/2014/main" id="{4875C802-CF80-4674-9551-E92CA6FDEC41}"/>
              </a:ext>
            </a:extLst>
          </p:cNvPr>
          <p:cNvGraphicFramePr>
            <a:graphicFrameLocks noChangeAspect="1"/>
          </p:cNvGraphicFramePr>
          <p:nvPr/>
        </p:nvGraphicFramePr>
        <p:xfrm>
          <a:off x="2438400" y="3184525"/>
          <a:ext cx="1282700" cy="838200"/>
        </p:xfrm>
        <a:graphic>
          <a:graphicData uri="http://schemas.openxmlformats.org/presentationml/2006/ole">
            <mc:AlternateContent xmlns:mc="http://schemas.openxmlformats.org/markup-compatibility/2006">
              <mc:Choice xmlns:v="urn:schemas-microsoft-com:vml" Requires="v">
                <p:oleObj name="Equation" r:id="rId3" imgW="1247824" imgH="799940" progId="Equation.3">
                  <p:embed/>
                </p:oleObj>
              </mc:Choice>
              <mc:Fallback>
                <p:oleObj name="Equation" r:id="rId3" imgW="1247824" imgH="7999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184525"/>
                        <a:ext cx="1282700" cy="838200"/>
                      </a:xfrm>
                      <a:prstGeom prst="rect">
                        <a:avLst/>
                      </a:prstGeom>
                      <a:gradFill rotWithShape="1">
                        <a:gsLst>
                          <a:gs pos="0">
                            <a:srgbClr val="00CC99"/>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039" name="Group 32">
            <a:extLst>
              <a:ext uri="{FF2B5EF4-FFF2-40B4-BE49-F238E27FC236}">
                <a16:creationId xmlns:a16="http://schemas.microsoft.com/office/drawing/2014/main" id="{39CE1B0C-B595-482F-B557-4BC74BDB44F5}"/>
              </a:ext>
            </a:extLst>
          </p:cNvPr>
          <p:cNvGrpSpPr>
            <a:grpSpLocks/>
          </p:cNvGrpSpPr>
          <p:nvPr/>
        </p:nvGrpSpPr>
        <p:grpSpPr bwMode="auto">
          <a:xfrm>
            <a:off x="304800" y="1652588"/>
            <a:ext cx="8572500" cy="1800225"/>
            <a:chOff x="360" y="978"/>
            <a:chExt cx="5400" cy="1134"/>
          </a:xfrm>
        </p:grpSpPr>
        <p:sp>
          <p:nvSpPr>
            <p:cNvPr id="44044" name="Text Box 11">
              <a:extLst>
                <a:ext uri="{FF2B5EF4-FFF2-40B4-BE49-F238E27FC236}">
                  <a16:creationId xmlns:a16="http://schemas.microsoft.com/office/drawing/2014/main" id="{15EF4E80-041A-416B-B85C-7B7ED4BA6EDB}"/>
                </a:ext>
              </a:extLst>
            </p:cNvPr>
            <p:cNvSpPr txBox="1">
              <a:spLocks noChangeArrowheads="1"/>
            </p:cNvSpPr>
            <p:nvPr/>
          </p:nvSpPr>
          <p:spPr bwMode="auto">
            <a:xfrm>
              <a:off x="360" y="978"/>
              <a:ext cx="5400"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000000"/>
                  </a:solidFill>
                  <a:latin typeface="楷体_GB2312" pitchFamily="49" charset="-122"/>
                  <a:ea typeface="楷体_GB2312" pitchFamily="49" charset="-122"/>
                </a:rPr>
                <a:t>    </a:t>
              </a:r>
              <a:r>
                <a:rPr lang="zh-CN" altLang="en-US" sz="2800" b="1">
                  <a:solidFill>
                    <a:srgbClr val="FFFFFF"/>
                  </a:solidFill>
                  <a:latin typeface="楷体_GB2312" pitchFamily="49" charset="-122"/>
                  <a:ea typeface="楷体_GB2312" pitchFamily="49" charset="-122"/>
                </a:rPr>
                <a:t>当穿过闭合回路的磁通量发生变化时，回路中将产生感应电流或感应电动势。导体回路中感应电动势的大小，与穿过导体回路的磁通量的变化率         成正比。</a:t>
              </a:r>
            </a:p>
          </p:txBody>
        </p:sp>
        <p:graphicFrame>
          <p:nvGraphicFramePr>
            <p:cNvPr id="44045" name="Object 3">
              <a:extLst>
                <a:ext uri="{FF2B5EF4-FFF2-40B4-BE49-F238E27FC236}">
                  <a16:creationId xmlns:a16="http://schemas.microsoft.com/office/drawing/2014/main" id="{CB2D2DBA-2C1B-4CD1-97ED-E467837CEDBD}"/>
                </a:ext>
              </a:extLst>
            </p:cNvPr>
            <p:cNvGraphicFramePr>
              <a:graphicFrameLocks noChangeAspect="1"/>
            </p:cNvGraphicFramePr>
            <p:nvPr/>
          </p:nvGraphicFramePr>
          <p:xfrm>
            <a:off x="4810" y="1560"/>
            <a:ext cx="560" cy="264"/>
          </p:xfrm>
          <a:graphic>
            <a:graphicData uri="http://schemas.openxmlformats.org/presentationml/2006/ole">
              <mc:AlternateContent xmlns:mc="http://schemas.openxmlformats.org/markup-compatibility/2006">
                <mc:Choice xmlns:v="urn:schemas-microsoft-com:vml" Requires="v">
                  <p:oleObj name="Equation" r:id="rId5" imgW="889000" imgH="419100" progId="Equation.3">
                    <p:embed/>
                  </p:oleObj>
                </mc:Choice>
                <mc:Fallback>
                  <p:oleObj name="Equation" r:id="rId5" imgW="889000" imgH="419100" progId="Equation.3">
                    <p:embed/>
                    <p:pic>
                      <p:nvPicPr>
                        <p:cNvPr id="0" name="Object 3"/>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4810" y="1560"/>
                          <a:ext cx="560"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040" name="Text Box 13">
            <a:extLst>
              <a:ext uri="{FF2B5EF4-FFF2-40B4-BE49-F238E27FC236}">
                <a16:creationId xmlns:a16="http://schemas.microsoft.com/office/drawing/2014/main" id="{0B344DFD-CEF5-4145-A8FC-27FC69B49C98}"/>
              </a:ext>
            </a:extLst>
          </p:cNvPr>
          <p:cNvSpPr txBox="1">
            <a:spLocks noChangeArrowheads="1"/>
          </p:cNvSpPr>
          <p:nvPr/>
        </p:nvSpPr>
        <p:spPr bwMode="auto">
          <a:xfrm>
            <a:off x="4419600" y="3184525"/>
            <a:ext cx="3352800" cy="8953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FFFF"/>
                </a:solidFill>
                <a:ea typeface="楷体_GB2312" pitchFamily="49" charset="-122"/>
              </a:rPr>
              <a:t>动生电动势和感生电动势均可求解</a:t>
            </a:r>
          </a:p>
        </p:txBody>
      </p:sp>
      <p:sp>
        <p:nvSpPr>
          <p:cNvPr id="44041" name="Text Box 15">
            <a:extLst>
              <a:ext uri="{FF2B5EF4-FFF2-40B4-BE49-F238E27FC236}">
                <a16:creationId xmlns:a16="http://schemas.microsoft.com/office/drawing/2014/main" id="{1C8B3BEB-79B4-4A41-9C35-91022F5CFB86}"/>
              </a:ext>
            </a:extLst>
          </p:cNvPr>
          <p:cNvSpPr txBox="1">
            <a:spLocks noChangeArrowheads="1"/>
          </p:cNvSpPr>
          <p:nvPr/>
        </p:nvSpPr>
        <p:spPr bwMode="auto">
          <a:xfrm>
            <a:off x="285750" y="4906963"/>
            <a:ext cx="8629650"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rgbClr val="FFFFFF"/>
                </a:solidFill>
                <a:ea typeface="楷体_GB2312" pitchFamily="49" charset="-122"/>
              </a:rPr>
              <a:t>闭合回路中感应电流的方向，总是使得它所激发的磁场来阻止引起感应电流的磁通量的变化；或感应电流的效果，总是反抗引起感应电流的原因。</a:t>
            </a:r>
            <a:r>
              <a:rPr lang="zh-CN" altLang="en-US">
                <a:solidFill>
                  <a:srgbClr val="FFFFFF"/>
                </a:solidFill>
              </a:rPr>
              <a:t>   </a:t>
            </a:r>
          </a:p>
        </p:txBody>
      </p:sp>
      <p:sp>
        <p:nvSpPr>
          <p:cNvPr id="51212" name="Text Box 16">
            <a:extLst>
              <a:ext uri="{FF2B5EF4-FFF2-40B4-BE49-F238E27FC236}">
                <a16:creationId xmlns:a16="http://schemas.microsoft.com/office/drawing/2014/main" id="{A1847A67-32C5-454A-A64E-4A17D5C4C277}"/>
              </a:ext>
            </a:extLst>
          </p:cNvPr>
          <p:cNvSpPr txBox="1">
            <a:spLocks noChangeArrowheads="1"/>
          </p:cNvSpPr>
          <p:nvPr/>
        </p:nvSpPr>
        <p:spPr bwMode="auto">
          <a:xfrm>
            <a:off x="285750" y="4022725"/>
            <a:ext cx="3810000" cy="519113"/>
          </a:xfrm>
          <a:prstGeom prst="rect">
            <a:avLst/>
          </a:prstGeom>
          <a:noFill/>
          <a:ln w="34925">
            <a:noFill/>
            <a:miter lim="800000"/>
            <a:headEnd/>
            <a:tailEnd/>
          </a:ln>
        </p:spPr>
        <p:txBody>
          <a:bodyPr>
            <a:spAutoFit/>
          </a:bodyPr>
          <a:lstStyle/>
          <a:p>
            <a:pPr>
              <a:spcBef>
                <a:spcPct val="50000"/>
              </a:spcBef>
              <a:defRPr/>
            </a:pPr>
            <a:r>
              <a:rPr lang="zh-CN" altLang="en-US" sz="2800" b="1" dirty="0">
                <a:solidFill>
                  <a:srgbClr val="FFFF00"/>
                </a:solidFill>
                <a:latin typeface="+mn-ea"/>
                <a:ea typeface="+mn-ea"/>
              </a:rPr>
              <a:t>二、楞次定律</a:t>
            </a:r>
            <a:endParaRPr lang="zh-CN" altLang="en-US" sz="2800" dirty="0">
              <a:solidFill>
                <a:srgbClr val="FFFF00"/>
              </a:solidFill>
              <a:latin typeface="+mn-ea"/>
              <a:ea typeface="+mn-ea"/>
            </a:endParaRPr>
          </a:p>
        </p:txBody>
      </p:sp>
      <p:sp>
        <p:nvSpPr>
          <p:cNvPr id="44043" name="Text Box 17">
            <a:extLst>
              <a:ext uri="{FF2B5EF4-FFF2-40B4-BE49-F238E27FC236}">
                <a16:creationId xmlns:a16="http://schemas.microsoft.com/office/drawing/2014/main" id="{F37CEE67-D11F-4F2C-8057-21F11C261B31}"/>
              </a:ext>
            </a:extLst>
          </p:cNvPr>
          <p:cNvSpPr txBox="1">
            <a:spLocks noChangeArrowheads="1"/>
          </p:cNvSpPr>
          <p:nvPr/>
        </p:nvSpPr>
        <p:spPr bwMode="auto">
          <a:xfrm>
            <a:off x="2324100" y="325438"/>
            <a:ext cx="4022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4000" b="1">
                <a:solidFill>
                  <a:srgbClr val="FFFF00"/>
                </a:solidFill>
              </a:rPr>
              <a:t>第八章  电磁感应</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DE2C03A9-3FF6-4897-BE63-1221A40CA830}"/>
              </a:ext>
            </a:extLst>
          </p:cNvPr>
          <p:cNvSpPr txBox="1">
            <a:spLocks noChangeArrowheads="1"/>
          </p:cNvSpPr>
          <p:nvPr/>
        </p:nvSpPr>
        <p:spPr bwMode="auto">
          <a:xfrm>
            <a:off x="728663" y="355600"/>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rPr>
              <a:t>三、动生电动势</a:t>
            </a:r>
          </a:p>
        </p:txBody>
      </p:sp>
      <p:grpSp>
        <p:nvGrpSpPr>
          <p:cNvPr id="45059" name="Group 3">
            <a:extLst>
              <a:ext uri="{FF2B5EF4-FFF2-40B4-BE49-F238E27FC236}">
                <a16:creationId xmlns:a16="http://schemas.microsoft.com/office/drawing/2014/main" id="{A690DF30-FD79-42BC-AA1C-DF9C27C20A2B}"/>
              </a:ext>
            </a:extLst>
          </p:cNvPr>
          <p:cNvGrpSpPr>
            <a:grpSpLocks/>
          </p:cNvGrpSpPr>
          <p:nvPr/>
        </p:nvGrpSpPr>
        <p:grpSpPr bwMode="auto">
          <a:xfrm>
            <a:off x="3624263" y="279400"/>
            <a:ext cx="4686300" cy="671513"/>
            <a:chOff x="1104" y="2400"/>
            <a:chExt cx="2952" cy="423"/>
          </a:xfrm>
        </p:grpSpPr>
        <p:graphicFrame>
          <p:nvGraphicFramePr>
            <p:cNvPr id="45090" name="Object 10">
              <a:extLst>
                <a:ext uri="{FF2B5EF4-FFF2-40B4-BE49-F238E27FC236}">
                  <a16:creationId xmlns:a16="http://schemas.microsoft.com/office/drawing/2014/main" id="{E63A1967-A1AE-4196-A8A7-FDCEFE05E8D8}"/>
                </a:ext>
              </a:extLst>
            </p:cNvPr>
            <p:cNvGraphicFramePr>
              <a:graphicFrameLocks noChangeAspect="1"/>
            </p:cNvGraphicFramePr>
            <p:nvPr/>
          </p:nvGraphicFramePr>
          <p:xfrm>
            <a:off x="1104" y="2400"/>
            <a:ext cx="1632" cy="423"/>
          </p:xfrm>
          <a:graphic>
            <a:graphicData uri="http://schemas.openxmlformats.org/presentationml/2006/ole">
              <mc:AlternateContent xmlns:mc="http://schemas.openxmlformats.org/markup-compatibility/2006">
                <mc:Choice xmlns:v="urn:schemas-microsoft-com:vml" Requires="v">
                  <p:oleObj name="公式" r:id="rId2" imgW="2590800" imgH="673100" progId="Equation.3">
                    <p:embed/>
                  </p:oleObj>
                </mc:Choice>
                <mc:Fallback>
                  <p:oleObj name="公式" r:id="rId2" imgW="2590800" imgH="673100" progId="Equation.3">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 y="2400"/>
                          <a:ext cx="1632" cy="42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91" name="Object 11">
              <a:extLst>
                <a:ext uri="{FF2B5EF4-FFF2-40B4-BE49-F238E27FC236}">
                  <a16:creationId xmlns:a16="http://schemas.microsoft.com/office/drawing/2014/main" id="{DBC1EEBC-B0BC-4972-88C9-EDD98F516208}"/>
                </a:ext>
              </a:extLst>
            </p:cNvPr>
            <p:cNvGraphicFramePr>
              <a:graphicFrameLocks noChangeAspect="1"/>
            </p:cNvGraphicFramePr>
            <p:nvPr/>
          </p:nvGraphicFramePr>
          <p:xfrm>
            <a:off x="2784" y="2430"/>
            <a:ext cx="1272" cy="376"/>
          </p:xfrm>
          <a:graphic>
            <a:graphicData uri="http://schemas.openxmlformats.org/presentationml/2006/ole">
              <mc:AlternateContent xmlns:mc="http://schemas.openxmlformats.org/markup-compatibility/2006">
                <mc:Choice xmlns:v="urn:schemas-microsoft-com:vml" Requires="v">
                  <p:oleObj name="公式" r:id="rId4" imgW="2019300" imgH="596900" progId="Equation.3">
                    <p:embed/>
                  </p:oleObj>
                </mc:Choice>
                <mc:Fallback>
                  <p:oleObj name="公式" r:id="rId4" imgW="2019300" imgH="5969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4" y="2430"/>
                          <a:ext cx="1272" cy="376"/>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060" name="Rectangle 6">
            <a:hlinkClick r:id="" action="ppaction://hlinkshowjump?jump=previousslide"/>
            <a:extLst>
              <a:ext uri="{FF2B5EF4-FFF2-40B4-BE49-F238E27FC236}">
                <a16:creationId xmlns:a16="http://schemas.microsoft.com/office/drawing/2014/main" id="{D3D9032A-99BD-400C-B304-EB3982E8CB9A}"/>
              </a:ext>
            </a:extLst>
          </p:cNvPr>
          <p:cNvSpPr>
            <a:spLocks noChangeArrowheads="1"/>
          </p:cNvSpPr>
          <p:nvPr/>
        </p:nvSpPr>
        <p:spPr bwMode="auto">
          <a:xfrm>
            <a:off x="1909763" y="6070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45061" name="Rectangle 7">
            <a:hlinkClick r:id="" action="ppaction://hlinkshowjump?jump=nextslide"/>
            <a:extLst>
              <a:ext uri="{FF2B5EF4-FFF2-40B4-BE49-F238E27FC236}">
                <a16:creationId xmlns:a16="http://schemas.microsoft.com/office/drawing/2014/main" id="{F3CE5096-3660-4C5D-ADE3-BADAA6430A13}"/>
              </a:ext>
            </a:extLst>
          </p:cNvPr>
          <p:cNvSpPr>
            <a:spLocks noChangeArrowheads="1"/>
          </p:cNvSpPr>
          <p:nvPr/>
        </p:nvSpPr>
        <p:spPr bwMode="auto">
          <a:xfrm>
            <a:off x="3548063" y="605155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45062" name="Rectangle 8">
            <a:hlinkClick r:id="" action="ppaction://hlinkshowjump?jump=endshow">
              <a:snd r:embed="rId6" name="按纽.WAV"/>
            </a:hlinkClick>
            <a:extLst>
              <a:ext uri="{FF2B5EF4-FFF2-40B4-BE49-F238E27FC236}">
                <a16:creationId xmlns:a16="http://schemas.microsoft.com/office/drawing/2014/main" id="{381A76A2-40E7-48B5-BE77-F91A8DE5AD7C}"/>
              </a:ext>
            </a:extLst>
          </p:cNvPr>
          <p:cNvSpPr>
            <a:spLocks noChangeArrowheads="1"/>
          </p:cNvSpPr>
          <p:nvPr/>
        </p:nvSpPr>
        <p:spPr bwMode="auto">
          <a:xfrm>
            <a:off x="5148263" y="6070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45063" name="Rectangle 9">
            <a:hlinkClick r:id="" action="ppaction://hlinkshowjump?jump=endshow"/>
            <a:extLst>
              <a:ext uri="{FF2B5EF4-FFF2-40B4-BE49-F238E27FC236}">
                <a16:creationId xmlns:a16="http://schemas.microsoft.com/office/drawing/2014/main" id="{06936FC5-D8EE-458E-966E-A979E75973A7}"/>
              </a:ext>
            </a:extLst>
          </p:cNvPr>
          <p:cNvSpPr>
            <a:spLocks noChangeArrowheads="1"/>
          </p:cNvSpPr>
          <p:nvPr/>
        </p:nvSpPr>
        <p:spPr bwMode="auto">
          <a:xfrm>
            <a:off x="6767513" y="6070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45064" name="Text Box 10">
            <a:extLst>
              <a:ext uri="{FF2B5EF4-FFF2-40B4-BE49-F238E27FC236}">
                <a16:creationId xmlns:a16="http://schemas.microsoft.com/office/drawing/2014/main" id="{188E249C-4CAF-41E9-9C2E-A57536BEF275}"/>
              </a:ext>
            </a:extLst>
          </p:cNvPr>
          <p:cNvSpPr txBox="1">
            <a:spLocks noChangeArrowheads="1"/>
          </p:cNvSpPr>
          <p:nvPr/>
        </p:nvSpPr>
        <p:spPr bwMode="auto">
          <a:xfrm>
            <a:off x="871538" y="965200"/>
            <a:ext cx="5105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1</a:t>
            </a:r>
            <a:r>
              <a:rPr lang="zh-CN" altLang="en-US" sz="2600" b="1">
                <a:solidFill>
                  <a:srgbClr val="FFFFFF"/>
                </a:solidFill>
                <a:ea typeface="楷体_GB2312" pitchFamily="49" charset="-122"/>
              </a:rPr>
              <a:t>、利用法拉第电磁感应定律计算</a:t>
            </a:r>
            <a:r>
              <a:rPr lang="en-US" altLang="zh-CN" sz="2600" b="1">
                <a:solidFill>
                  <a:srgbClr val="FFFFFF"/>
                </a:solidFill>
                <a:ea typeface="楷体_GB2312" pitchFamily="49" charset="-122"/>
              </a:rPr>
              <a:t>.</a:t>
            </a:r>
          </a:p>
        </p:txBody>
      </p:sp>
      <p:grpSp>
        <p:nvGrpSpPr>
          <p:cNvPr id="45065" name="Group 11">
            <a:extLst>
              <a:ext uri="{FF2B5EF4-FFF2-40B4-BE49-F238E27FC236}">
                <a16:creationId xmlns:a16="http://schemas.microsoft.com/office/drawing/2014/main" id="{2574FCC7-9A30-4C06-9AC6-53A3947F28CD}"/>
              </a:ext>
            </a:extLst>
          </p:cNvPr>
          <p:cNvGrpSpPr>
            <a:grpSpLocks/>
          </p:cNvGrpSpPr>
          <p:nvPr/>
        </p:nvGrpSpPr>
        <p:grpSpPr bwMode="auto">
          <a:xfrm>
            <a:off x="881063" y="1535113"/>
            <a:ext cx="5148262" cy="1498600"/>
            <a:chOff x="816" y="1175"/>
            <a:chExt cx="3243" cy="944"/>
          </a:xfrm>
        </p:grpSpPr>
        <p:grpSp>
          <p:nvGrpSpPr>
            <p:cNvPr id="45085" name="Group 14">
              <a:extLst>
                <a:ext uri="{FF2B5EF4-FFF2-40B4-BE49-F238E27FC236}">
                  <a16:creationId xmlns:a16="http://schemas.microsoft.com/office/drawing/2014/main" id="{1501608A-ABC6-4686-A45E-43E4B94A8865}"/>
                </a:ext>
              </a:extLst>
            </p:cNvPr>
            <p:cNvGrpSpPr>
              <a:grpSpLocks/>
            </p:cNvGrpSpPr>
            <p:nvPr/>
          </p:nvGrpSpPr>
          <p:grpSpPr bwMode="auto">
            <a:xfrm>
              <a:off x="816" y="1175"/>
              <a:ext cx="3243" cy="509"/>
              <a:chOff x="998" y="1175"/>
              <a:chExt cx="3243" cy="509"/>
            </a:xfrm>
          </p:grpSpPr>
          <p:sp>
            <p:nvSpPr>
              <p:cNvPr id="45088" name="Text Box 15">
                <a:extLst>
                  <a:ext uri="{FF2B5EF4-FFF2-40B4-BE49-F238E27FC236}">
                    <a16:creationId xmlns:a16="http://schemas.microsoft.com/office/drawing/2014/main" id="{CD593F74-282E-489B-83C6-F3E391C11015}"/>
                  </a:ext>
                </a:extLst>
              </p:cNvPr>
              <p:cNvSpPr txBox="1">
                <a:spLocks noChangeArrowheads="1"/>
              </p:cNvSpPr>
              <p:nvPr/>
            </p:nvSpPr>
            <p:spPr bwMode="auto">
              <a:xfrm>
                <a:off x="998" y="1210"/>
                <a:ext cx="176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2</a:t>
                </a:r>
                <a:r>
                  <a:rPr lang="zh-CN" altLang="en-US" sz="2600" b="1">
                    <a:solidFill>
                      <a:srgbClr val="FFFFFF"/>
                    </a:solidFill>
                    <a:ea typeface="楷体_GB2312" pitchFamily="49" charset="-122"/>
                  </a:rPr>
                  <a:t>、利用定义计算</a:t>
                </a:r>
                <a:r>
                  <a:rPr lang="en-US" altLang="zh-CN" sz="2600" b="1">
                    <a:solidFill>
                      <a:srgbClr val="FFFFFF"/>
                    </a:solidFill>
                    <a:ea typeface="楷体_GB2312" pitchFamily="49" charset="-122"/>
                  </a:rPr>
                  <a:t>:</a:t>
                </a:r>
              </a:p>
            </p:txBody>
          </p:sp>
          <p:graphicFrame>
            <p:nvGraphicFramePr>
              <p:cNvPr id="45089" name="Object 9">
                <a:extLst>
                  <a:ext uri="{FF2B5EF4-FFF2-40B4-BE49-F238E27FC236}">
                    <a16:creationId xmlns:a16="http://schemas.microsoft.com/office/drawing/2014/main" id="{C12A11CD-868C-47E6-8506-6DD8A3FD563A}"/>
                  </a:ext>
                </a:extLst>
              </p:cNvPr>
              <p:cNvGraphicFramePr>
                <a:graphicFrameLocks noChangeAspect="1"/>
              </p:cNvGraphicFramePr>
              <p:nvPr/>
            </p:nvGraphicFramePr>
            <p:xfrm>
              <a:off x="2853" y="1175"/>
              <a:ext cx="1388" cy="509"/>
            </p:xfrm>
            <a:graphic>
              <a:graphicData uri="http://schemas.openxmlformats.org/presentationml/2006/ole">
                <mc:AlternateContent xmlns:mc="http://schemas.openxmlformats.org/markup-compatibility/2006">
                  <mc:Choice xmlns:v="urn:schemas-microsoft-com:vml" Requires="v">
                    <p:oleObj name="Equation" r:id="rId7" imgW="962186" imgH="333428" progId="Equation.3">
                      <p:embed/>
                    </p:oleObj>
                  </mc:Choice>
                  <mc:Fallback>
                    <p:oleObj name="Equation" r:id="rId7" imgW="962186" imgH="333428"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3" y="1175"/>
                            <a:ext cx="1388" cy="509"/>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086" name="Text Box 17">
              <a:extLst>
                <a:ext uri="{FF2B5EF4-FFF2-40B4-BE49-F238E27FC236}">
                  <a16:creationId xmlns:a16="http://schemas.microsoft.com/office/drawing/2014/main" id="{3E8190D7-B7B1-4820-898B-20583C669F74}"/>
                </a:ext>
              </a:extLst>
            </p:cNvPr>
            <p:cNvSpPr txBox="1">
              <a:spLocks noChangeArrowheads="1"/>
            </p:cNvSpPr>
            <p:nvPr/>
          </p:nvSpPr>
          <p:spPr bwMode="auto">
            <a:xfrm>
              <a:off x="864" y="1488"/>
              <a:ext cx="60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FFFF"/>
                  </a:solidFill>
                  <a:ea typeface="楷体_GB2312" pitchFamily="49" charset="-122"/>
                </a:rPr>
                <a:t>步骤</a:t>
              </a:r>
              <a:r>
                <a:rPr lang="en-US" altLang="zh-CN" sz="2600" b="1">
                  <a:solidFill>
                    <a:srgbClr val="FFFFFF"/>
                  </a:solidFill>
                  <a:ea typeface="楷体_GB2312" pitchFamily="49" charset="-122"/>
                </a:rPr>
                <a:t>:</a:t>
              </a:r>
            </a:p>
          </p:txBody>
        </p:sp>
        <p:graphicFrame>
          <p:nvGraphicFramePr>
            <p:cNvPr id="45087" name="Object 6">
              <a:extLst>
                <a:ext uri="{FF2B5EF4-FFF2-40B4-BE49-F238E27FC236}">
                  <a16:creationId xmlns:a16="http://schemas.microsoft.com/office/drawing/2014/main" id="{38809E5B-3997-46CD-B54B-23645941F6D8}"/>
                </a:ext>
              </a:extLst>
            </p:cNvPr>
            <p:cNvGraphicFramePr>
              <a:graphicFrameLocks noChangeAspect="1"/>
            </p:cNvGraphicFramePr>
            <p:nvPr/>
          </p:nvGraphicFramePr>
          <p:xfrm>
            <a:off x="2952" y="1803"/>
            <a:ext cx="316" cy="316"/>
          </p:xfrm>
          <a:graphic>
            <a:graphicData uri="http://schemas.openxmlformats.org/presentationml/2006/ole">
              <mc:AlternateContent xmlns:mc="http://schemas.openxmlformats.org/markup-compatibility/2006">
                <mc:Choice xmlns:v="urn:schemas-microsoft-com:vml" Requires="v">
                  <p:oleObj name="Equation" r:id="rId9" imgW="203024" imgH="215713" progId="Equation.3">
                    <p:embed/>
                  </p:oleObj>
                </mc:Choice>
                <mc:Fallback>
                  <p:oleObj name="Equation" r:id="rId9" imgW="203024" imgH="215713" progId="Equation.3">
                    <p:embed/>
                    <p:pic>
                      <p:nvPicPr>
                        <p:cNvPr id="0" name="Object 6"/>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2952" y="1803"/>
                          <a:ext cx="316"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066" name="Group 21">
            <a:extLst>
              <a:ext uri="{FF2B5EF4-FFF2-40B4-BE49-F238E27FC236}">
                <a16:creationId xmlns:a16="http://schemas.microsoft.com/office/drawing/2014/main" id="{E1296BEE-AFCC-4792-859D-BE40F22D3527}"/>
              </a:ext>
            </a:extLst>
          </p:cNvPr>
          <p:cNvGrpSpPr>
            <a:grpSpLocks/>
          </p:cNvGrpSpPr>
          <p:nvPr/>
        </p:nvGrpSpPr>
        <p:grpSpPr bwMode="auto">
          <a:xfrm>
            <a:off x="881063" y="5657850"/>
            <a:ext cx="6057900" cy="723900"/>
            <a:chOff x="816" y="3639"/>
            <a:chExt cx="3816" cy="456"/>
          </a:xfrm>
        </p:grpSpPr>
        <p:grpSp>
          <p:nvGrpSpPr>
            <p:cNvPr id="45081" name="Group 22">
              <a:extLst>
                <a:ext uri="{FF2B5EF4-FFF2-40B4-BE49-F238E27FC236}">
                  <a16:creationId xmlns:a16="http://schemas.microsoft.com/office/drawing/2014/main" id="{0658FCD0-B234-4228-B024-3ED6BB00EC46}"/>
                </a:ext>
              </a:extLst>
            </p:cNvPr>
            <p:cNvGrpSpPr>
              <a:grpSpLocks/>
            </p:cNvGrpSpPr>
            <p:nvPr/>
          </p:nvGrpSpPr>
          <p:grpSpPr bwMode="auto">
            <a:xfrm>
              <a:off x="816" y="3648"/>
              <a:ext cx="2648" cy="308"/>
              <a:chOff x="720" y="3264"/>
              <a:chExt cx="2648" cy="308"/>
            </a:xfrm>
          </p:grpSpPr>
          <p:sp>
            <p:nvSpPr>
              <p:cNvPr id="45083" name="Text Box 23">
                <a:extLst>
                  <a:ext uri="{FF2B5EF4-FFF2-40B4-BE49-F238E27FC236}">
                    <a16:creationId xmlns:a16="http://schemas.microsoft.com/office/drawing/2014/main" id="{C662E553-B454-49B3-9A04-6E7AF8D62277}"/>
                  </a:ext>
                </a:extLst>
              </p:cNvPr>
              <p:cNvSpPr txBox="1">
                <a:spLocks noChangeArrowheads="1"/>
              </p:cNvSpPr>
              <p:nvPr/>
            </p:nvSpPr>
            <p:spPr bwMode="auto">
              <a:xfrm>
                <a:off x="720" y="3264"/>
                <a:ext cx="60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FFFF"/>
                    </a:solidFill>
                    <a:ea typeface="楷体_GB2312" pitchFamily="49" charset="-122"/>
                  </a:rPr>
                  <a:t>特别</a:t>
                </a:r>
                <a:r>
                  <a:rPr lang="en-US" altLang="zh-CN" sz="2600" b="1">
                    <a:solidFill>
                      <a:srgbClr val="FFFFFF"/>
                    </a:solidFill>
                    <a:ea typeface="楷体_GB2312" pitchFamily="49" charset="-122"/>
                  </a:rPr>
                  <a:t>:</a:t>
                </a:r>
              </a:p>
            </p:txBody>
          </p:sp>
          <p:graphicFrame>
            <p:nvGraphicFramePr>
              <p:cNvPr id="45084" name="Object 3">
                <a:extLst>
                  <a:ext uri="{FF2B5EF4-FFF2-40B4-BE49-F238E27FC236}">
                    <a16:creationId xmlns:a16="http://schemas.microsoft.com/office/drawing/2014/main" id="{A52BF35C-B874-46DF-A039-AF431F2D9DE8}"/>
                  </a:ext>
                </a:extLst>
              </p:cNvPr>
              <p:cNvGraphicFramePr>
                <a:graphicFrameLocks noChangeAspect="1"/>
              </p:cNvGraphicFramePr>
              <p:nvPr/>
            </p:nvGraphicFramePr>
            <p:xfrm>
              <a:off x="1344" y="3276"/>
              <a:ext cx="2024" cy="272"/>
            </p:xfrm>
            <a:graphic>
              <a:graphicData uri="http://schemas.openxmlformats.org/presentationml/2006/ole">
                <mc:AlternateContent xmlns:mc="http://schemas.openxmlformats.org/markup-compatibility/2006">
                  <mc:Choice xmlns:v="urn:schemas-microsoft-com:vml" Requires="v">
                    <p:oleObj name="Equation" r:id="rId11" imgW="3171836" imgH="390618" progId="Equation.3">
                      <p:embed/>
                    </p:oleObj>
                  </mc:Choice>
                  <mc:Fallback>
                    <p:oleObj name="Equation" r:id="rId11" imgW="3171836" imgH="390618" progId="Equation.3">
                      <p:embed/>
                      <p:pic>
                        <p:nvPicPr>
                          <p:cNvPr id="0" name="Object 3"/>
                          <p:cNvPicPr>
                            <a:picLocks noChangeAspect="1" noChangeArrowheads="1"/>
                          </p:cNvPicPr>
                          <p:nvPr/>
                        </p:nvPicPr>
                        <p:blipFill>
                          <a:blip r:embed="rId12">
                            <a:lum bright="100000"/>
                            <a:extLst>
                              <a:ext uri="{28A0092B-C50C-407E-A947-70E740481C1C}">
                                <a14:useLocalDpi xmlns:a14="http://schemas.microsoft.com/office/drawing/2010/main" val="0"/>
                              </a:ext>
                            </a:extLst>
                          </a:blip>
                          <a:srcRect/>
                          <a:stretch>
                            <a:fillRect/>
                          </a:stretch>
                        </p:blipFill>
                        <p:spPr bwMode="auto">
                          <a:xfrm>
                            <a:off x="1344" y="3276"/>
                            <a:ext cx="202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82" name="Object 2">
              <a:extLst>
                <a:ext uri="{FF2B5EF4-FFF2-40B4-BE49-F238E27FC236}">
                  <a16:creationId xmlns:a16="http://schemas.microsoft.com/office/drawing/2014/main" id="{09FFCFB1-41BA-4486-93DD-9898A057F587}"/>
                </a:ext>
              </a:extLst>
            </p:cNvPr>
            <p:cNvGraphicFramePr>
              <a:graphicFrameLocks noChangeAspect="1"/>
            </p:cNvGraphicFramePr>
            <p:nvPr/>
          </p:nvGraphicFramePr>
          <p:xfrm>
            <a:off x="3696" y="3639"/>
            <a:ext cx="936" cy="456"/>
          </p:xfrm>
          <a:graphic>
            <a:graphicData uri="http://schemas.openxmlformats.org/presentationml/2006/ole">
              <mc:AlternateContent xmlns:mc="http://schemas.openxmlformats.org/markup-compatibility/2006">
                <mc:Choice xmlns:v="urn:schemas-microsoft-com:vml" Requires="v">
                  <p:oleObj name="Equation" r:id="rId13" imgW="1485255" imgH="723586" progId="Equation.3">
                    <p:embed/>
                  </p:oleObj>
                </mc:Choice>
                <mc:Fallback>
                  <p:oleObj name="Equation" r:id="rId13" imgW="1485255" imgH="723586" progId="Equation.3">
                    <p:embed/>
                    <p:pic>
                      <p:nvPicPr>
                        <p:cNvPr id="0" name="Object 2"/>
                        <p:cNvPicPr>
                          <a:picLocks noChangeAspect="1" noChangeArrowheads="1"/>
                        </p:cNvPicPr>
                        <p:nvPr/>
                      </p:nvPicPr>
                      <p:blipFill>
                        <a:blip r:embed="rId14">
                          <a:lum bright="100000"/>
                          <a:extLst>
                            <a:ext uri="{28A0092B-C50C-407E-A947-70E740481C1C}">
                              <a14:useLocalDpi xmlns:a14="http://schemas.microsoft.com/office/drawing/2010/main" val="0"/>
                            </a:ext>
                          </a:extLst>
                        </a:blip>
                        <a:srcRect/>
                        <a:stretch>
                          <a:fillRect/>
                        </a:stretch>
                      </p:blipFill>
                      <p:spPr bwMode="auto">
                        <a:xfrm>
                          <a:off x="3696" y="3639"/>
                          <a:ext cx="936"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067" name="TextBox 29">
            <a:extLst>
              <a:ext uri="{FF2B5EF4-FFF2-40B4-BE49-F238E27FC236}">
                <a16:creationId xmlns:a16="http://schemas.microsoft.com/office/drawing/2014/main" id="{A5973A94-CC63-420C-96E3-F9210AC3CA16}"/>
              </a:ext>
            </a:extLst>
          </p:cNvPr>
          <p:cNvSpPr txBox="1">
            <a:spLocks noChangeArrowheads="1"/>
          </p:cNvSpPr>
          <p:nvPr/>
        </p:nvSpPr>
        <p:spPr bwMode="auto">
          <a:xfrm>
            <a:off x="595313" y="2571750"/>
            <a:ext cx="3773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FF"/>
                </a:solidFill>
              </a:rPr>
              <a:t>(1)  </a:t>
            </a:r>
            <a:r>
              <a:rPr lang="zh-CN" altLang="en-US" sz="2400">
                <a:solidFill>
                  <a:srgbClr val="FFFFFF"/>
                </a:solidFill>
              </a:rPr>
              <a:t>在运动导线上取导线元</a:t>
            </a:r>
          </a:p>
        </p:txBody>
      </p:sp>
      <p:sp>
        <p:nvSpPr>
          <p:cNvPr id="45068" name="TextBox 30">
            <a:extLst>
              <a:ext uri="{FF2B5EF4-FFF2-40B4-BE49-F238E27FC236}">
                <a16:creationId xmlns:a16="http://schemas.microsoft.com/office/drawing/2014/main" id="{F0A5D5F2-8CC3-41CF-9B00-752C07015B90}"/>
              </a:ext>
            </a:extLst>
          </p:cNvPr>
          <p:cNvSpPr txBox="1">
            <a:spLocks noChangeArrowheads="1"/>
          </p:cNvSpPr>
          <p:nvPr/>
        </p:nvSpPr>
        <p:spPr bwMode="auto">
          <a:xfrm>
            <a:off x="609600" y="3132138"/>
            <a:ext cx="3836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FF"/>
                </a:solidFill>
              </a:rPr>
              <a:t>(2)  </a:t>
            </a:r>
            <a:r>
              <a:rPr lang="zh-CN" altLang="en-US" sz="2400">
                <a:solidFill>
                  <a:srgbClr val="FFFFFF"/>
                </a:solidFill>
              </a:rPr>
              <a:t>在图中标明    处的    、</a:t>
            </a:r>
          </a:p>
        </p:txBody>
      </p:sp>
      <p:graphicFrame>
        <p:nvGraphicFramePr>
          <p:cNvPr id="45069" name="Object 14">
            <a:extLst>
              <a:ext uri="{FF2B5EF4-FFF2-40B4-BE49-F238E27FC236}">
                <a16:creationId xmlns:a16="http://schemas.microsoft.com/office/drawing/2014/main" id="{A0BAF525-3AC2-4CF6-9636-92DD1D03B5F3}"/>
              </a:ext>
            </a:extLst>
          </p:cNvPr>
          <p:cNvGraphicFramePr>
            <a:graphicFrameLocks noChangeAspect="1"/>
          </p:cNvGraphicFramePr>
          <p:nvPr/>
        </p:nvGraphicFramePr>
        <p:xfrm>
          <a:off x="2693988" y="3081338"/>
          <a:ext cx="501650" cy="501650"/>
        </p:xfrm>
        <a:graphic>
          <a:graphicData uri="http://schemas.openxmlformats.org/presentationml/2006/ole">
            <mc:AlternateContent xmlns:mc="http://schemas.openxmlformats.org/markup-compatibility/2006">
              <mc:Choice xmlns:v="urn:schemas-microsoft-com:vml" Requires="v">
                <p:oleObj name="Equation" r:id="rId15" imgW="203024" imgH="215713" progId="Equation.3">
                  <p:embed/>
                </p:oleObj>
              </mc:Choice>
              <mc:Fallback>
                <p:oleObj name="Equation" r:id="rId15" imgW="203024" imgH="215713" progId="Equation.3">
                  <p:embed/>
                  <p:pic>
                    <p:nvPicPr>
                      <p:cNvPr id="0" name="Object 14"/>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2693988" y="3081338"/>
                        <a:ext cx="5016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0" name="Object 15">
            <a:extLst>
              <a:ext uri="{FF2B5EF4-FFF2-40B4-BE49-F238E27FC236}">
                <a16:creationId xmlns:a16="http://schemas.microsoft.com/office/drawing/2014/main" id="{6E60CD9F-D870-49FC-A961-FFB1FB44A978}"/>
              </a:ext>
            </a:extLst>
          </p:cNvPr>
          <p:cNvGraphicFramePr>
            <a:graphicFrameLocks noChangeAspect="1"/>
          </p:cNvGraphicFramePr>
          <p:nvPr/>
        </p:nvGraphicFramePr>
        <p:xfrm>
          <a:off x="3700463" y="3063875"/>
          <a:ext cx="376237" cy="500063"/>
        </p:xfrm>
        <a:graphic>
          <a:graphicData uri="http://schemas.openxmlformats.org/presentationml/2006/ole">
            <mc:AlternateContent xmlns:mc="http://schemas.openxmlformats.org/markup-compatibility/2006">
              <mc:Choice xmlns:v="urn:schemas-microsoft-com:vml" Requires="v">
                <p:oleObj name="Equation" r:id="rId17" imgW="152268" imgH="215713" progId="Equation.3">
                  <p:embed/>
                </p:oleObj>
              </mc:Choice>
              <mc:Fallback>
                <p:oleObj name="Equation" r:id="rId17" imgW="152268" imgH="215713" progId="Equation.3">
                  <p:embed/>
                  <p:pic>
                    <p:nvPicPr>
                      <p:cNvPr id="0" name="Object 15"/>
                      <p:cNvPicPr>
                        <a:picLocks noChangeAspect="1" noChangeArrowheads="1"/>
                      </p:cNvPicPr>
                      <p:nvPr/>
                    </p:nvPicPr>
                    <p:blipFill>
                      <a:blip r:embed="rId18">
                        <a:lum bright="100000"/>
                        <a:extLst>
                          <a:ext uri="{28A0092B-C50C-407E-A947-70E740481C1C}">
                            <a14:useLocalDpi xmlns:a14="http://schemas.microsoft.com/office/drawing/2010/main" val="0"/>
                          </a:ext>
                        </a:extLst>
                      </a:blip>
                      <a:srcRect/>
                      <a:stretch>
                        <a:fillRect/>
                      </a:stretch>
                    </p:blipFill>
                    <p:spPr bwMode="auto">
                      <a:xfrm>
                        <a:off x="3700463" y="3063875"/>
                        <a:ext cx="376237"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1" name="Object 16">
            <a:extLst>
              <a:ext uri="{FF2B5EF4-FFF2-40B4-BE49-F238E27FC236}">
                <a16:creationId xmlns:a16="http://schemas.microsoft.com/office/drawing/2014/main" id="{C8A93DA1-79A3-4B5E-8D75-D03D0F2EE9A9}"/>
              </a:ext>
            </a:extLst>
          </p:cNvPr>
          <p:cNvGraphicFramePr>
            <a:graphicFrameLocks noChangeAspect="1"/>
          </p:cNvGraphicFramePr>
          <p:nvPr/>
        </p:nvGraphicFramePr>
        <p:xfrm>
          <a:off x="4262438" y="3055938"/>
          <a:ext cx="282575" cy="530225"/>
        </p:xfrm>
        <a:graphic>
          <a:graphicData uri="http://schemas.openxmlformats.org/presentationml/2006/ole">
            <mc:AlternateContent xmlns:mc="http://schemas.openxmlformats.org/markup-compatibility/2006">
              <mc:Choice xmlns:v="urn:schemas-microsoft-com:vml" Requires="v">
                <p:oleObj name="Equation" r:id="rId19" imgW="114250" imgH="228501" progId="Equation.3">
                  <p:embed/>
                </p:oleObj>
              </mc:Choice>
              <mc:Fallback>
                <p:oleObj name="Equation" r:id="rId19" imgW="114250" imgH="228501" progId="Equation.3">
                  <p:embed/>
                  <p:pic>
                    <p:nvPicPr>
                      <p:cNvPr id="0" name="Object 16"/>
                      <p:cNvPicPr>
                        <a:picLocks noChangeAspect="1"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4262438" y="3055938"/>
                        <a:ext cx="282575"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2" name="TextBox 34">
            <a:extLst>
              <a:ext uri="{FF2B5EF4-FFF2-40B4-BE49-F238E27FC236}">
                <a16:creationId xmlns:a16="http://schemas.microsoft.com/office/drawing/2014/main" id="{D5432CDB-9613-47EC-B097-0C8428393B29}"/>
              </a:ext>
            </a:extLst>
          </p:cNvPr>
          <p:cNvSpPr txBox="1">
            <a:spLocks noChangeArrowheads="1"/>
          </p:cNvSpPr>
          <p:nvPr/>
        </p:nvSpPr>
        <p:spPr bwMode="auto">
          <a:xfrm>
            <a:off x="596900" y="3651250"/>
            <a:ext cx="5476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FF"/>
                </a:solidFill>
              </a:rPr>
              <a:t>(3)  </a:t>
            </a:r>
            <a:r>
              <a:rPr lang="zh-CN" altLang="en-US" sz="2400">
                <a:solidFill>
                  <a:srgbClr val="FFFFFF"/>
                </a:solidFill>
              </a:rPr>
              <a:t>在图中标明         的方向；大小：    </a:t>
            </a:r>
          </a:p>
        </p:txBody>
      </p:sp>
      <p:graphicFrame>
        <p:nvGraphicFramePr>
          <p:cNvPr id="45073" name="Object 17">
            <a:extLst>
              <a:ext uri="{FF2B5EF4-FFF2-40B4-BE49-F238E27FC236}">
                <a16:creationId xmlns:a16="http://schemas.microsoft.com/office/drawing/2014/main" id="{C1DF4A98-E553-4D76-AD31-D0660125D8C6}"/>
              </a:ext>
            </a:extLst>
          </p:cNvPr>
          <p:cNvGraphicFramePr>
            <a:graphicFrameLocks noChangeAspect="1"/>
          </p:cNvGraphicFramePr>
          <p:nvPr/>
        </p:nvGraphicFramePr>
        <p:xfrm>
          <a:off x="2722563" y="3571875"/>
          <a:ext cx="846137" cy="531813"/>
        </p:xfrm>
        <a:graphic>
          <a:graphicData uri="http://schemas.openxmlformats.org/presentationml/2006/ole">
            <mc:AlternateContent xmlns:mc="http://schemas.openxmlformats.org/markup-compatibility/2006">
              <mc:Choice xmlns:v="urn:schemas-microsoft-com:vml" Requires="v">
                <p:oleObj name="Equation" r:id="rId21" imgW="342751" imgH="228501" progId="Equation.3">
                  <p:embed/>
                </p:oleObj>
              </mc:Choice>
              <mc:Fallback>
                <p:oleObj name="Equation" r:id="rId21" imgW="342751" imgH="228501" progId="Equation.3">
                  <p:embed/>
                  <p:pic>
                    <p:nvPicPr>
                      <p:cNvPr id="0" name="Object 17"/>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2722563" y="3571875"/>
                        <a:ext cx="846137" cy="531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4" name="Object 18">
            <a:extLst>
              <a:ext uri="{FF2B5EF4-FFF2-40B4-BE49-F238E27FC236}">
                <a16:creationId xmlns:a16="http://schemas.microsoft.com/office/drawing/2014/main" id="{56349F14-6858-4FBD-ABDE-D2E245BCF8E0}"/>
              </a:ext>
            </a:extLst>
          </p:cNvPr>
          <p:cNvGraphicFramePr>
            <a:graphicFrameLocks noChangeAspect="1"/>
          </p:cNvGraphicFramePr>
          <p:nvPr/>
        </p:nvGraphicFramePr>
        <p:xfrm>
          <a:off x="5487988" y="3667125"/>
          <a:ext cx="1316037" cy="412750"/>
        </p:xfrm>
        <a:graphic>
          <a:graphicData uri="http://schemas.openxmlformats.org/presentationml/2006/ole">
            <mc:AlternateContent xmlns:mc="http://schemas.openxmlformats.org/markup-compatibility/2006">
              <mc:Choice xmlns:v="urn:schemas-microsoft-com:vml" Requires="v">
                <p:oleObj name="Equation" r:id="rId23" imgW="532937" imgH="177646" progId="Equation.3">
                  <p:embed/>
                </p:oleObj>
              </mc:Choice>
              <mc:Fallback>
                <p:oleObj name="Equation" r:id="rId23" imgW="532937" imgH="177646" progId="Equation.3">
                  <p:embed/>
                  <p:pic>
                    <p:nvPicPr>
                      <p:cNvPr id="0" name="Object 18"/>
                      <p:cNvPicPr>
                        <a:picLocks noChangeAspect="1" noChangeArrowheads="1"/>
                      </p:cNvPicPr>
                      <p:nvPr/>
                    </p:nvPicPr>
                    <p:blipFill>
                      <a:blip r:embed="rId24">
                        <a:lum bright="100000"/>
                        <a:extLst>
                          <a:ext uri="{28A0092B-C50C-407E-A947-70E740481C1C}">
                            <a14:useLocalDpi xmlns:a14="http://schemas.microsoft.com/office/drawing/2010/main" val="0"/>
                          </a:ext>
                        </a:extLst>
                      </a:blip>
                      <a:srcRect/>
                      <a:stretch>
                        <a:fillRect/>
                      </a:stretch>
                    </p:blipFill>
                    <p:spPr bwMode="auto">
                      <a:xfrm>
                        <a:off x="5487988" y="3667125"/>
                        <a:ext cx="1316037"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5" name="TextBox 37">
            <a:extLst>
              <a:ext uri="{FF2B5EF4-FFF2-40B4-BE49-F238E27FC236}">
                <a16:creationId xmlns:a16="http://schemas.microsoft.com/office/drawing/2014/main" id="{A1086B79-7DC8-4C7B-81AD-F364554CB41A}"/>
              </a:ext>
            </a:extLst>
          </p:cNvPr>
          <p:cNvSpPr txBox="1">
            <a:spLocks noChangeArrowheads="1"/>
          </p:cNvSpPr>
          <p:nvPr/>
        </p:nvSpPr>
        <p:spPr bwMode="auto">
          <a:xfrm>
            <a:off x="601663" y="4208463"/>
            <a:ext cx="4846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a:solidFill>
                  <a:srgbClr val="FFFFFF"/>
                </a:solidFill>
              </a:rPr>
              <a:t>(4)  </a:t>
            </a:r>
            <a:r>
              <a:rPr lang="zh-CN" altLang="en-US" sz="2400">
                <a:solidFill>
                  <a:srgbClr val="FFFFFF"/>
                </a:solidFill>
              </a:rPr>
              <a:t>设          与      的夹角为    ，则</a:t>
            </a:r>
          </a:p>
        </p:txBody>
      </p:sp>
      <p:graphicFrame>
        <p:nvGraphicFramePr>
          <p:cNvPr id="45076" name="Object 19">
            <a:extLst>
              <a:ext uri="{FF2B5EF4-FFF2-40B4-BE49-F238E27FC236}">
                <a16:creationId xmlns:a16="http://schemas.microsoft.com/office/drawing/2014/main" id="{8A788E1F-2F69-4AC0-934A-20631B3BE24D}"/>
              </a:ext>
            </a:extLst>
          </p:cNvPr>
          <p:cNvGraphicFramePr>
            <a:graphicFrameLocks noChangeAspect="1"/>
          </p:cNvGraphicFramePr>
          <p:nvPr/>
        </p:nvGraphicFramePr>
        <p:xfrm>
          <a:off x="1555750" y="4132263"/>
          <a:ext cx="846138" cy="531812"/>
        </p:xfrm>
        <a:graphic>
          <a:graphicData uri="http://schemas.openxmlformats.org/presentationml/2006/ole">
            <mc:AlternateContent xmlns:mc="http://schemas.openxmlformats.org/markup-compatibility/2006">
              <mc:Choice xmlns:v="urn:schemas-microsoft-com:vml" Requires="v">
                <p:oleObj name="Equation" r:id="rId25" imgW="342751" imgH="228501" progId="Equation.3">
                  <p:embed/>
                </p:oleObj>
              </mc:Choice>
              <mc:Fallback>
                <p:oleObj name="Equation" r:id="rId25" imgW="342751" imgH="228501" progId="Equation.3">
                  <p:embed/>
                  <p:pic>
                    <p:nvPicPr>
                      <p:cNvPr id="0" name="Object 19"/>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1555750" y="4132263"/>
                        <a:ext cx="846138"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7" name="Object 20">
            <a:extLst>
              <a:ext uri="{FF2B5EF4-FFF2-40B4-BE49-F238E27FC236}">
                <a16:creationId xmlns:a16="http://schemas.microsoft.com/office/drawing/2014/main" id="{6E89A2A0-CAE8-4041-96A2-862CA2318697}"/>
              </a:ext>
            </a:extLst>
          </p:cNvPr>
          <p:cNvGraphicFramePr>
            <a:graphicFrameLocks noChangeAspect="1"/>
          </p:cNvGraphicFramePr>
          <p:nvPr/>
        </p:nvGraphicFramePr>
        <p:xfrm>
          <a:off x="2693988" y="4167188"/>
          <a:ext cx="501650" cy="501650"/>
        </p:xfrm>
        <a:graphic>
          <a:graphicData uri="http://schemas.openxmlformats.org/presentationml/2006/ole">
            <mc:AlternateContent xmlns:mc="http://schemas.openxmlformats.org/markup-compatibility/2006">
              <mc:Choice xmlns:v="urn:schemas-microsoft-com:vml" Requires="v">
                <p:oleObj name="Equation" r:id="rId26" imgW="203024" imgH="215713" progId="Equation.3">
                  <p:embed/>
                </p:oleObj>
              </mc:Choice>
              <mc:Fallback>
                <p:oleObj name="Equation" r:id="rId26" imgW="203024" imgH="215713" progId="Equation.3">
                  <p:embed/>
                  <p:pic>
                    <p:nvPicPr>
                      <p:cNvPr id="0" name="Object 20"/>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2693988" y="4167188"/>
                        <a:ext cx="5016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8" name="Object 21">
            <a:extLst>
              <a:ext uri="{FF2B5EF4-FFF2-40B4-BE49-F238E27FC236}">
                <a16:creationId xmlns:a16="http://schemas.microsoft.com/office/drawing/2014/main" id="{E1E1CCDD-ACF6-4ABE-A7E0-97C0FA5FBFBC}"/>
              </a:ext>
            </a:extLst>
          </p:cNvPr>
          <p:cNvGraphicFramePr>
            <a:graphicFrameLocks noChangeAspect="1"/>
          </p:cNvGraphicFramePr>
          <p:nvPr/>
        </p:nvGraphicFramePr>
        <p:xfrm>
          <a:off x="4445000" y="4246563"/>
          <a:ext cx="314325" cy="412750"/>
        </p:xfrm>
        <a:graphic>
          <a:graphicData uri="http://schemas.openxmlformats.org/presentationml/2006/ole">
            <mc:AlternateContent xmlns:mc="http://schemas.openxmlformats.org/markup-compatibility/2006">
              <mc:Choice xmlns:v="urn:schemas-microsoft-com:vml" Requires="v">
                <p:oleObj name="Equation" r:id="rId27" imgW="126725" imgH="177415" progId="Equation.3">
                  <p:embed/>
                </p:oleObj>
              </mc:Choice>
              <mc:Fallback>
                <p:oleObj name="Equation" r:id="rId27" imgW="126725" imgH="177415" progId="Equation.3">
                  <p:embed/>
                  <p:pic>
                    <p:nvPicPr>
                      <p:cNvPr id="0" name="Object 21"/>
                      <p:cNvPicPr>
                        <a:picLocks noChangeAspect="1" noChangeArrowheads="1"/>
                      </p:cNvPicPr>
                      <p:nvPr/>
                    </p:nvPicPr>
                    <p:blipFill>
                      <a:blip r:embed="rId28">
                        <a:lum bright="100000"/>
                        <a:extLst>
                          <a:ext uri="{28A0092B-C50C-407E-A947-70E740481C1C}">
                            <a14:useLocalDpi xmlns:a14="http://schemas.microsoft.com/office/drawing/2010/main" val="0"/>
                          </a:ext>
                        </a:extLst>
                      </a:blip>
                      <a:srcRect/>
                      <a:stretch>
                        <a:fillRect/>
                      </a:stretch>
                    </p:blipFill>
                    <p:spPr bwMode="auto">
                      <a:xfrm>
                        <a:off x="4445000" y="4246563"/>
                        <a:ext cx="314325"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79" name="Object 22">
            <a:extLst>
              <a:ext uri="{FF2B5EF4-FFF2-40B4-BE49-F238E27FC236}">
                <a16:creationId xmlns:a16="http://schemas.microsoft.com/office/drawing/2014/main" id="{BC8A9DC2-2486-4E9D-805A-C70F98CF4994}"/>
              </a:ext>
            </a:extLst>
          </p:cNvPr>
          <p:cNvGraphicFramePr>
            <a:graphicFrameLocks noChangeAspect="1"/>
          </p:cNvGraphicFramePr>
          <p:nvPr/>
        </p:nvGraphicFramePr>
        <p:xfrm>
          <a:off x="5413375" y="4237038"/>
          <a:ext cx="3175000" cy="412750"/>
        </p:xfrm>
        <a:graphic>
          <a:graphicData uri="http://schemas.openxmlformats.org/presentationml/2006/ole">
            <mc:AlternateContent xmlns:mc="http://schemas.openxmlformats.org/markup-compatibility/2006">
              <mc:Choice xmlns:v="urn:schemas-microsoft-com:vml" Requires="v">
                <p:oleObj name="Equation" r:id="rId29" imgW="1282144" imgH="177723" progId="Equation.3">
                  <p:embed/>
                </p:oleObj>
              </mc:Choice>
              <mc:Fallback>
                <p:oleObj name="Equation" r:id="rId29" imgW="1282144" imgH="177723" progId="Equation.3">
                  <p:embed/>
                  <p:pic>
                    <p:nvPicPr>
                      <p:cNvPr id="0" name="Object 22"/>
                      <p:cNvPicPr>
                        <a:picLocks noChangeAspect="1" noChangeArrowheads="1"/>
                      </p:cNvPicPr>
                      <p:nvPr/>
                    </p:nvPicPr>
                    <p:blipFill>
                      <a:blip r:embed="rId30">
                        <a:lum bright="100000"/>
                        <a:extLst>
                          <a:ext uri="{28A0092B-C50C-407E-A947-70E740481C1C}">
                            <a14:useLocalDpi xmlns:a14="http://schemas.microsoft.com/office/drawing/2010/main" val="0"/>
                          </a:ext>
                        </a:extLst>
                      </a:blip>
                      <a:srcRect/>
                      <a:stretch>
                        <a:fillRect/>
                      </a:stretch>
                    </p:blipFill>
                    <p:spPr bwMode="auto">
                      <a:xfrm>
                        <a:off x="5413375" y="4237038"/>
                        <a:ext cx="3175000"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80" name="Object 23">
            <a:extLst>
              <a:ext uri="{FF2B5EF4-FFF2-40B4-BE49-F238E27FC236}">
                <a16:creationId xmlns:a16="http://schemas.microsoft.com/office/drawing/2014/main" id="{46F6B7C9-2DC1-417D-AB83-D71C63265238}"/>
              </a:ext>
            </a:extLst>
          </p:cNvPr>
          <p:cNvGraphicFramePr>
            <a:graphicFrameLocks noChangeAspect="1"/>
          </p:cNvGraphicFramePr>
          <p:nvPr/>
        </p:nvGraphicFramePr>
        <p:xfrm>
          <a:off x="1308100" y="4746625"/>
          <a:ext cx="3175000" cy="854075"/>
        </p:xfrm>
        <a:graphic>
          <a:graphicData uri="http://schemas.openxmlformats.org/presentationml/2006/ole">
            <mc:AlternateContent xmlns:mc="http://schemas.openxmlformats.org/markup-compatibility/2006">
              <mc:Choice xmlns:v="urn:schemas-microsoft-com:vml" Requires="v">
                <p:oleObj name="Equation" r:id="rId31" imgW="1282700" imgH="368300" progId="Equation.3">
                  <p:embed/>
                </p:oleObj>
              </mc:Choice>
              <mc:Fallback>
                <p:oleObj name="Equation" r:id="rId31" imgW="1282700" imgH="368300" progId="Equation.3">
                  <p:embed/>
                  <p:pic>
                    <p:nvPicPr>
                      <p:cNvPr id="0" name="Object 23"/>
                      <p:cNvPicPr>
                        <a:picLocks noChangeAspect="1" noChangeArrowheads="1"/>
                      </p:cNvPicPr>
                      <p:nvPr/>
                    </p:nvPicPr>
                    <p:blipFill>
                      <a:blip r:embed="rId32">
                        <a:lum bright="100000"/>
                        <a:extLst>
                          <a:ext uri="{28A0092B-C50C-407E-A947-70E740481C1C}">
                            <a14:useLocalDpi xmlns:a14="http://schemas.microsoft.com/office/drawing/2010/main" val="0"/>
                          </a:ext>
                        </a:extLst>
                      </a:blip>
                      <a:srcRect/>
                      <a:stretch>
                        <a:fillRect/>
                      </a:stretch>
                    </p:blipFill>
                    <p:spPr bwMode="auto">
                      <a:xfrm>
                        <a:off x="1308100" y="4746625"/>
                        <a:ext cx="3175000"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76C986AB-7038-4B89-BDDC-6D1C16F93837}"/>
              </a:ext>
            </a:extLst>
          </p:cNvPr>
          <p:cNvSpPr txBox="1">
            <a:spLocks noChangeArrowheads="1"/>
          </p:cNvSpPr>
          <p:nvPr/>
        </p:nvSpPr>
        <p:spPr bwMode="auto">
          <a:xfrm>
            <a:off x="1295400" y="609600"/>
            <a:ext cx="55943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rPr>
              <a:t>四、涡旋电场和感生电动势的计算</a:t>
            </a:r>
          </a:p>
        </p:txBody>
      </p:sp>
      <p:sp>
        <p:nvSpPr>
          <p:cNvPr id="46083" name="Text Box 3">
            <a:extLst>
              <a:ext uri="{FF2B5EF4-FFF2-40B4-BE49-F238E27FC236}">
                <a16:creationId xmlns:a16="http://schemas.microsoft.com/office/drawing/2014/main" id="{5DBE3482-CCCB-482C-915B-615E91706B1A}"/>
              </a:ext>
            </a:extLst>
          </p:cNvPr>
          <p:cNvSpPr txBox="1">
            <a:spLocks noChangeArrowheads="1"/>
          </p:cNvSpPr>
          <p:nvPr/>
        </p:nvSpPr>
        <p:spPr bwMode="auto">
          <a:xfrm>
            <a:off x="1447800" y="4114800"/>
            <a:ext cx="50403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(1).</a:t>
            </a:r>
            <a:r>
              <a:rPr lang="zh-CN" altLang="en-US" sz="2600" b="1">
                <a:solidFill>
                  <a:srgbClr val="FFFFFF"/>
                </a:solidFill>
                <a:ea typeface="楷体_GB2312" pitchFamily="49" charset="-122"/>
              </a:rPr>
              <a:t>利用法拉第电磁感应定律计算</a:t>
            </a:r>
          </a:p>
        </p:txBody>
      </p:sp>
      <p:sp>
        <p:nvSpPr>
          <p:cNvPr id="46084" name="Text Box 4">
            <a:extLst>
              <a:ext uri="{FF2B5EF4-FFF2-40B4-BE49-F238E27FC236}">
                <a16:creationId xmlns:a16="http://schemas.microsoft.com/office/drawing/2014/main" id="{FD2CD7EA-8DF3-446A-8289-6926F67DE28E}"/>
              </a:ext>
            </a:extLst>
          </p:cNvPr>
          <p:cNvSpPr txBox="1">
            <a:spLocks noChangeArrowheads="1"/>
          </p:cNvSpPr>
          <p:nvPr/>
        </p:nvSpPr>
        <p:spPr bwMode="auto">
          <a:xfrm>
            <a:off x="1447800" y="4724400"/>
            <a:ext cx="26955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(2).</a:t>
            </a:r>
            <a:r>
              <a:rPr lang="zh-CN" altLang="en-US" sz="2600" b="1">
                <a:solidFill>
                  <a:srgbClr val="FFFFFF"/>
                </a:solidFill>
                <a:ea typeface="楷体_GB2312" pitchFamily="49" charset="-122"/>
              </a:rPr>
              <a:t>利用定义计算</a:t>
            </a:r>
          </a:p>
        </p:txBody>
      </p:sp>
      <p:grpSp>
        <p:nvGrpSpPr>
          <p:cNvPr id="46085" name="Group 5">
            <a:extLst>
              <a:ext uri="{FF2B5EF4-FFF2-40B4-BE49-F238E27FC236}">
                <a16:creationId xmlns:a16="http://schemas.microsoft.com/office/drawing/2014/main" id="{4730A83C-D266-40F9-B5AD-1A7F15F3C383}"/>
              </a:ext>
            </a:extLst>
          </p:cNvPr>
          <p:cNvGrpSpPr>
            <a:grpSpLocks/>
          </p:cNvGrpSpPr>
          <p:nvPr/>
        </p:nvGrpSpPr>
        <p:grpSpPr bwMode="auto">
          <a:xfrm>
            <a:off x="1441450" y="5191125"/>
            <a:ext cx="5368925" cy="711200"/>
            <a:chOff x="912" y="3127"/>
            <a:chExt cx="3382" cy="448"/>
          </a:xfrm>
        </p:grpSpPr>
        <p:sp>
          <p:nvSpPr>
            <p:cNvPr id="46096" name="Text Box 6">
              <a:extLst>
                <a:ext uri="{FF2B5EF4-FFF2-40B4-BE49-F238E27FC236}">
                  <a16:creationId xmlns:a16="http://schemas.microsoft.com/office/drawing/2014/main" id="{D6A55E61-67C7-48EF-84CB-CDE45473BADC}"/>
                </a:ext>
              </a:extLst>
            </p:cNvPr>
            <p:cNvSpPr txBox="1">
              <a:spLocks noChangeArrowheads="1"/>
            </p:cNvSpPr>
            <p:nvPr/>
          </p:nvSpPr>
          <p:spPr bwMode="auto">
            <a:xfrm>
              <a:off x="912" y="3178"/>
              <a:ext cx="218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(a) </a:t>
              </a:r>
              <a:r>
                <a:rPr lang="zh-CN" altLang="en-US" sz="2600" b="1">
                  <a:solidFill>
                    <a:srgbClr val="FFFFFF"/>
                  </a:solidFill>
                  <a:ea typeface="楷体_GB2312" pitchFamily="49" charset="-122"/>
                </a:rPr>
                <a:t>对于一个闭合回路</a:t>
              </a:r>
              <a:r>
                <a:rPr lang="en-US" altLang="zh-CN" sz="2600" b="1">
                  <a:solidFill>
                    <a:srgbClr val="FFFFFF"/>
                  </a:solidFill>
                  <a:ea typeface="楷体_GB2312" pitchFamily="49" charset="-122"/>
                </a:rPr>
                <a:t>:</a:t>
              </a:r>
            </a:p>
          </p:txBody>
        </p:sp>
        <p:graphicFrame>
          <p:nvGraphicFramePr>
            <p:cNvPr id="46097" name="Object 5">
              <a:extLst>
                <a:ext uri="{FF2B5EF4-FFF2-40B4-BE49-F238E27FC236}">
                  <a16:creationId xmlns:a16="http://schemas.microsoft.com/office/drawing/2014/main" id="{893A1F9E-E8E7-43D4-8E1B-03ED1F9D4607}"/>
                </a:ext>
              </a:extLst>
            </p:cNvPr>
            <p:cNvGraphicFramePr>
              <a:graphicFrameLocks noChangeAspect="1"/>
            </p:cNvGraphicFramePr>
            <p:nvPr/>
          </p:nvGraphicFramePr>
          <p:xfrm>
            <a:off x="3198" y="3127"/>
            <a:ext cx="1096" cy="448"/>
          </p:xfrm>
          <a:graphic>
            <a:graphicData uri="http://schemas.openxmlformats.org/presentationml/2006/ole">
              <mc:AlternateContent xmlns:mc="http://schemas.openxmlformats.org/markup-compatibility/2006">
                <mc:Choice xmlns:v="urn:schemas-microsoft-com:vml" Requires="v">
                  <p:oleObj name="Equation" r:id="rId2" imgW="1739900" imgH="711200" progId="Equation.3">
                    <p:embed/>
                  </p:oleObj>
                </mc:Choice>
                <mc:Fallback>
                  <p:oleObj name="Equation" r:id="rId2" imgW="1739900" imgH="711200" progId="Equation.3">
                    <p:embed/>
                    <p:pic>
                      <p:nvPicPr>
                        <p:cNvPr id="0" name="Object 5"/>
                        <p:cNvPicPr>
                          <a:picLocks noChangeAspect="1" noChangeArrowheads="1"/>
                        </p:cNvPicPr>
                        <p:nvPr/>
                      </p:nvPicPr>
                      <p:blipFill>
                        <a:blip r:embed="rId3">
                          <a:lum bright="92000"/>
                          <a:extLst>
                            <a:ext uri="{28A0092B-C50C-407E-A947-70E740481C1C}">
                              <a14:useLocalDpi xmlns:a14="http://schemas.microsoft.com/office/drawing/2010/main" val="0"/>
                            </a:ext>
                          </a:extLst>
                        </a:blip>
                        <a:srcRect/>
                        <a:stretch>
                          <a:fillRect/>
                        </a:stretch>
                      </p:blipFill>
                      <p:spPr bwMode="auto">
                        <a:xfrm>
                          <a:off x="3198" y="3127"/>
                          <a:ext cx="1096"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6086" name="Group 8">
            <a:extLst>
              <a:ext uri="{FF2B5EF4-FFF2-40B4-BE49-F238E27FC236}">
                <a16:creationId xmlns:a16="http://schemas.microsoft.com/office/drawing/2014/main" id="{EBB1D440-0592-47EE-9BE4-E727C83EF6CA}"/>
              </a:ext>
            </a:extLst>
          </p:cNvPr>
          <p:cNvGrpSpPr>
            <a:grpSpLocks/>
          </p:cNvGrpSpPr>
          <p:nvPr/>
        </p:nvGrpSpPr>
        <p:grpSpPr bwMode="auto">
          <a:xfrm>
            <a:off x="1447800" y="5873750"/>
            <a:ext cx="4625975" cy="715963"/>
            <a:chOff x="1104" y="2020"/>
            <a:chExt cx="2914" cy="451"/>
          </a:xfrm>
        </p:grpSpPr>
        <p:sp>
          <p:nvSpPr>
            <p:cNvPr id="46094" name="Text Box 9">
              <a:extLst>
                <a:ext uri="{FF2B5EF4-FFF2-40B4-BE49-F238E27FC236}">
                  <a16:creationId xmlns:a16="http://schemas.microsoft.com/office/drawing/2014/main" id="{9C48C7E4-2AD1-4B3C-A6C6-C5AF5394A857}"/>
                </a:ext>
              </a:extLst>
            </p:cNvPr>
            <p:cNvSpPr txBox="1">
              <a:spLocks noChangeArrowheads="1"/>
            </p:cNvSpPr>
            <p:nvPr/>
          </p:nvSpPr>
          <p:spPr bwMode="auto">
            <a:xfrm>
              <a:off x="1104" y="2020"/>
              <a:ext cx="177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(b) </a:t>
              </a:r>
              <a:r>
                <a:rPr lang="zh-CN" altLang="en-US" sz="2600" b="1">
                  <a:solidFill>
                    <a:srgbClr val="FFFFFF"/>
                  </a:solidFill>
                  <a:ea typeface="楷体_GB2312" pitchFamily="49" charset="-122"/>
                </a:rPr>
                <a:t>对于一段导线</a:t>
              </a:r>
              <a:r>
                <a:rPr lang="en-US" altLang="zh-CN" sz="2600" b="1">
                  <a:solidFill>
                    <a:srgbClr val="FFFFFF"/>
                  </a:solidFill>
                  <a:ea typeface="楷体_GB2312" pitchFamily="49" charset="-122"/>
                </a:rPr>
                <a:t>:</a:t>
              </a:r>
            </a:p>
          </p:txBody>
        </p:sp>
        <p:graphicFrame>
          <p:nvGraphicFramePr>
            <p:cNvPr id="46095" name="Object 4">
              <a:extLst>
                <a:ext uri="{FF2B5EF4-FFF2-40B4-BE49-F238E27FC236}">
                  <a16:creationId xmlns:a16="http://schemas.microsoft.com/office/drawing/2014/main" id="{4F1BD349-7CB6-4550-B207-2A2D12775CD3}"/>
                </a:ext>
              </a:extLst>
            </p:cNvPr>
            <p:cNvGraphicFramePr>
              <a:graphicFrameLocks noChangeAspect="1"/>
            </p:cNvGraphicFramePr>
            <p:nvPr/>
          </p:nvGraphicFramePr>
          <p:xfrm>
            <a:off x="2922" y="2023"/>
            <a:ext cx="1096" cy="448"/>
          </p:xfrm>
          <a:graphic>
            <a:graphicData uri="http://schemas.openxmlformats.org/presentationml/2006/ole">
              <mc:AlternateContent xmlns:mc="http://schemas.openxmlformats.org/markup-compatibility/2006">
                <mc:Choice xmlns:v="urn:schemas-microsoft-com:vml" Requires="v">
                  <p:oleObj name="Equation" r:id="rId4" imgW="1739900" imgH="711200" progId="Equation.3">
                    <p:embed/>
                  </p:oleObj>
                </mc:Choice>
                <mc:Fallback>
                  <p:oleObj name="Equation" r:id="rId4" imgW="1739900" imgH="711200" progId="Equation.3">
                    <p:embed/>
                    <p:pic>
                      <p:nvPicPr>
                        <p:cNvPr id="0" name="Object 4"/>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922" y="2023"/>
                          <a:ext cx="1096"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6087" name="Text Box 11">
            <a:extLst>
              <a:ext uri="{FF2B5EF4-FFF2-40B4-BE49-F238E27FC236}">
                <a16:creationId xmlns:a16="http://schemas.microsoft.com/office/drawing/2014/main" id="{9D11F8C3-E9C4-408E-9BDC-E31592E6E98F}"/>
              </a:ext>
            </a:extLst>
          </p:cNvPr>
          <p:cNvSpPr txBox="1">
            <a:spLocks noChangeArrowheads="1"/>
          </p:cNvSpPr>
          <p:nvPr/>
        </p:nvSpPr>
        <p:spPr bwMode="auto">
          <a:xfrm>
            <a:off x="1600200" y="3581400"/>
            <a:ext cx="314325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FFFFFF"/>
                </a:solidFill>
                <a:ea typeface="楷体_GB2312" pitchFamily="49" charset="-122"/>
              </a:rPr>
              <a:t>2.</a:t>
            </a:r>
            <a:r>
              <a:rPr lang="zh-CN" altLang="en-US" sz="2600" b="1">
                <a:solidFill>
                  <a:srgbClr val="FFFFFF"/>
                </a:solidFill>
                <a:ea typeface="楷体_GB2312" pitchFamily="49" charset="-122"/>
              </a:rPr>
              <a:t>感生电动势的计算</a:t>
            </a:r>
          </a:p>
        </p:txBody>
      </p:sp>
      <p:grpSp>
        <p:nvGrpSpPr>
          <p:cNvPr id="46088" name="Group 12">
            <a:extLst>
              <a:ext uri="{FF2B5EF4-FFF2-40B4-BE49-F238E27FC236}">
                <a16:creationId xmlns:a16="http://schemas.microsoft.com/office/drawing/2014/main" id="{63E7651C-A45A-4D4D-83EF-0D0B197F99AE}"/>
              </a:ext>
            </a:extLst>
          </p:cNvPr>
          <p:cNvGrpSpPr>
            <a:grpSpLocks/>
          </p:cNvGrpSpPr>
          <p:nvPr/>
        </p:nvGrpSpPr>
        <p:grpSpPr bwMode="auto">
          <a:xfrm>
            <a:off x="1447800" y="1106488"/>
            <a:ext cx="5867400" cy="901700"/>
            <a:chOff x="912" y="697"/>
            <a:chExt cx="3696" cy="568"/>
          </a:xfrm>
        </p:grpSpPr>
        <p:graphicFrame>
          <p:nvGraphicFramePr>
            <p:cNvPr id="46092" name="Object 3">
              <a:extLst>
                <a:ext uri="{FF2B5EF4-FFF2-40B4-BE49-F238E27FC236}">
                  <a16:creationId xmlns:a16="http://schemas.microsoft.com/office/drawing/2014/main" id="{AB8D0EF8-FAA2-414B-BC0A-E1F748A608A6}"/>
                </a:ext>
              </a:extLst>
            </p:cNvPr>
            <p:cNvGraphicFramePr>
              <a:graphicFrameLocks noChangeAspect="1"/>
            </p:cNvGraphicFramePr>
            <p:nvPr/>
          </p:nvGraphicFramePr>
          <p:xfrm>
            <a:off x="3264" y="697"/>
            <a:ext cx="1344" cy="568"/>
          </p:xfrm>
          <a:graphic>
            <a:graphicData uri="http://schemas.openxmlformats.org/presentationml/2006/ole">
              <mc:AlternateContent xmlns:mc="http://schemas.openxmlformats.org/markup-compatibility/2006">
                <mc:Choice xmlns:v="urn:schemas-microsoft-com:vml" Requires="v">
                  <p:oleObj name="Equation" r:id="rId6" imgW="2095395" imgH="866842" progId="Equation.3">
                    <p:embed/>
                  </p:oleObj>
                </mc:Choice>
                <mc:Fallback>
                  <p:oleObj name="Equation" r:id="rId6" imgW="2095395" imgH="86684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697"/>
                          <a:ext cx="1344" cy="568"/>
                        </a:xfrm>
                        <a:prstGeom prst="rect">
                          <a:avLst/>
                        </a:prstGeom>
                        <a:gradFill rotWithShape="1">
                          <a:gsLst>
                            <a:gs pos="0">
                              <a:srgbClr val="00CC99"/>
                            </a:gs>
                            <a:gs pos="100000">
                              <a:srgbClr val="FF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093" name="Text Box 14">
              <a:extLst>
                <a:ext uri="{FF2B5EF4-FFF2-40B4-BE49-F238E27FC236}">
                  <a16:creationId xmlns:a16="http://schemas.microsoft.com/office/drawing/2014/main" id="{735D6AA0-2880-4363-8AEB-A57BB2C9DB7E}"/>
                </a:ext>
              </a:extLst>
            </p:cNvPr>
            <p:cNvSpPr txBox="1">
              <a:spLocks noChangeArrowheads="1"/>
            </p:cNvSpPr>
            <p:nvPr/>
          </p:nvSpPr>
          <p:spPr bwMode="auto">
            <a:xfrm>
              <a:off x="912" y="829"/>
              <a:ext cx="220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600" b="1">
                  <a:solidFill>
                    <a:srgbClr val="FFC000"/>
                  </a:solidFill>
                  <a:ea typeface="楷体_GB2312" pitchFamily="49" charset="-122"/>
                </a:rPr>
                <a:t>变化磁场产生有旋电场</a:t>
              </a:r>
            </a:p>
          </p:txBody>
        </p:sp>
      </p:grpSp>
      <p:grpSp>
        <p:nvGrpSpPr>
          <p:cNvPr id="46089" name="Group 15">
            <a:extLst>
              <a:ext uri="{FF2B5EF4-FFF2-40B4-BE49-F238E27FC236}">
                <a16:creationId xmlns:a16="http://schemas.microsoft.com/office/drawing/2014/main" id="{3EA4870C-D7C3-42C8-8786-4F6EF07C1CFE}"/>
              </a:ext>
            </a:extLst>
          </p:cNvPr>
          <p:cNvGrpSpPr>
            <a:grpSpLocks/>
          </p:cNvGrpSpPr>
          <p:nvPr/>
        </p:nvGrpSpPr>
        <p:grpSpPr bwMode="auto">
          <a:xfrm>
            <a:off x="990600" y="2133600"/>
            <a:ext cx="7696200" cy="1663700"/>
            <a:chOff x="624" y="1344"/>
            <a:chExt cx="4848" cy="1048"/>
          </a:xfrm>
        </p:grpSpPr>
        <p:sp>
          <p:nvSpPr>
            <p:cNvPr id="46090" name="Text Box 16">
              <a:extLst>
                <a:ext uri="{FF2B5EF4-FFF2-40B4-BE49-F238E27FC236}">
                  <a16:creationId xmlns:a16="http://schemas.microsoft.com/office/drawing/2014/main" id="{AFB9EC1F-9602-4FBC-8BCE-46E698330499}"/>
                </a:ext>
              </a:extLst>
            </p:cNvPr>
            <p:cNvSpPr txBox="1">
              <a:spLocks noChangeArrowheads="1"/>
            </p:cNvSpPr>
            <p:nvPr/>
          </p:nvSpPr>
          <p:spPr bwMode="auto">
            <a:xfrm>
              <a:off x="624" y="1344"/>
              <a:ext cx="4848"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600" b="1">
                  <a:solidFill>
                    <a:srgbClr val="000000"/>
                  </a:solidFill>
                  <a:ea typeface="楷体_GB2312" pitchFamily="49" charset="-122"/>
                </a:rPr>
                <a:t>       </a:t>
              </a:r>
              <a:r>
                <a:rPr lang="en-US" altLang="zh-CN" sz="2600" b="1">
                  <a:solidFill>
                    <a:srgbClr val="FFFFFF"/>
                  </a:solidFill>
                  <a:ea typeface="楷体_GB2312" pitchFamily="49" charset="-122"/>
                </a:rPr>
                <a:t>1.</a:t>
              </a:r>
              <a:r>
                <a:rPr lang="zh-CN" altLang="en-US" sz="2600" b="1">
                  <a:solidFill>
                    <a:srgbClr val="FFFFFF"/>
                  </a:solidFill>
                  <a:ea typeface="楷体_GB2312" pitchFamily="49" charset="-122"/>
                </a:rPr>
                <a:t>有旋电场的计算一般情况比较复杂</a:t>
              </a:r>
              <a:r>
                <a:rPr lang="en-US" altLang="zh-CN" sz="2600" b="1">
                  <a:solidFill>
                    <a:srgbClr val="FFFFFF"/>
                  </a:solidFill>
                  <a:ea typeface="楷体_GB2312" pitchFamily="49" charset="-122"/>
                </a:rPr>
                <a:t>,</a:t>
              </a:r>
              <a:r>
                <a:rPr lang="zh-CN" altLang="en-US" sz="2600" b="1">
                  <a:solidFill>
                    <a:srgbClr val="FFFFFF"/>
                  </a:solidFill>
                  <a:ea typeface="楷体_GB2312" pitchFamily="49" charset="-122"/>
                </a:rPr>
                <a:t>但对于场的分布具有特殊对称的情况可利用有旋电场的性质求解</a:t>
              </a:r>
              <a:r>
                <a:rPr lang="en-US" altLang="zh-CN" sz="2600" b="1">
                  <a:solidFill>
                    <a:srgbClr val="FFFFFF"/>
                  </a:solidFill>
                  <a:ea typeface="楷体_GB2312" pitchFamily="49" charset="-122"/>
                </a:rPr>
                <a:t>.</a:t>
              </a:r>
            </a:p>
          </p:txBody>
        </p:sp>
        <p:graphicFrame>
          <p:nvGraphicFramePr>
            <p:cNvPr id="46091" name="Object 2">
              <a:extLst>
                <a:ext uri="{FF2B5EF4-FFF2-40B4-BE49-F238E27FC236}">
                  <a16:creationId xmlns:a16="http://schemas.microsoft.com/office/drawing/2014/main" id="{6A9D2F42-4979-4DA9-9064-88479AC159E1}"/>
                </a:ext>
              </a:extLst>
            </p:cNvPr>
            <p:cNvGraphicFramePr>
              <a:graphicFrameLocks noChangeAspect="1"/>
            </p:cNvGraphicFramePr>
            <p:nvPr/>
          </p:nvGraphicFramePr>
          <p:xfrm>
            <a:off x="3264" y="1824"/>
            <a:ext cx="1344" cy="568"/>
          </p:xfrm>
          <a:graphic>
            <a:graphicData uri="http://schemas.openxmlformats.org/presentationml/2006/ole">
              <mc:AlternateContent xmlns:mc="http://schemas.openxmlformats.org/markup-compatibility/2006">
                <mc:Choice xmlns:v="urn:schemas-microsoft-com:vml" Requires="v">
                  <p:oleObj name="Equation" r:id="rId8" imgW="2095395" imgH="866842" progId="Equation.3">
                    <p:embed/>
                  </p:oleObj>
                </mc:Choice>
                <mc:Fallback>
                  <p:oleObj name="Equation" r:id="rId8" imgW="2095395" imgH="866842" progId="Equation.3">
                    <p:embed/>
                    <p:pic>
                      <p:nvPicPr>
                        <p:cNvPr id="0" name="Object 2"/>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3264" y="1824"/>
                          <a:ext cx="1344" cy="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a:extLst>
              <a:ext uri="{FF2B5EF4-FFF2-40B4-BE49-F238E27FC236}">
                <a16:creationId xmlns:a16="http://schemas.microsoft.com/office/drawing/2014/main" id="{55E98CDF-AC70-4755-A5CB-7750C85ACFA6}"/>
              </a:ext>
            </a:extLst>
          </p:cNvPr>
          <p:cNvGrpSpPr>
            <a:grpSpLocks/>
          </p:cNvGrpSpPr>
          <p:nvPr/>
        </p:nvGrpSpPr>
        <p:grpSpPr bwMode="auto">
          <a:xfrm>
            <a:off x="1206500" y="3430588"/>
            <a:ext cx="5610225" cy="2706687"/>
            <a:chOff x="576" y="480"/>
            <a:chExt cx="3534" cy="1705"/>
          </a:xfrm>
        </p:grpSpPr>
        <p:sp>
          <p:nvSpPr>
            <p:cNvPr id="47119" name="Text Box 3">
              <a:extLst>
                <a:ext uri="{FF2B5EF4-FFF2-40B4-BE49-F238E27FC236}">
                  <a16:creationId xmlns:a16="http://schemas.microsoft.com/office/drawing/2014/main" id="{A1CA5827-ED56-4E51-9707-2860B3C6126A}"/>
                </a:ext>
              </a:extLst>
            </p:cNvPr>
            <p:cNvSpPr txBox="1">
              <a:spLocks noChangeArrowheads="1"/>
            </p:cNvSpPr>
            <p:nvPr/>
          </p:nvSpPr>
          <p:spPr bwMode="auto">
            <a:xfrm>
              <a:off x="576" y="480"/>
              <a:ext cx="14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rPr>
                <a:t>六、互感</a:t>
              </a:r>
            </a:p>
          </p:txBody>
        </p:sp>
        <p:sp>
          <p:nvSpPr>
            <p:cNvPr id="47120" name="Rectangle 4">
              <a:extLst>
                <a:ext uri="{FF2B5EF4-FFF2-40B4-BE49-F238E27FC236}">
                  <a16:creationId xmlns:a16="http://schemas.microsoft.com/office/drawing/2014/main" id="{FECFAF7A-238A-4EC6-8F20-F51A6A3A382D}"/>
                </a:ext>
              </a:extLst>
            </p:cNvPr>
            <p:cNvSpPr>
              <a:spLocks noChangeArrowheads="1"/>
            </p:cNvSpPr>
            <p:nvPr/>
          </p:nvSpPr>
          <p:spPr bwMode="auto">
            <a:xfrm>
              <a:off x="1056" y="773"/>
              <a:ext cx="12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互感系数</a:t>
              </a:r>
            </a:p>
          </p:txBody>
        </p:sp>
        <p:graphicFrame>
          <p:nvGraphicFramePr>
            <p:cNvPr id="47121" name="Object 5">
              <a:extLst>
                <a:ext uri="{FF2B5EF4-FFF2-40B4-BE49-F238E27FC236}">
                  <a16:creationId xmlns:a16="http://schemas.microsoft.com/office/drawing/2014/main" id="{1DD172A8-17AF-48C4-9774-F1BFF5A885C7}"/>
                </a:ext>
              </a:extLst>
            </p:cNvPr>
            <p:cNvGraphicFramePr>
              <a:graphicFrameLocks noChangeAspect="1"/>
            </p:cNvGraphicFramePr>
            <p:nvPr/>
          </p:nvGraphicFramePr>
          <p:xfrm>
            <a:off x="2750" y="672"/>
            <a:ext cx="1360" cy="576"/>
          </p:xfrm>
          <a:graphic>
            <a:graphicData uri="http://schemas.openxmlformats.org/presentationml/2006/ole">
              <mc:AlternateContent xmlns:mc="http://schemas.openxmlformats.org/markup-compatibility/2006">
                <mc:Choice xmlns:v="urn:schemas-microsoft-com:vml" Requires="v">
                  <p:oleObj name="公式" r:id="rId2" imgW="2159000" imgH="914400" progId="Equation.3">
                    <p:embed/>
                  </p:oleObj>
                </mc:Choice>
                <mc:Fallback>
                  <p:oleObj name="公式" r:id="rId2" imgW="2159000" imgH="914400" progId="Equation.3">
                    <p:embed/>
                    <p:pic>
                      <p:nvPicPr>
                        <p:cNvPr id="0" name="Object 5"/>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2750" y="672"/>
                          <a:ext cx="1360"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2" name="Rectangle 6">
              <a:extLst>
                <a:ext uri="{FF2B5EF4-FFF2-40B4-BE49-F238E27FC236}">
                  <a16:creationId xmlns:a16="http://schemas.microsoft.com/office/drawing/2014/main" id="{E6D5E953-7F8E-4922-8F41-6FFC1ACF4C71}"/>
                </a:ext>
              </a:extLst>
            </p:cNvPr>
            <p:cNvSpPr>
              <a:spLocks noChangeArrowheads="1"/>
            </p:cNvSpPr>
            <p:nvPr/>
          </p:nvSpPr>
          <p:spPr bwMode="auto">
            <a:xfrm>
              <a:off x="1028" y="1324"/>
              <a:ext cx="14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互感电动势</a:t>
              </a:r>
            </a:p>
          </p:txBody>
        </p:sp>
        <p:graphicFrame>
          <p:nvGraphicFramePr>
            <p:cNvPr id="47123" name="Object 6">
              <a:extLst>
                <a:ext uri="{FF2B5EF4-FFF2-40B4-BE49-F238E27FC236}">
                  <a16:creationId xmlns:a16="http://schemas.microsoft.com/office/drawing/2014/main" id="{F3A9644A-2769-4783-8806-7DBFDDA9FB9A}"/>
                </a:ext>
              </a:extLst>
            </p:cNvPr>
            <p:cNvGraphicFramePr>
              <a:graphicFrameLocks noChangeAspect="1"/>
            </p:cNvGraphicFramePr>
            <p:nvPr/>
          </p:nvGraphicFramePr>
          <p:xfrm>
            <a:off x="2736" y="1200"/>
            <a:ext cx="1216" cy="528"/>
          </p:xfrm>
          <a:graphic>
            <a:graphicData uri="http://schemas.openxmlformats.org/presentationml/2006/ole">
              <mc:AlternateContent xmlns:mc="http://schemas.openxmlformats.org/markup-compatibility/2006">
                <mc:Choice xmlns:v="urn:schemas-microsoft-com:vml" Requires="v">
                  <p:oleObj name="公式" r:id="rId4" imgW="1930400" imgH="838200" progId="Equation.3">
                    <p:embed/>
                  </p:oleObj>
                </mc:Choice>
                <mc:Fallback>
                  <p:oleObj name="公式" r:id="rId4" imgW="1930400" imgH="838200" progId="Equation.3">
                    <p:embed/>
                    <p:pic>
                      <p:nvPicPr>
                        <p:cNvPr id="0" name="Object 6"/>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2736" y="1200"/>
                          <a:ext cx="1216"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4" name="Rectangle 8">
              <a:extLst>
                <a:ext uri="{FF2B5EF4-FFF2-40B4-BE49-F238E27FC236}">
                  <a16:creationId xmlns:a16="http://schemas.microsoft.com/office/drawing/2014/main" id="{B752540D-938F-4594-8FED-B908CA5CAA86}"/>
                </a:ext>
              </a:extLst>
            </p:cNvPr>
            <p:cNvSpPr>
              <a:spLocks noChangeArrowheads="1"/>
            </p:cNvSpPr>
            <p:nvPr/>
          </p:nvSpPr>
          <p:spPr bwMode="auto">
            <a:xfrm>
              <a:off x="1036" y="1858"/>
              <a:ext cx="12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互感磁能</a:t>
              </a:r>
            </a:p>
          </p:txBody>
        </p:sp>
        <p:graphicFrame>
          <p:nvGraphicFramePr>
            <p:cNvPr id="47125" name="Object 7">
              <a:extLst>
                <a:ext uri="{FF2B5EF4-FFF2-40B4-BE49-F238E27FC236}">
                  <a16:creationId xmlns:a16="http://schemas.microsoft.com/office/drawing/2014/main" id="{DACE9554-51F0-4641-9527-774D1010F28D}"/>
                </a:ext>
              </a:extLst>
            </p:cNvPr>
            <p:cNvGraphicFramePr>
              <a:graphicFrameLocks noChangeAspect="1"/>
            </p:cNvGraphicFramePr>
            <p:nvPr/>
          </p:nvGraphicFramePr>
          <p:xfrm>
            <a:off x="2723" y="1898"/>
            <a:ext cx="1328" cy="271"/>
          </p:xfrm>
          <a:graphic>
            <a:graphicData uri="http://schemas.openxmlformats.org/presentationml/2006/ole">
              <mc:AlternateContent xmlns:mc="http://schemas.openxmlformats.org/markup-compatibility/2006">
                <mc:Choice xmlns:v="urn:schemas-microsoft-com:vml" Requires="v">
                  <p:oleObj name="公式" r:id="rId6" imgW="2108200" imgH="431800" progId="Equation.3">
                    <p:embed/>
                  </p:oleObj>
                </mc:Choice>
                <mc:Fallback>
                  <p:oleObj name="公式" r:id="rId6" imgW="2108200" imgH="431800" progId="Equation.3">
                    <p:embed/>
                    <p:pic>
                      <p:nvPicPr>
                        <p:cNvPr id="0" name="Object 7"/>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723" y="1898"/>
                          <a:ext cx="132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07" name="Rectangle 10">
            <a:hlinkClick r:id="" action="ppaction://hlinkshowjump?jump=previousslide"/>
            <a:extLst>
              <a:ext uri="{FF2B5EF4-FFF2-40B4-BE49-F238E27FC236}">
                <a16:creationId xmlns:a16="http://schemas.microsoft.com/office/drawing/2014/main" id="{B36DBD89-AF5F-43D0-B03E-7302F0F0D119}"/>
              </a:ext>
            </a:extLst>
          </p:cNvPr>
          <p:cNvSpPr>
            <a:spLocks noChangeArrowheads="1"/>
          </p:cNvSpPr>
          <p:nvPr/>
        </p:nvSpPr>
        <p:spPr bwMode="auto">
          <a:xfrm>
            <a:off x="2540000" y="6097588"/>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47108" name="Rectangle 11">
            <a:hlinkClick r:id="" action="ppaction://hlinkshowjump?jump=nextslide"/>
            <a:extLst>
              <a:ext uri="{FF2B5EF4-FFF2-40B4-BE49-F238E27FC236}">
                <a16:creationId xmlns:a16="http://schemas.microsoft.com/office/drawing/2014/main" id="{D8CDB90E-554E-454E-815F-C60ACE4708FE}"/>
              </a:ext>
            </a:extLst>
          </p:cNvPr>
          <p:cNvSpPr>
            <a:spLocks noChangeArrowheads="1"/>
          </p:cNvSpPr>
          <p:nvPr/>
        </p:nvSpPr>
        <p:spPr bwMode="auto">
          <a:xfrm>
            <a:off x="4178300" y="6078538"/>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47109" name="Rectangle 12">
            <a:hlinkClick r:id="" action="ppaction://hlinkshowjump?jump=firstslide"/>
            <a:extLst>
              <a:ext uri="{FF2B5EF4-FFF2-40B4-BE49-F238E27FC236}">
                <a16:creationId xmlns:a16="http://schemas.microsoft.com/office/drawing/2014/main" id="{DBA22B5E-B3FA-4345-A6A6-2C72D90F392B}"/>
              </a:ext>
            </a:extLst>
          </p:cNvPr>
          <p:cNvSpPr>
            <a:spLocks noChangeArrowheads="1"/>
          </p:cNvSpPr>
          <p:nvPr/>
        </p:nvSpPr>
        <p:spPr bwMode="auto">
          <a:xfrm>
            <a:off x="5778500" y="6097588"/>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47110" name="Group 14">
            <a:extLst>
              <a:ext uri="{FF2B5EF4-FFF2-40B4-BE49-F238E27FC236}">
                <a16:creationId xmlns:a16="http://schemas.microsoft.com/office/drawing/2014/main" id="{2D5A71F3-A518-4DB5-AC53-4C66C600F398}"/>
              </a:ext>
            </a:extLst>
          </p:cNvPr>
          <p:cNvGrpSpPr>
            <a:grpSpLocks/>
          </p:cNvGrpSpPr>
          <p:nvPr/>
        </p:nvGrpSpPr>
        <p:grpSpPr bwMode="auto">
          <a:xfrm>
            <a:off x="1435100" y="382588"/>
            <a:ext cx="4997450" cy="3000375"/>
            <a:chOff x="624" y="2064"/>
            <a:chExt cx="3148" cy="1890"/>
          </a:xfrm>
        </p:grpSpPr>
        <p:sp>
          <p:nvSpPr>
            <p:cNvPr id="47112" name="Text Box 15">
              <a:extLst>
                <a:ext uri="{FF2B5EF4-FFF2-40B4-BE49-F238E27FC236}">
                  <a16:creationId xmlns:a16="http://schemas.microsoft.com/office/drawing/2014/main" id="{7677BD48-DE09-43AF-AC9A-F2507CDA1C13}"/>
                </a:ext>
              </a:extLst>
            </p:cNvPr>
            <p:cNvSpPr txBox="1">
              <a:spLocks noChangeArrowheads="1"/>
            </p:cNvSpPr>
            <p:nvPr/>
          </p:nvSpPr>
          <p:spPr bwMode="auto">
            <a:xfrm>
              <a:off x="624" y="2064"/>
              <a:ext cx="12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rPr>
                <a:t>五、自感</a:t>
              </a:r>
            </a:p>
          </p:txBody>
        </p:sp>
        <p:sp>
          <p:nvSpPr>
            <p:cNvPr id="47113" name="Rectangle 16">
              <a:extLst>
                <a:ext uri="{FF2B5EF4-FFF2-40B4-BE49-F238E27FC236}">
                  <a16:creationId xmlns:a16="http://schemas.microsoft.com/office/drawing/2014/main" id="{B4293C1A-3078-4B71-8673-27CFEF3B3788}"/>
                </a:ext>
              </a:extLst>
            </p:cNvPr>
            <p:cNvSpPr>
              <a:spLocks noChangeArrowheads="1"/>
            </p:cNvSpPr>
            <p:nvPr/>
          </p:nvSpPr>
          <p:spPr bwMode="auto">
            <a:xfrm>
              <a:off x="1032" y="2392"/>
              <a:ext cx="12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自感系数</a:t>
              </a:r>
            </a:p>
          </p:txBody>
        </p:sp>
        <p:graphicFrame>
          <p:nvGraphicFramePr>
            <p:cNvPr id="47114" name="Object 2">
              <a:extLst>
                <a:ext uri="{FF2B5EF4-FFF2-40B4-BE49-F238E27FC236}">
                  <a16:creationId xmlns:a16="http://schemas.microsoft.com/office/drawing/2014/main" id="{FBED2939-9B9F-47EC-B682-E1780C9AD187}"/>
                </a:ext>
              </a:extLst>
            </p:cNvPr>
            <p:cNvGraphicFramePr>
              <a:graphicFrameLocks noChangeAspect="1"/>
            </p:cNvGraphicFramePr>
            <p:nvPr/>
          </p:nvGraphicFramePr>
          <p:xfrm>
            <a:off x="2708" y="2286"/>
            <a:ext cx="584" cy="520"/>
          </p:xfrm>
          <a:graphic>
            <a:graphicData uri="http://schemas.openxmlformats.org/presentationml/2006/ole">
              <mc:AlternateContent xmlns:mc="http://schemas.openxmlformats.org/markup-compatibility/2006">
                <mc:Choice xmlns:v="urn:schemas-microsoft-com:vml" Requires="v">
                  <p:oleObj name="公式" r:id="rId8" imgW="927100" imgH="825500" progId="Equation.3">
                    <p:embed/>
                  </p:oleObj>
                </mc:Choice>
                <mc:Fallback>
                  <p:oleObj name="公式" r:id="rId8" imgW="927100" imgH="825500" progId="Equation.3">
                    <p:embed/>
                    <p:pic>
                      <p:nvPicPr>
                        <p:cNvPr id="0" name="Object 2"/>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2708" y="2286"/>
                          <a:ext cx="584"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5" name="Rectangle 18">
              <a:extLst>
                <a:ext uri="{FF2B5EF4-FFF2-40B4-BE49-F238E27FC236}">
                  <a16:creationId xmlns:a16="http://schemas.microsoft.com/office/drawing/2014/main" id="{3A8B66AF-2488-402B-8417-0E549533EF20}"/>
                </a:ext>
              </a:extLst>
            </p:cNvPr>
            <p:cNvSpPr>
              <a:spLocks noChangeArrowheads="1"/>
            </p:cNvSpPr>
            <p:nvPr/>
          </p:nvSpPr>
          <p:spPr bwMode="auto">
            <a:xfrm>
              <a:off x="1032" y="2956"/>
              <a:ext cx="14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自感电动势</a:t>
              </a:r>
            </a:p>
          </p:txBody>
        </p:sp>
        <p:graphicFrame>
          <p:nvGraphicFramePr>
            <p:cNvPr id="47116" name="Object 3">
              <a:extLst>
                <a:ext uri="{FF2B5EF4-FFF2-40B4-BE49-F238E27FC236}">
                  <a16:creationId xmlns:a16="http://schemas.microsoft.com/office/drawing/2014/main" id="{082E4402-2836-4018-968C-08B85AD40446}"/>
                </a:ext>
              </a:extLst>
            </p:cNvPr>
            <p:cNvGraphicFramePr>
              <a:graphicFrameLocks noChangeAspect="1"/>
            </p:cNvGraphicFramePr>
            <p:nvPr/>
          </p:nvGraphicFramePr>
          <p:xfrm>
            <a:off x="2716" y="2832"/>
            <a:ext cx="1016" cy="528"/>
          </p:xfrm>
          <a:graphic>
            <a:graphicData uri="http://schemas.openxmlformats.org/presentationml/2006/ole">
              <mc:AlternateContent xmlns:mc="http://schemas.openxmlformats.org/markup-compatibility/2006">
                <mc:Choice xmlns:v="urn:schemas-microsoft-com:vml" Requires="v">
                  <p:oleObj name="公式" r:id="rId10" imgW="1612900" imgH="838200" progId="Equation.3">
                    <p:embed/>
                  </p:oleObj>
                </mc:Choice>
                <mc:Fallback>
                  <p:oleObj name="公式" r:id="rId10" imgW="1612900" imgH="838200" progId="Equation.3">
                    <p:embed/>
                    <p:pic>
                      <p:nvPicPr>
                        <p:cNvPr id="0" name="Object 3"/>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2716" y="2832"/>
                          <a:ext cx="1016" cy="5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7" name="Rectangle 20">
              <a:extLst>
                <a:ext uri="{FF2B5EF4-FFF2-40B4-BE49-F238E27FC236}">
                  <a16:creationId xmlns:a16="http://schemas.microsoft.com/office/drawing/2014/main" id="{C4A3A235-0F77-42D7-97EF-1ED88623B599}"/>
                </a:ext>
              </a:extLst>
            </p:cNvPr>
            <p:cNvSpPr>
              <a:spLocks noChangeArrowheads="1"/>
            </p:cNvSpPr>
            <p:nvPr/>
          </p:nvSpPr>
          <p:spPr bwMode="auto">
            <a:xfrm>
              <a:off x="1044" y="3504"/>
              <a:ext cx="11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自感磁能</a:t>
              </a:r>
            </a:p>
          </p:txBody>
        </p:sp>
        <p:graphicFrame>
          <p:nvGraphicFramePr>
            <p:cNvPr id="47118" name="Object 4">
              <a:extLst>
                <a:ext uri="{FF2B5EF4-FFF2-40B4-BE49-F238E27FC236}">
                  <a16:creationId xmlns:a16="http://schemas.microsoft.com/office/drawing/2014/main" id="{AD5E09E4-2CD6-4D6B-8619-C425085A7BA0}"/>
                </a:ext>
              </a:extLst>
            </p:cNvPr>
            <p:cNvGraphicFramePr>
              <a:graphicFrameLocks noChangeAspect="1"/>
            </p:cNvGraphicFramePr>
            <p:nvPr/>
          </p:nvGraphicFramePr>
          <p:xfrm>
            <a:off x="2716" y="3434"/>
            <a:ext cx="1056" cy="520"/>
          </p:xfrm>
          <a:graphic>
            <a:graphicData uri="http://schemas.openxmlformats.org/presentationml/2006/ole">
              <mc:AlternateContent xmlns:mc="http://schemas.openxmlformats.org/markup-compatibility/2006">
                <mc:Choice xmlns:v="urn:schemas-microsoft-com:vml" Requires="v">
                  <p:oleObj name="公式" r:id="rId12" imgW="1676400" imgH="825500" progId="Equation.3">
                    <p:embed/>
                  </p:oleObj>
                </mc:Choice>
                <mc:Fallback>
                  <p:oleObj name="公式" r:id="rId12" imgW="1676400" imgH="825500" progId="Equation.3">
                    <p:embed/>
                    <p:pic>
                      <p:nvPicPr>
                        <p:cNvPr id="0" name="Object 4"/>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2716" y="3434"/>
                          <a:ext cx="1056" cy="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7111" name="五角星 21">
            <a:extLst>
              <a:ext uri="{FF2B5EF4-FFF2-40B4-BE49-F238E27FC236}">
                <a16:creationId xmlns:a16="http://schemas.microsoft.com/office/drawing/2014/main" id="{2ABE073D-BD15-422C-9EFA-BF3912AD899B}"/>
              </a:ext>
            </a:extLst>
          </p:cNvPr>
          <p:cNvSpPr>
            <a:spLocks noChangeArrowheads="1"/>
          </p:cNvSpPr>
          <p:nvPr/>
        </p:nvSpPr>
        <p:spPr bwMode="auto">
          <a:xfrm>
            <a:off x="1657350" y="5692775"/>
            <a:ext cx="279400" cy="296863"/>
          </a:xfrm>
          <a:custGeom>
            <a:avLst/>
            <a:gdLst>
              <a:gd name="T0" fmla="*/ 139700 w 279400"/>
              <a:gd name="T1" fmla="*/ 0 h 296862"/>
              <a:gd name="T2" fmla="*/ 0 w 279400"/>
              <a:gd name="T3" fmla="*/ 113391 h 296862"/>
              <a:gd name="T4" fmla="*/ 53361 w 279400"/>
              <a:gd name="T5" fmla="*/ 296865 h 296862"/>
              <a:gd name="T6" fmla="*/ 226039 w 279400"/>
              <a:gd name="T7" fmla="*/ 296865 h 296862"/>
              <a:gd name="T8" fmla="*/ 279400 w 279400"/>
              <a:gd name="T9" fmla="*/ 113391 h 296862"/>
              <a:gd name="T10" fmla="*/ 17694720 60000 65536"/>
              <a:gd name="T11" fmla="*/ 11796480 60000 65536"/>
              <a:gd name="T12" fmla="*/ 5898240 60000 65536"/>
              <a:gd name="T13" fmla="*/ 5898240 60000 65536"/>
              <a:gd name="T14" fmla="*/ 0 60000 65536"/>
              <a:gd name="T15" fmla="*/ 86340 w 279400"/>
              <a:gd name="T16" fmla="*/ 113392 h 296862"/>
              <a:gd name="T17" fmla="*/ 193060 w 279400"/>
              <a:gd name="T18" fmla="*/ 226781 h 296862"/>
            </a:gdLst>
            <a:ahLst/>
            <a:cxnLst>
              <a:cxn ang="T10">
                <a:pos x="T0" y="T1"/>
              </a:cxn>
              <a:cxn ang="T11">
                <a:pos x="T2" y="T3"/>
              </a:cxn>
              <a:cxn ang="T12">
                <a:pos x="T4" y="T5"/>
              </a:cxn>
              <a:cxn ang="T13">
                <a:pos x="T6" y="T7"/>
              </a:cxn>
              <a:cxn ang="T14">
                <a:pos x="T8" y="T9"/>
              </a:cxn>
            </a:cxnLst>
            <a:rect l="T15" t="T16" r="T17" b="T18"/>
            <a:pathLst>
              <a:path w="279400" h="296862">
                <a:moveTo>
                  <a:pt x="0" y="113391"/>
                </a:moveTo>
                <a:lnTo>
                  <a:pt x="106722" y="113392"/>
                </a:lnTo>
                <a:lnTo>
                  <a:pt x="139700" y="0"/>
                </a:lnTo>
                <a:lnTo>
                  <a:pt x="172678" y="113392"/>
                </a:lnTo>
                <a:lnTo>
                  <a:pt x="279400" y="113391"/>
                </a:lnTo>
                <a:lnTo>
                  <a:pt x="193060" y="183470"/>
                </a:lnTo>
                <a:lnTo>
                  <a:pt x="226039" y="296861"/>
                </a:lnTo>
                <a:lnTo>
                  <a:pt x="139700" y="226781"/>
                </a:lnTo>
                <a:lnTo>
                  <a:pt x="53361" y="296861"/>
                </a:lnTo>
                <a:lnTo>
                  <a:pt x="86340" y="183470"/>
                </a:lnTo>
                <a:lnTo>
                  <a:pt x="0" y="113391"/>
                </a:lnTo>
                <a:close/>
              </a:path>
            </a:pathLst>
          </a:custGeom>
          <a:solidFill>
            <a:srgbClr val="00CC99"/>
          </a:solidFill>
          <a:ln w="9525" algn="ctr">
            <a:solidFill>
              <a:srgbClr val="000000"/>
            </a:solidFill>
            <a:round/>
            <a:headEnd/>
            <a:tailEnd/>
          </a:ln>
        </p:spPr>
        <p:txBody>
          <a:bodyPr/>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82DAB1A0-EFFF-4AA5-BD8A-B4BE7E8ED661}"/>
              </a:ext>
            </a:extLst>
          </p:cNvPr>
          <p:cNvSpPr txBox="1">
            <a:spLocks noChangeArrowheads="1"/>
          </p:cNvSpPr>
          <p:nvPr/>
        </p:nvSpPr>
        <p:spPr bwMode="auto">
          <a:xfrm>
            <a:off x="1103313" y="700088"/>
            <a:ext cx="251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rPr>
              <a:t>七、磁场能量</a:t>
            </a:r>
          </a:p>
        </p:txBody>
      </p:sp>
      <p:graphicFrame>
        <p:nvGraphicFramePr>
          <p:cNvPr id="48131" name="Object 2">
            <a:extLst>
              <a:ext uri="{FF2B5EF4-FFF2-40B4-BE49-F238E27FC236}">
                <a16:creationId xmlns:a16="http://schemas.microsoft.com/office/drawing/2014/main" id="{1FA0A2AC-3AFE-411F-ABA8-5D02A3676E02}"/>
              </a:ext>
            </a:extLst>
          </p:cNvPr>
          <p:cNvGraphicFramePr>
            <a:graphicFrameLocks noChangeAspect="1"/>
          </p:cNvGraphicFramePr>
          <p:nvPr/>
        </p:nvGraphicFramePr>
        <p:xfrm>
          <a:off x="3373438" y="1042988"/>
          <a:ext cx="4600575" cy="969962"/>
        </p:xfrm>
        <a:graphic>
          <a:graphicData uri="http://schemas.openxmlformats.org/presentationml/2006/ole">
            <mc:AlternateContent xmlns:mc="http://schemas.openxmlformats.org/markup-compatibility/2006">
              <mc:Choice xmlns:v="urn:schemas-microsoft-com:vml" Requires="v">
                <p:oleObj name="Equation" r:id="rId2" imgW="2108200" imgH="444500" progId="Equation.DSMT4">
                  <p:embed/>
                </p:oleObj>
              </mc:Choice>
              <mc:Fallback>
                <p:oleObj name="Equation" r:id="rId2" imgW="2108200" imgH="444500" progId="Equation.DSMT4">
                  <p:embed/>
                  <p:pic>
                    <p:nvPicPr>
                      <p:cNvPr id="0" name="Object 2"/>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3373438" y="1042988"/>
                        <a:ext cx="4600575" cy="969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2" name="Rectangle 4">
            <a:extLst>
              <a:ext uri="{FF2B5EF4-FFF2-40B4-BE49-F238E27FC236}">
                <a16:creationId xmlns:a16="http://schemas.microsoft.com/office/drawing/2014/main" id="{F8EC5946-425D-478E-83D7-815DB4726DBF}"/>
              </a:ext>
            </a:extLst>
          </p:cNvPr>
          <p:cNvSpPr>
            <a:spLocks noChangeArrowheads="1"/>
          </p:cNvSpPr>
          <p:nvPr/>
        </p:nvSpPr>
        <p:spPr bwMode="auto">
          <a:xfrm>
            <a:off x="1676400" y="1219200"/>
            <a:ext cx="1789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磁能密度</a:t>
            </a:r>
          </a:p>
        </p:txBody>
      </p:sp>
      <p:sp>
        <p:nvSpPr>
          <p:cNvPr id="48133" name="Rectangle 5">
            <a:extLst>
              <a:ext uri="{FF2B5EF4-FFF2-40B4-BE49-F238E27FC236}">
                <a16:creationId xmlns:a16="http://schemas.microsoft.com/office/drawing/2014/main" id="{C07A1763-2826-4BDC-A73B-3A410C439332}"/>
              </a:ext>
            </a:extLst>
          </p:cNvPr>
          <p:cNvSpPr>
            <a:spLocks noChangeArrowheads="1"/>
          </p:cNvSpPr>
          <p:nvPr/>
        </p:nvSpPr>
        <p:spPr bwMode="auto">
          <a:xfrm>
            <a:off x="1677988" y="1887538"/>
            <a:ext cx="1695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磁能公式</a:t>
            </a:r>
          </a:p>
        </p:txBody>
      </p:sp>
      <p:graphicFrame>
        <p:nvGraphicFramePr>
          <p:cNvPr id="48134" name="Object 3">
            <a:extLst>
              <a:ext uri="{FF2B5EF4-FFF2-40B4-BE49-F238E27FC236}">
                <a16:creationId xmlns:a16="http://schemas.microsoft.com/office/drawing/2014/main" id="{42DD9357-D2D7-40A1-9778-4B80A3C357A3}"/>
              </a:ext>
            </a:extLst>
          </p:cNvPr>
          <p:cNvGraphicFramePr>
            <a:graphicFrameLocks noChangeAspect="1"/>
          </p:cNvGraphicFramePr>
          <p:nvPr/>
        </p:nvGraphicFramePr>
        <p:xfrm>
          <a:off x="3741738" y="2012950"/>
          <a:ext cx="2286000" cy="787400"/>
        </p:xfrm>
        <a:graphic>
          <a:graphicData uri="http://schemas.openxmlformats.org/presentationml/2006/ole">
            <mc:AlternateContent xmlns:mc="http://schemas.openxmlformats.org/markup-compatibility/2006">
              <mc:Choice xmlns:v="urn:schemas-microsoft-com:vml" Requires="v">
                <p:oleObj name="公式" r:id="rId4" imgW="2286000" imgH="787400" progId="Equation.3">
                  <p:embed/>
                </p:oleObj>
              </mc:Choice>
              <mc:Fallback>
                <p:oleObj name="公式" r:id="rId4" imgW="2286000" imgH="787400" progId="Equation.3">
                  <p:embed/>
                  <p:pic>
                    <p:nvPicPr>
                      <p:cNvPr id="0" name="Object 3"/>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3741738" y="2012950"/>
                        <a:ext cx="22860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5" name="Text Box 15">
            <a:extLst>
              <a:ext uri="{FF2B5EF4-FFF2-40B4-BE49-F238E27FC236}">
                <a16:creationId xmlns:a16="http://schemas.microsoft.com/office/drawing/2014/main" id="{C9471ADD-2AB8-4E5D-8993-00B3A7CAF892}"/>
              </a:ext>
            </a:extLst>
          </p:cNvPr>
          <p:cNvSpPr txBox="1">
            <a:spLocks noChangeArrowheads="1"/>
          </p:cNvSpPr>
          <p:nvPr/>
        </p:nvSpPr>
        <p:spPr bwMode="auto">
          <a:xfrm>
            <a:off x="1219200" y="2868613"/>
            <a:ext cx="3430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rPr>
              <a:t>八、麦克斯韦方程组</a:t>
            </a:r>
          </a:p>
        </p:txBody>
      </p:sp>
      <p:grpSp>
        <p:nvGrpSpPr>
          <p:cNvPr id="48136" name="Group 16">
            <a:extLst>
              <a:ext uri="{FF2B5EF4-FFF2-40B4-BE49-F238E27FC236}">
                <a16:creationId xmlns:a16="http://schemas.microsoft.com/office/drawing/2014/main" id="{4578AB6E-45DA-41F9-9D1F-27B5AED13216}"/>
              </a:ext>
            </a:extLst>
          </p:cNvPr>
          <p:cNvGrpSpPr>
            <a:grpSpLocks/>
          </p:cNvGrpSpPr>
          <p:nvPr/>
        </p:nvGrpSpPr>
        <p:grpSpPr bwMode="auto">
          <a:xfrm>
            <a:off x="1447800" y="3249613"/>
            <a:ext cx="6832600" cy="1700212"/>
            <a:chOff x="936" y="1920"/>
            <a:chExt cx="4304" cy="1071"/>
          </a:xfrm>
        </p:grpSpPr>
        <p:graphicFrame>
          <p:nvGraphicFramePr>
            <p:cNvPr id="48142" name="Object 4">
              <a:extLst>
                <a:ext uri="{FF2B5EF4-FFF2-40B4-BE49-F238E27FC236}">
                  <a16:creationId xmlns:a16="http://schemas.microsoft.com/office/drawing/2014/main" id="{78F81D19-2B8E-4BA4-9CCB-19E583A38652}"/>
                </a:ext>
              </a:extLst>
            </p:cNvPr>
            <p:cNvGraphicFramePr>
              <a:graphicFrameLocks noChangeAspect="1"/>
            </p:cNvGraphicFramePr>
            <p:nvPr/>
          </p:nvGraphicFramePr>
          <p:xfrm>
            <a:off x="2586" y="1920"/>
            <a:ext cx="2120" cy="543"/>
          </p:xfrm>
          <a:graphic>
            <a:graphicData uri="http://schemas.openxmlformats.org/presentationml/2006/ole">
              <mc:AlternateContent xmlns:mc="http://schemas.openxmlformats.org/markup-compatibility/2006">
                <mc:Choice xmlns:v="urn:schemas-microsoft-com:vml" Requires="v">
                  <p:oleObj name="Equation" r:id="rId6" imgW="3365500" imgH="863600" progId="Equation.3">
                    <p:embed/>
                  </p:oleObj>
                </mc:Choice>
                <mc:Fallback>
                  <p:oleObj name="Equation" r:id="rId6" imgW="3365500" imgH="863600" progId="Equation.3">
                    <p:embed/>
                    <p:pic>
                      <p:nvPicPr>
                        <p:cNvPr id="0" name="Object 4"/>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586" y="1920"/>
                          <a:ext cx="2120"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3" name="Object 5">
              <a:extLst>
                <a:ext uri="{FF2B5EF4-FFF2-40B4-BE49-F238E27FC236}">
                  <a16:creationId xmlns:a16="http://schemas.microsoft.com/office/drawing/2014/main" id="{CCBB00BF-C392-4019-BB3B-C8FFBE5737ED}"/>
                </a:ext>
              </a:extLst>
            </p:cNvPr>
            <p:cNvGraphicFramePr>
              <a:graphicFrameLocks noChangeAspect="1"/>
            </p:cNvGraphicFramePr>
            <p:nvPr/>
          </p:nvGraphicFramePr>
          <p:xfrm>
            <a:off x="940" y="2620"/>
            <a:ext cx="1200" cy="304"/>
          </p:xfrm>
          <a:graphic>
            <a:graphicData uri="http://schemas.openxmlformats.org/presentationml/2006/ole">
              <mc:AlternateContent xmlns:mc="http://schemas.openxmlformats.org/markup-compatibility/2006">
                <mc:Choice xmlns:v="urn:schemas-microsoft-com:vml" Requires="v">
                  <p:oleObj name="Equation" r:id="rId8" imgW="1905000" imgH="482600" progId="Equation.3">
                    <p:embed/>
                  </p:oleObj>
                </mc:Choice>
                <mc:Fallback>
                  <p:oleObj name="Equation" r:id="rId8" imgW="1905000" imgH="482600" progId="Equation.3">
                    <p:embed/>
                    <p:pic>
                      <p:nvPicPr>
                        <p:cNvPr id="0" name="Object 5"/>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940" y="2620"/>
                          <a:ext cx="120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4" name="Object 6">
              <a:extLst>
                <a:ext uri="{FF2B5EF4-FFF2-40B4-BE49-F238E27FC236}">
                  <a16:creationId xmlns:a16="http://schemas.microsoft.com/office/drawing/2014/main" id="{AD9C4450-7D5D-474D-9375-4D30644FBB7A}"/>
                </a:ext>
              </a:extLst>
            </p:cNvPr>
            <p:cNvGraphicFramePr>
              <a:graphicFrameLocks noChangeAspect="1"/>
            </p:cNvGraphicFramePr>
            <p:nvPr/>
          </p:nvGraphicFramePr>
          <p:xfrm>
            <a:off x="936" y="2080"/>
            <a:ext cx="1520" cy="304"/>
          </p:xfrm>
          <a:graphic>
            <a:graphicData uri="http://schemas.openxmlformats.org/presentationml/2006/ole">
              <mc:AlternateContent xmlns:mc="http://schemas.openxmlformats.org/markup-compatibility/2006">
                <mc:Choice xmlns:v="urn:schemas-microsoft-com:vml" Requires="v">
                  <p:oleObj name="Equation" r:id="rId10" imgW="2413000" imgH="482600" progId="Equation.3">
                    <p:embed/>
                  </p:oleObj>
                </mc:Choice>
                <mc:Fallback>
                  <p:oleObj name="Equation" r:id="rId10" imgW="2413000" imgH="482600" progId="Equation.3">
                    <p:embed/>
                    <p:pic>
                      <p:nvPicPr>
                        <p:cNvPr id="0" name="Object 6"/>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936" y="2080"/>
                          <a:ext cx="1520"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45" name="Object 7">
              <a:extLst>
                <a:ext uri="{FF2B5EF4-FFF2-40B4-BE49-F238E27FC236}">
                  <a16:creationId xmlns:a16="http://schemas.microsoft.com/office/drawing/2014/main" id="{6E856466-54D6-42C9-891A-D1CC8B316E43}"/>
                </a:ext>
              </a:extLst>
            </p:cNvPr>
            <p:cNvGraphicFramePr>
              <a:graphicFrameLocks noChangeAspect="1"/>
            </p:cNvGraphicFramePr>
            <p:nvPr/>
          </p:nvGraphicFramePr>
          <p:xfrm>
            <a:off x="2584" y="2448"/>
            <a:ext cx="2656" cy="543"/>
          </p:xfrm>
          <a:graphic>
            <a:graphicData uri="http://schemas.openxmlformats.org/presentationml/2006/ole">
              <mc:AlternateContent xmlns:mc="http://schemas.openxmlformats.org/markup-compatibility/2006">
                <mc:Choice xmlns:v="urn:schemas-microsoft-com:vml" Requires="v">
                  <p:oleObj name="Equation" r:id="rId12" imgW="4216400" imgH="863600" progId="Equation.3">
                    <p:embed/>
                  </p:oleObj>
                </mc:Choice>
                <mc:Fallback>
                  <p:oleObj name="Equation" r:id="rId12" imgW="4216400" imgH="863600" progId="Equation.3">
                    <p:embed/>
                    <p:pic>
                      <p:nvPicPr>
                        <p:cNvPr id="0" name="Object 7"/>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2584" y="2448"/>
                          <a:ext cx="2656"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8137" name="Group 26">
            <a:extLst>
              <a:ext uri="{FF2B5EF4-FFF2-40B4-BE49-F238E27FC236}">
                <a16:creationId xmlns:a16="http://schemas.microsoft.com/office/drawing/2014/main" id="{7D3F1160-7496-4C54-8A04-7C002151FEAE}"/>
              </a:ext>
            </a:extLst>
          </p:cNvPr>
          <p:cNvGrpSpPr>
            <a:grpSpLocks/>
          </p:cNvGrpSpPr>
          <p:nvPr/>
        </p:nvGrpSpPr>
        <p:grpSpPr bwMode="auto">
          <a:xfrm>
            <a:off x="0" y="5349875"/>
            <a:ext cx="9102725" cy="941388"/>
            <a:chOff x="576" y="3604"/>
            <a:chExt cx="5268" cy="593"/>
          </a:xfrm>
        </p:grpSpPr>
        <p:sp>
          <p:nvSpPr>
            <p:cNvPr id="48138" name="Text Box 22">
              <a:extLst>
                <a:ext uri="{FF2B5EF4-FFF2-40B4-BE49-F238E27FC236}">
                  <a16:creationId xmlns:a16="http://schemas.microsoft.com/office/drawing/2014/main" id="{95165861-BB76-4910-8D93-030447E99D2A}"/>
                </a:ext>
              </a:extLst>
            </p:cNvPr>
            <p:cNvSpPr txBox="1">
              <a:spLocks noChangeArrowheads="1"/>
            </p:cNvSpPr>
            <p:nvPr/>
          </p:nvSpPr>
          <p:spPr bwMode="auto">
            <a:xfrm>
              <a:off x="576" y="3696"/>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麦克斯韦假设</a:t>
              </a:r>
            </a:p>
          </p:txBody>
        </p:sp>
        <p:sp>
          <p:nvSpPr>
            <p:cNvPr id="48139" name="Text Box 23">
              <a:extLst>
                <a:ext uri="{FF2B5EF4-FFF2-40B4-BE49-F238E27FC236}">
                  <a16:creationId xmlns:a16="http://schemas.microsoft.com/office/drawing/2014/main" id="{0AFC0C6A-2C84-4E09-A3CC-1773CA06BA7D}"/>
                </a:ext>
              </a:extLst>
            </p:cNvPr>
            <p:cNvSpPr txBox="1">
              <a:spLocks noChangeArrowheads="1"/>
            </p:cNvSpPr>
            <p:nvPr/>
          </p:nvSpPr>
          <p:spPr bwMode="auto">
            <a:xfrm>
              <a:off x="2153" y="3604"/>
              <a:ext cx="36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a:solidFill>
                    <a:srgbClr val="FFFF00"/>
                  </a:solidFill>
                  <a:ea typeface="楷体_GB2312" pitchFamily="49" charset="-122"/>
                </a:rPr>
                <a:t>(1)</a:t>
              </a:r>
              <a:r>
                <a:rPr lang="zh-CN" altLang="en-US" sz="2400" b="1">
                  <a:solidFill>
                    <a:srgbClr val="FFFF00"/>
                  </a:solidFill>
                  <a:ea typeface="楷体_GB2312" pitchFamily="49" charset="-122"/>
                </a:rPr>
                <a:t>变化的磁场可以产生有旋电场</a:t>
              </a:r>
              <a:r>
                <a:rPr lang="zh-CN" altLang="en-US" sz="2400" b="1">
                  <a:solidFill>
                    <a:srgbClr val="FF0000"/>
                  </a:solidFill>
                  <a:ea typeface="楷体_GB2312" pitchFamily="49" charset="-122"/>
                </a:rPr>
                <a:t>（感生电场）</a:t>
              </a:r>
            </a:p>
          </p:txBody>
        </p:sp>
        <p:sp>
          <p:nvSpPr>
            <p:cNvPr id="48140" name="Text Box 24">
              <a:extLst>
                <a:ext uri="{FF2B5EF4-FFF2-40B4-BE49-F238E27FC236}">
                  <a16:creationId xmlns:a16="http://schemas.microsoft.com/office/drawing/2014/main" id="{40B6871D-1CED-433B-9034-583287888C36}"/>
                </a:ext>
              </a:extLst>
            </p:cNvPr>
            <p:cNvSpPr txBox="1">
              <a:spLocks noChangeArrowheads="1"/>
            </p:cNvSpPr>
            <p:nvPr/>
          </p:nvSpPr>
          <p:spPr bwMode="auto">
            <a:xfrm>
              <a:off x="2153" y="3909"/>
              <a:ext cx="33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b="1">
                  <a:solidFill>
                    <a:srgbClr val="FFFF00"/>
                  </a:solidFill>
                  <a:ea typeface="楷体_GB2312" pitchFamily="49" charset="-122"/>
                </a:rPr>
                <a:t>(2)</a:t>
              </a:r>
              <a:r>
                <a:rPr lang="zh-CN" altLang="en-US" sz="2400" b="1">
                  <a:solidFill>
                    <a:srgbClr val="FFFF00"/>
                  </a:solidFill>
                  <a:ea typeface="楷体_GB2312" pitchFamily="49" charset="-122"/>
                </a:rPr>
                <a:t>变化的电场可以产生电流</a:t>
              </a:r>
              <a:r>
                <a:rPr lang="zh-CN" altLang="en-US" sz="2400" b="1">
                  <a:solidFill>
                    <a:srgbClr val="FF0000"/>
                  </a:solidFill>
                  <a:ea typeface="楷体_GB2312" pitchFamily="49" charset="-122"/>
                </a:rPr>
                <a:t>（位移电流）</a:t>
              </a:r>
            </a:p>
          </p:txBody>
        </p:sp>
        <p:sp>
          <p:nvSpPr>
            <p:cNvPr id="48141" name="AutoShape 25">
              <a:extLst>
                <a:ext uri="{FF2B5EF4-FFF2-40B4-BE49-F238E27FC236}">
                  <a16:creationId xmlns:a16="http://schemas.microsoft.com/office/drawing/2014/main" id="{7C43581A-B1EC-490F-932E-89C890EE0F7D}"/>
                </a:ext>
              </a:extLst>
            </p:cNvPr>
            <p:cNvSpPr>
              <a:spLocks/>
            </p:cNvSpPr>
            <p:nvPr/>
          </p:nvSpPr>
          <p:spPr bwMode="auto">
            <a:xfrm>
              <a:off x="2064" y="3696"/>
              <a:ext cx="96" cy="432"/>
            </a:xfrm>
            <a:prstGeom prst="leftBrace">
              <a:avLst>
                <a:gd name="adj1" fmla="val 37500"/>
                <a:gd name="adj2" fmla="val 50000"/>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2970EA58-9599-4D56-AB99-EF62E49E8941}"/>
              </a:ext>
            </a:extLst>
          </p:cNvPr>
          <p:cNvSpPr txBox="1">
            <a:spLocks noChangeArrowheads="1"/>
          </p:cNvSpPr>
          <p:nvPr/>
        </p:nvSpPr>
        <p:spPr bwMode="auto">
          <a:xfrm>
            <a:off x="881063" y="352425"/>
            <a:ext cx="2386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3.</a:t>
            </a:r>
            <a:r>
              <a:rPr lang="zh-CN" altLang="en-US" sz="2800" b="1">
                <a:solidFill>
                  <a:srgbClr val="FFFFFF"/>
                </a:solidFill>
                <a:ea typeface="楷体_GB2312" pitchFamily="49" charset="-122"/>
              </a:rPr>
              <a:t>电场的计算</a:t>
            </a:r>
            <a:r>
              <a:rPr lang="en-US" altLang="zh-CN" sz="2800" b="1">
                <a:solidFill>
                  <a:srgbClr val="FFFFFF"/>
                </a:solidFill>
                <a:ea typeface="楷体_GB2312" pitchFamily="49" charset="-122"/>
              </a:rPr>
              <a:t>:</a:t>
            </a:r>
          </a:p>
        </p:txBody>
      </p:sp>
      <p:sp>
        <p:nvSpPr>
          <p:cNvPr id="8195" name="Text Box 3">
            <a:extLst>
              <a:ext uri="{FF2B5EF4-FFF2-40B4-BE49-F238E27FC236}">
                <a16:creationId xmlns:a16="http://schemas.microsoft.com/office/drawing/2014/main" id="{ACD897A0-45EB-4D80-A00E-3AE0399A4758}"/>
              </a:ext>
            </a:extLst>
          </p:cNvPr>
          <p:cNvSpPr txBox="1">
            <a:spLocks noChangeArrowheads="1"/>
          </p:cNvSpPr>
          <p:nvPr/>
        </p:nvSpPr>
        <p:spPr bwMode="auto">
          <a:xfrm>
            <a:off x="1109663" y="962025"/>
            <a:ext cx="2505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latin typeface="Times New Roman" panose="02020603050405020304" pitchFamily="18" charset="0"/>
                <a:ea typeface="楷体_GB2312" pitchFamily="49" charset="-122"/>
              </a:rPr>
              <a:t>(1)</a:t>
            </a:r>
            <a:r>
              <a:rPr lang="zh-CN" altLang="en-US" sz="2800" b="1">
                <a:solidFill>
                  <a:srgbClr val="FFFFFF"/>
                </a:solidFill>
                <a:latin typeface="Times New Roman" panose="02020603050405020304" pitchFamily="18" charset="0"/>
                <a:ea typeface="楷体_GB2312" pitchFamily="49" charset="-122"/>
              </a:rPr>
              <a:t>点电荷的场</a:t>
            </a:r>
            <a:r>
              <a:rPr lang="en-US" altLang="zh-CN" sz="2800" b="1">
                <a:solidFill>
                  <a:srgbClr val="FFFFFF"/>
                </a:solidFill>
                <a:latin typeface="Times New Roman" panose="02020603050405020304" pitchFamily="18" charset="0"/>
                <a:ea typeface="楷体_GB2312" pitchFamily="49" charset="-122"/>
              </a:rPr>
              <a:t>:</a:t>
            </a:r>
          </a:p>
        </p:txBody>
      </p:sp>
      <p:grpSp>
        <p:nvGrpSpPr>
          <p:cNvPr id="8196" name="Group 4">
            <a:extLst>
              <a:ext uri="{FF2B5EF4-FFF2-40B4-BE49-F238E27FC236}">
                <a16:creationId xmlns:a16="http://schemas.microsoft.com/office/drawing/2014/main" id="{5A3C3F05-C731-4B78-B512-34A78BD194A1}"/>
              </a:ext>
            </a:extLst>
          </p:cNvPr>
          <p:cNvGrpSpPr>
            <a:grpSpLocks/>
          </p:cNvGrpSpPr>
          <p:nvPr/>
        </p:nvGrpSpPr>
        <p:grpSpPr bwMode="auto">
          <a:xfrm>
            <a:off x="3868738" y="590550"/>
            <a:ext cx="4495800" cy="2057400"/>
            <a:chOff x="2784" y="519"/>
            <a:chExt cx="2832" cy="1296"/>
          </a:xfrm>
        </p:grpSpPr>
        <p:grpSp>
          <p:nvGrpSpPr>
            <p:cNvPr id="8202" name="Group 5">
              <a:extLst>
                <a:ext uri="{FF2B5EF4-FFF2-40B4-BE49-F238E27FC236}">
                  <a16:creationId xmlns:a16="http://schemas.microsoft.com/office/drawing/2014/main" id="{4114F453-4A07-40FE-8D11-91600C879FF7}"/>
                </a:ext>
              </a:extLst>
            </p:cNvPr>
            <p:cNvGrpSpPr>
              <a:grpSpLocks/>
            </p:cNvGrpSpPr>
            <p:nvPr/>
          </p:nvGrpSpPr>
          <p:grpSpPr bwMode="auto">
            <a:xfrm>
              <a:off x="2784" y="567"/>
              <a:ext cx="2832" cy="1248"/>
              <a:chOff x="2784" y="567"/>
              <a:chExt cx="2832" cy="1248"/>
            </a:xfrm>
          </p:grpSpPr>
          <p:sp>
            <p:nvSpPr>
              <p:cNvPr id="8223" name="Rectangle 6">
                <a:extLst>
                  <a:ext uri="{FF2B5EF4-FFF2-40B4-BE49-F238E27FC236}">
                    <a16:creationId xmlns:a16="http://schemas.microsoft.com/office/drawing/2014/main" id="{DB7D8A73-DBD7-4AD2-9A34-CAE1AE022FA5}"/>
                  </a:ext>
                </a:extLst>
              </p:cNvPr>
              <p:cNvSpPr>
                <a:spLocks noChangeArrowheads="1"/>
              </p:cNvSpPr>
              <p:nvPr/>
            </p:nvSpPr>
            <p:spPr bwMode="auto">
              <a:xfrm>
                <a:off x="2784" y="567"/>
                <a:ext cx="2832" cy="1248"/>
              </a:xfrm>
              <a:prstGeom prst="rect">
                <a:avLst/>
              </a:prstGeom>
              <a:solidFill>
                <a:srgbClr val="FFFFFF"/>
              </a:solidFill>
              <a:ln w="9525">
                <a:solidFill>
                  <a:srgbClr val="006666"/>
                </a:solidFill>
                <a:miter lim="800000"/>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8224" name="Group 7">
                <a:extLst>
                  <a:ext uri="{FF2B5EF4-FFF2-40B4-BE49-F238E27FC236}">
                    <a16:creationId xmlns:a16="http://schemas.microsoft.com/office/drawing/2014/main" id="{BE6ED125-281C-4A3B-B59D-42190440A163}"/>
                  </a:ext>
                </a:extLst>
              </p:cNvPr>
              <p:cNvGrpSpPr>
                <a:grpSpLocks/>
              </p:cNvGrpSpPr>
              <p:nvPr/>
            </p:nvGrpSpPr>
            <p:grpSpPr bwMode="auto">
              <a:xfrm>
                <a:off x="2832" y="759"/>
                <a:ext cx="796" cy="323"/>
                <a:chOff x="432" y="1056"/>
                <a:chExt cx="796" cy="323"/>
              </a:xfrm>
            </p:grpSpPr>
            <p:sp>
              <p:nvSpPr>
                <p:cNvPr id="8225" name="Oval 8">
                  <a:extLst>
                    <a:ext uri="{FF2B5EF4-FFF2-40B4-BE49-F238E27FC236}">
                      <a16:creationId xmlns:a16="http://schemas.microsoft.com/office/drawing/2014/main" id="{59C8837E-205C-448D-BFF6-AABEB9D7DC61}"/>
                    </a:ext>
                  </a:extLst>
                </p:cNvPr>
                <p:cNvSpPr>
                  <a:spLocks noChangeArrowheads="1"/>
                </p:cNvSpPr>
                <p:nvPr/>
              </p:nvSpPr>
              <p:spPr bwMode="auto">
                <a:xfrm>
                  <a:off x="960" y="1104"/>
                  <a:ext cx="240" cy="240"/>
                </a:xfrm>
                <a:prstGeom prst="ellipse">
                  <a:avLst/>
                </a:prstGeom>
                <a:solidFill>
                  <a:srgbClr val="FFFF27"/>
                </a:solidFill>
                <a:ln w="12700">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226" name="Object 13">
                  <a:extLst>
                    <a:ext uri="{FF2B5EF4-FFF2-40B4-BE49-F238E27FC236}">
                      <a16:creationId xmlns:a16="http://schemas.microsoft.com/office/drawing/2014/main" id="{701CA872-5279-4C03-9F52-3272527F9519}"/>
                    </a:ext>
                  </a:extLst>
                </p:cNvPr>
                <p:cNvGraphicFramePr>
                  <a:graphicFrameLocks noChangeAspect="1"/>
                </p:cNvGraphicFramePr>
                <p:nvPr/>
              </p:nvGraphicFramePr>
              <p:xfrm>
                <a:off x="432" y="1056"/>
                <a:ext cx="448" cy="323"/>
              </p:xfrm>
              <a:graphic>
                <a:graphicData uri="http://schemas.openxmlformats.org/presentationml/2006/ole">
                  <mc:AlternateContent xmlns:mc="http://schemas.openxmlformats.org/markup-compatibility/2006">
                    <mc:Choice xmlns:v="urn:schemas-microsoft-com:vml" Requires="v">
                      <p:oleObj name="Equation" r:id="rId2" imgW="406048" imgH="291847" progId="Equation.3">
                        <p:embed/>
                      </p:oleObj>
                    </mc:Choice>
                    <mc:Fallback>
                      <p:oleObj name="Equation" r:id="rId2" imgW="406048" imgH="291847"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 y="1056"/>
                              <a:ext cx="448"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27" name="Object 14">
                  <a:extLst>
                    <a:ext uri="{FF2B5EF4-FFF2-40B4-BE49-F238E27FC236}">
                      <a16:creationId xmlns:a16="http://schemas.microsoft.com/office/drawing/2014/main" id="{58704367-9CF0-4CBA-8F4F-FA75D03F8D2A}"/>
                    </a:ext>
                  </a:extLst>
                </p:cNvPr>
                <p:cNvGraphicFramePr>
                  <a:graphicFrameLocks noChangeAspect="1"/>
                </p:cNvGraphicFramePr>
                <p:nvPr/>
              </p:nvGraphicFramePr>
              <p:xfrm>
                <a:off x="940" y="1081"/>
                <a:ext cx="288" cy="288"/>
              </p:xfrm>
              <a:graphic>
                <a:graphicData uri="http://schemas.openxmlformats.org/presentationml/2006/ole">
                  <mc:AlternateContent xmlns:mc="http://schemas.openxmlformats.org/markup-compatibility/2006">
                    <mc:Choice xmlns:v="urn:schemas-microsoft-com:vml" Requires="v">
                      <p:oleObj name="Equation" r:id="rId4" imgW="139700" imgH="139700" progId="Equation.3">
                        <p:embed/>
                      </p:oleObj>
                    </mc:Choice>
                    <mc:Fallback>
                      <p:oleObj name="Equation" r:id="rId4" imgW="139700" imgH="1397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0" y="1081"/>
                              <a:ext cx="28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8203" name="Group 11">
              <a:extLst>
                <a:ext uri="{FF2B5EF4-FFF2-40B4-BE49-F238E27FC236}">
                  <a16:creationId xmlns:a16="http://schemas.microsoft.com/office/drawing/2014/main" id="{012BCDA3-DC90-4A22-A464-EC037F563B0C}"/>
                </a:ext>
              </a:extLst>
            </p:cNvPr>
            <p:cNvGrpSpPr>
              <a:grpSpLocks/>
            </p:cNvGrpSpPr>
            <p:nvPr/>
          </p:nvGrpSpPr>
          <p:grpSpPr bwMode="auto">
            <a:xfrm>
              <a:off x="4608" y="519"/>
              <a:ext cx="371" cy="480"/>
              <a:chOff x="2221" y="816"/>
              <a:chExt cx="371" cy="480"/>
            </a:xfrm>
          </p:grpSpPr>
          <p:sp>
            <p:nvSpPr>
              <p:cNvPr id="8221" name="Oval 12">
                <a:extLst>
                  <a:ext uri="{FF2B5EF4-FFF2-40B4-BE49-F238E27FC236}">
                    <a16:creationId xmlns:a16="http://schemas.microsoft.com/office/drawing/2014/main" id="{85A1FFCE-A56A-4017-952C-FD4E004FC74E}"/>
                  </a:ext>
                </a:extLst>
              </p:cNvPr>
              <p:cNvSpPr>
                <a:spLocks noChangeArrowheads="1"/>
              </p:cNvSpPr>
              <p:nvPr/>
            </p:nvSpPr>
            <p:spPr bwMode="auto">
              <a:xfrm>
                <a:off x="2269" y="1200"/>
                <a:ext cx="96" cy="96"/>
              </a:xfrm>
              <a:prstGeom prst="ellipse">
                <a:avLst/>
              </a:prstGeom>
              <a:solidFill>
                <a:srgbClr val="0000FF"/>
              </a:solidFill>
              <a:ln w="952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222" name="Object 12">
                <a:extLst>
                  <a:ext uri="{FF2B5EF4-FFF2-40B4-BE49-F238E27FC236}">
                    <a16:creationId xmlns:a16="http://schemas.microsoft.com/office/drawing/2014/main" id="{C7ACD32E-2468-4BF9-AFD2-D0F60D830C90}"/>
                  </a:ext>
                </a:extLst>
              </p:cNvPr>
              <p:cNvGraphicFramePr>
                <a:graphicFrameLocks noChangeAspect="1"/>
              </p:cNvGraphicFramePr>
              <p:nvPr/>
            </p:nvGraphicFramePr>
            <p:xfrm>
              <a:off x="2221" y="816"/>
              <a:ext cx="371" cy="408"/>
            </p:xfrm>
            <a:graphic>
              <a:graphicData uri="http://schemas.openxmlformats.org/presentationml/2006/ole">
                <mc:AlternateContent xmlns:mc="http://schemas.openxmlformats.org/markup-compatibility/2006">
                  <mc:Choice xmlns:v="urn:schemas-microsoft-com:vml" Requires="v">
                    <p:oleObj name="公式" r:id="rId6" imgW="165028" imgH="228501" progId="Equation.3">
                      <p:embed/>
                    </p:oleObj>
                  </mc:Choice>
                  <mc:Fallback>
                    <p:oleObj name="公式" r:id="rId6" imgW="165028" imgH="228501"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1" y="816"/>
                            <a:ext cx="37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4" name="Group 14">
              <a:extLst>
                <a:ext uri="{FF2B5EF4-FFF2-40B4-BE49-F238E27FC236}">
                  <a16:creationId xmlns:a16="http://schemas.microsoft.com/office/drawing/2014/main" id="{92BCBF93-F996-41A5-9055-F515262A6D02}"/>
                </a:ext>
              </a:extLst>
            </p:cNvPr>
            <p:cNvGrpSpPr>
              <a:grpSpLocks/>
            </p:cNvGrpSpPr>
            <p:nvPr/>
          </p:nvGrpSpPr>
          <p:grpSpPr bwMode="auto">
            <a:xfrm>
              <a:off x="3600" y="615"/>
              <a:ext cx="1104" cy="336"/>
              <a:chOff x="1152" y="912"/>
              <a:chExt cx="1104" cy="336"/>
            </a:xfrm>
          </p:grpSpPr>
          <p:sp>
            <p:nvSpPr>
              <p:cNvPr id="8219" name="Line 15">
                <a:extLst>
                  <a:ext uri="{FF2B5EF4-FFF2-40B4-BE49-F238E27FC236}">
                    <a16:creationId xmlns:a16="http://schemas.microsoft.com/office/drawing/2014/main" id="{8F48D657-4E5B-41A1-9FA6-C6A959D6CE0D}"/>
                  </a:ext>
                </a:extLst>
              </p:cNvPr>
              <p:cNvSpPr>
                <a:spLocks noChangeShapeType="1"/>
              </p:cNvSpPr>
              <p:nvPr/>
            </p:nvSpPr>
            <p:spPr bwMode="auto">
              <a:xfrm>
                <a:off x="1152" y="1248"/>
                <a:ext cx="1104" cy="0"/>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20" name="Object 11">
                <a:extLst>
                  <a:ext uri="{FF2B5EF4-FFF2-40B4-BE49-F238E27FC236}">
                    <a16:creationId xmlns:a16="http://schemas.microsoft.com/office/drawing/2014/main" id="{3075FC24-875A-4B82-AD8F-6C3CDC904FCD}"/>
                  </a:ext>
                </a:extLst>
              </p:cNvPr>
              <p:cNvGraphicFramePr>
                <a:graphicFrameLocks noChangeAspect="1"/>
              </p:cNvGraphicFramePr>
              <p:nvPr/>
            </p:nvGraphicFramePr>
            <p:xfrm>
              <a:off x="1536" y="912"/>
              <a:ext cx="279" cy="335"/>
            </p:xfrm>
            <a:graphic>
              <a:graphicData uri="http://schemas.openxmlformats.org/presentationml/2006/ole">
                <mc:AlternateContent xmlns:mc="http://schemas.openxmlformats.org/markup-compatibility/2006">
                  <mc:Choice xmlns:v="urn:schemas-microsoft-com:vml" Requires="v">
                    <p:oleObj name="公式" r:id="rId8" imgW="126835" imgH="152202" progId="Equation.3">
                      <p:embed/>
                    </p:oleObj>
                  </mc:Choice>
                  <mc:Fallback>
                    <p:oleObj name="公式" r:id="rId8" imgW="126835" imgH="152202"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36" y="912"/>
                            <a:ext cx="279"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5" name="Group 17">
              <a:extLst>
                <a:ext uri="{FF2B5EF4-FFF2-40B4-BE49-F238E27FC236}">
                  <a16:creationId xmlns:a16="http://schemas.microsoft.com/office/drawing/2014/main" id="{92CBEDF3-356B-4476-A701-EF9D4D084E78}"/>
                </a:ext>
              </a:extLst>
            </p:cNvPr>
            <p:cNvGrpSpPr>
              <a:grpSpLocks/>
            </p:cNvGrpSpPr>
            <p:nvPr/>
          </p:nvGrpSpPr>
          <p:grpSpPr bwMode="auto">
            <a:xfrm>
              <a:off x="4752" y="759"/>
              <a:ext cx="768" cy="348"/>
              <a:chOff x="2352" y="1056"/>
              <a:chExt cx="768" cy="348"/>
            </a:xfrm>
          </p:grpSpPr>
          <p:sp>
            <p:nvSpPr>
              <p:cNvPr id="8217" name="Line 18">
                <a:extLst>
                  <a:ext uri="{FF2B5EF4-FFF2-40B4-BE49-F238E27FC236}">
                    <a16:creationId xmlns:a16="http://schemas.microsoft.com/office/drawing/2014/main" id="{1E05CB2F-50AC-4F99-B8C7-4AFD2D5D0665}"/>
                  </a:ext>
                </a:extLst>
              </p:cNvPr>
              <p:cNvSpPr>
                <a:spLocks noChangeShapeType="1"/>
              </p:cNvSpPr>
              <p:nvPr/>
            </p:nvSpPr>
            <p:spPr bwMode="auto">
              <a:xfrm>
                <a:off x="2352" y="1248"/>
                <a:ext cx="480" cy="0"/>
              </a:xfrm>
              <a:prstGeom prst="line">
                <a:avLst/>
              </a:prstGeom>
              <a:noFill/>
              <a:ln w="38100">
                <a:solidFill>
                  <a:srgbClr val="ED392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18" name="Object 10">
                <a:extLst>
                  <a:ext uri="{FF2B5EF4-FFF2-40B4-BE49-F238E27FC236}">
                    <a16:creationId xmlns:a16="http://schemas.microsoft.com/office/drawing/2014/main" id="{683061AF-7870-45DA-BBCE-267748AA8249}"/>
                  </a:ext>
                </a:extLst>
              </p:cNvPr>
              <p:cNvGraphicFramePr>
                <a:graphicFrameLocks noChangeAspect="1"/>
              </p:cNvGraphicFramePr>
              <p:nvPr/>
            </p:nvGraphicFramePr>
            <p:xfrm>
              <a:off x="2844" y="1056"/>
              <a:ext cx="276" cy="348"/>
            </p:xfrm>
            <a:graphic>
              <a:graphicData uri="http://schemas.openxmlformats.org/presentationml/2006/ole">
                <mc:AlternateContent xmlns:mc="http://schemas.openxmlformats.org/markup-compatibility/2006">
                  <mc:Choice xmlns:v="urn:schemas-microsoft-com:vml" Requires="v">
                    <p:oleObj name="公式" r:id="rId10" imgW="152334" imgH="190417" progId="Equation.3">
                      <p:embed/>
                    </p:oleObj>
                  </mc:Choice>
                  <mc:Fallback>
                    <p:oleObj name="公式" r:id="rId10" imgW="152334" imgH="190417"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44" y="1056"/>
                            <a:ext cx="276"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6" name="Group 20">
              <a:extLst>
                <a:ext uri="{FF2B5EF4-FFF2-40B4-BE49-F238E27FC236}">
                  <a16:creationId xmlns:a16="http://schemas.microsoft.com/office/drawing/2014/main" id="{F9BE30C2-8F67-4598-BA58-5A0777C64CD3}"/>
                </a:ext>
              </a:extLst>
            </p:cNvPr>
            <p:cNvGrpSpPr>
              <a:grpSpLocks/>
            </p:cNvGrpSpPr>
            <p:nvPr/>
          </p:nvGrpSpPr>
          <p:grpSpPr bwMode="auto">
            <a:xfrm>
              <a:off x="2880" y="1239"/>
              <a:ext cx="2640" cy="480"/>
              <a:chOff x="480" y="1536"/>
              <a:chExt cx="2640" cy="480"/>
            </a:xfrm>
          </p:grpSpPr>
          <p:sp>
            <p:nvSpPr>
              <p:cNvPr id="8210" name="Oval 21">
                <a:extLst>
                  <a:ext uri="{FF2B5EF4-FFF2-40B4-BE49-F238E27FC236}">
                    <a16:creationId xmlns:a16="http://schemas.microsoft.com/office/drawing/2014/main" id="{E2B7C62D-55C1-43BF-B8A4-47BF20C5F596}"/>
                  </a:ext>
                </a:extLst>
              </p:cNvPr>
              <p:cNvSpPr>
                <a:spLocks noChangeArrowheads="1"/>
              </p:cNvSpPr>
              <p:nvPr/>
            </p:nvSpPr>
            <p:spPr bwMode="auto">
              <a:xfrm>
                <a:off x="960" y="1728"/>
                <a:ext cx="240" cy="240"/>
              </a:xfrm>
              <a:prstGeom prst="ellipse">
                <a:avLst/>
              </a:prstGeom>
              <a:solidFill>
                <a:srgbClr val="0000FF"/>
              </a:solidFill>
              <a:ln w="2857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
            <p:nvSpPr>
              <p:cNvPr id="8211" name="Line 22">
                <a:extLst>
                  <a:ext uri="{FF2B5EF4-FFF2-40B4-BE49-F238E27FC236}">
                    <a16:creationId xmlns:a16="http://schemas.microsoft.com/office/drawing/2014/main" id="{7D95071A-9144-4FC6-AFDB-12225ED90DB0}"/>
                  </a:ext>
                </a:extLst>
              </p:cNvPr>
              <p:cNvSpPr>
                <a:spLocks noChangeShapeType="1"/>
              </p:cNvSpPr>
              <p:nvPr/>
            </p:nvSpPr>
            <p:spPr bwMode="auto">
              <a:xfrm>
                <a:off x="1200" y="1872"/>
                <a:ext cx="1392" cy="0"/>
              </a:xfrm>
              <a:prstGeom prst="line">
                <a:avLst/>
              </a:prstGeom>
              <a:noFill/>
              <a:ln w="28575">
                <a:solidFill>
                  <a:srgbClr val="0000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12" name="Object 6">
                <a:extLst>
                  <a:ext uri="{FF2B5EF4-FFF2-40B4-BE49-F238E27FC236}">
                    <a16:creationId xmlns:a16="http://schemas.microsoft.com/office/drawing/2014/main" id="{EA1628B4-D90A-48FC-BA66-FC6448A428A4}"/>
                  </a:ext>
                </a:extLst>
              </p:cNvPr>
              <p:cNvGraphicFramePr>
                <a:graphicFrameLocks noChangeAspect="1"/>
              </p:cNvGraphicFramePr>
              <p:nvPr/>
            </p:nvGraphicFramePr>
            <p:xfrm>
              <a:off x="1632" y="1536"/>
              <a:ext cx="279" cy="335"/>
            </p:xfrm>
            <a:graphic>
              <a:graphicData uri="http://schemas.openxmlformats.org/presentationml/2006/ole">
                <mc:AlternateContent xmlns:mc="http://schemas.openxmlformats.org/markup-compatibility/2006">
                  <mc:Choice xmlns:v="urn:schemas-microsoft-com:vml" Requires="v">
                    <p:oleObj name="公式" r:id="rId12" imgW="126835" imgH="152202" progId="Equation.3">
                      <p:embed/>
                    </p:oleObj>
                  </mc:Choice>
                  <mc:Fallback>
                    <p:oleObj name="公式" r:id="rId12" imgW="126835" imgH="152202"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2" y="1536"/>
                            <a:ext cx="279"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3" name="Object 7">
                <a:extLst>
                  <a:ext uri="{FF2B5EF4-FFF2-40B4-BE49-F238E27FC236}">
                    <a16:creationId xmlns:a16="http://schemas.microsoft.com/office/drawing/2014/main" id="{8FA1A19F-BD03-4A8E-B967-3A977CEC8CAF}"/>
                  </a:ext>
                </a:extLst>
              </p:cNvPr>
              <p:cNvGraphicFramePr>
                <a:graphicFrameLocks noChangeAspect="1"/>
              </p:cNvGraphicFramePr>
              <p:nvPr/>
            </p:nvGraphicFramePr>
            <p:xfrm>
              <a:off x="480" y="1680"/>
              <a:ext cx="448" cy="323"/>
            </p:xfrm>
            <a:graphic>
              <a:graphicData uri="http://schemas.openxmlformats.org/presentationml/2006/ole">
                <mc:AlternateContent xmlns:mc="http://schemas.openxmlformats.org/markup-compatibility/2006">
                  <mc:Choice xmlns:v="urn:schemas-microsoft-com:vml" Requires="v">
                    <p:oleObj name="Equation" r:id="rId13" imgW="406048" imgH="291847" progId="Equation.3">
                      <p:embed/>
                    </p:oleObj>
                  </mc:Choice>
                  <mc:Fallback>
                    <p:oleObj name="Equation" r:id="rId13" imgW="406048" imgH="291847"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 y="1680"/>
                            <a:ext cx="448" cy="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4" name="Object 8">
                <a:extLst>
                  <a:ext uri="{FF2B5EF4-FFF2-40B4-BE49-F238E27FC236}">
                    <a16:creationId xmlns:a16="http://schemas.microsoft.com/office/drawing/2014/main" id="{0463B1A2-4D2A-4954-971F-44C16200EE23}"/>
                  </a:ext>
                </a:extLst>
              </p:cNvPr>
              <p:cNvGraphicFramePr>
                <a:graphicFrameLocks noChangeAspect="1"/>
              </p:cNvGraphicFramePr>
              <p:nvPr/>
            </p:nvGraphicFramePr>
            <p:xfrm>
              <a:off x="920" y="1776"/>
              <a:ext cx="280" cy="168"/>
            </p:xfrm>
            <a:graphic>
              <a:graphicData uri="http://schemas.openxmlformats.org/presentationml/2006/ole">
                <mc:AlternateContent xmlns:mc="http://schemas.openxmlformats.org/markup-compatibility/2006">
                  <mc:Choice xmlns:v="urn:schemas-microsoft-com:vml" Requires="v">
                    <p:oleObj name="Equation" r:id="rId15" imgW="85871" imgH="38127" progId="Equation.3">
                      <p:embed/>
                    </p:oleObj>
                  </mc:Choice>
                  <mc:Fallback>
                    <p:oleObj name="Equation" r:id="rId15" imgW="85871" imgH="38127"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20" y="1776"/>
                            <a:ext cx="280"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5" name="Oval 26">
                <a:extLst>
                  <a:ext uri="{FF2B5EF4-FFF2-40B4-BE49-F238E27FC236}">
                    <a16:creationId xmlns:a16="http://schemas.microsoft.com/office/drawing/2014/main" id="{47A545CF-710F-4203-9F9C-9B2D7D45895F}"/>
                  </a:ext>
                </a:extLst>
              </p:cNvPr>
              <p:cNvSpPr>
                <a:spLocks noChangeArrowheads="1"/>
              </p:cNvSpPr>
              <p:nvPr/>
            </p:nvSpPr>
            <p:spPr bwMode="auto">
              <a:xfrm>
                <a:off x="2605" y="1824"/>
                <a:ext cx="96" cy="96"/>
              </a:xfrm>
              <a:prstGeom prst="ellipse">
                <a:avLst/>
              </a:prstGeom>
              <a:solidFill>
                <a:srgbClr val="0000FF"/>
              </a:solidFill>
              <a:ln w="9525">
                <a:solidFill>
                  <a:srgbClr val="000000"/>
                </a:solidFill>
                <a:round/>
                <a:headEnd/>
                <a:tailEnd/>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8216" name="Object 9">
                <a:extLst>
                  <a:ext uri="{FF2B5EF4-FFF2-40B4-BE49-F238E27FC236}">
                    <a16:creationId xmlns:a16="http://schemas.microsoft.com/office/drawing/2014/main" id="{40F60D4B-38D9-4F04-9F04-86BC5BF8B8E0}"/>
                  </a:ext>
                </a:extLst>
              </p:cNvPr>
              <p:cNvGraphicFramePr>
                <a:graphicFrameLocks noChangeAspect="1"/>
              </p:cNvGraphicFramePr>
              <p:nvPr/>
            </p:nvGraphicFramePr>
            <p:xfrm>
              <a:off x="2749" y="1608"/>
              <a:ext cx="371" cy="408"/>
            </p:xfrm>
            <a:graphic>
              <a:graphicData uri="http://schemas.openxmlformats.org/presentationml/2006/ole">
                <mc:AlternateContent xmlns:mc="http://schemas.openxmlformats.org/markup-compatibility/2006">
                  <mc:Choice xmlns:v="urn:schemas-microsoft-com:vml" Requires="v">
                    <p:oleObj name="公式" r:id="rId17" imgW="165028" imgH="228501" progId="Equation.3">
                      <p:embed/>
                    </p:oleObj>
                  </mc:Choice>
                  <mc:Fallback>
                    <p:oleObj name="公式" r:id="rId17" imgW="165028" imgH="228501"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9" y="1608"/>
                            <a:ext cx="371"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7" name="Group 28">
              <a:extLst>
                <a:ext uri="{FF2B5EF4-FFF2-40B4-BE49-F238E27FC236}">
                  <a16:creationId xmlns:a16="http://schemas.microsoft.com/office/drawing/2014/main" id="{8D758ABC-9B00-4ABF-9742-E5CFC6C4D4C6}"/>
                </a:ext>
              </a:extLst>
            </p:cNvPr>
            <p:cNvGrpSpPr>
              <a:grpSpLocks/>
            </p:cNvGrpSpPr>
            <p:nvPr/>
          </p:nvGrpSpPr>
          <p:grpSpPr bwMode="auto">
            <a:xfrm>
              <a:off x="4512" y="1191"/>
              <a:ext cx="480" cy="384"/>
              <a:chOff x="1920" y="1152"/>
              <a:chExt cx="480" cy="384"/>
            </a:xfrm>
          </p:grpSpPr>
          <p:sp>
            <p:nvSpPr>
              <p:cNvPr id="8208" name="Line 29">
                <a:extLst>
                  <a:ext uri="{FF2B5EF4-FFF2-40B4-BE49-F238E27FC236}">
                    <a16:creationId xmlns:a16="http://schemas.microsoft.com/office/drawing/2014/main" id="{7D79BCB1-8FB6-42D5-A793-F52DBA042CE1}"/>
                  </a:ext>
                </a:extLst>
              </p:cNvPr>
              <p:cNvSpPr>
                <a:spLocks noChangeShapeType="1"/>
              </p:cNvSpPr>
              <p:nvPr/>
            </p:nvSpPr>
            <p:spPr bwMode="auto">
              <a:xfrm flipH="1">
                <a:off x="1920" y="1536"/>
                <a:ext cx="480" cy="0"/>
              </a:xfrm>
              <a:prstGeom prst="line">
                <a:avLst/>
              </a:prstGeom>
              <a:noFill/>
              <a:ln w="38100">
                <a:solidFill>
                  <a:srgbClr val="ED392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09" name="Object 5">
                <a:extLst>
                  <a:ext uri="{FF2B5EF4-FFF2-40B4-BE49-F238E27FC236}">
                    <a16:creationId xmlns:a16="http://schemas.microsoft.com/office/drawing/2014/main" id="{7DDA5BAB-E12E-470A-AF9A-A9AD68DE1506}"/>
                  </a:ext>
                </a:extLst>
              </p:cNvPr>
              <p:cNvGraphicFramePr>
                <a:graphicFrameLocks noChangeAspect="1"/>
              </p:cNvGraphicFramePr>
              <p:nvPr/>
            </p:nvGraphicFramePr>
            <p:xfrm>
              <a:off x="2112" y="1152"/>
              <a:ext cx="276" cy="348"/>
            </p:xfrm>
            <a:graphic>
              <a:graphicData uri="http://schemas.openxmlformats.org/presentationml/2006/ole">
                <mc:AlternateContent xmlns:mc="http://schemas.openxmlformats.org/markup-compatibility/2006">
                  <mc:Choice xmlns:v="urn:schemas-microsoft-com:vml" Requires="v">
                    <p:oleObj name="公式" r:id="rId18" imgW="152334" imgH="190417" progId="Equation.3">
                      <p:embed/>
                    </p:oleObj>
                  </mc:Choice>
                  <mc:Fallback>
                    <p:oleObj name="公式" r:id="rId18" imgW="152334" imgH="190417"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2" y="1152"/>
                            <a:ext cx="276"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8197" name="Object 2">
            <a:extLst>
              <a:ext uri="{FF2B5EF4-FFF2-40B4-BE49-F238E27FC236}">
                <a16:creationId xmlns:a16="http://schemas.microsoft.com/office/drawing/2014/main" id="{C8D554CB-8F1D-405F-916D-2C47C133E57C}"/>
              </a:ext>
            </a:extLst>
          </p:cNvPr>
          <p:cNvGraphicFramePr>
            <a:graphicFrameLocks/>
          </p:cNvGraphicFramePr>
          <p:nvPr/>
        </p:nvGraphicFramePr>
        <p:xfrm>
          <a:off x="1143000" y="1522413"/>
          <a:ext cx="2590800" cy="1282700"/>
        </p:xfrm>
        <a:graphic>
          <a:graphicData uri="http://schemas.openxmlformats.org/presentationml/2006/ole">
            <mc:AlternateContent xmlns:mc="http://schemas.openxmlformats.org/markup-compatibility/2006">
              <mc:Choice xmlns:v="urn:schemas-microsoft-com:vml" Requires="v">
                <p:oleObj name="Equation" r:id="rId19" imgW="901309" imgH="431613" progId="Equation.3">
                  <p:embed/>
                </p:oleObj>
              </mc:Choice>
              <mc:Fallback>
                <p:oleObj name="Equation" r:id="rId19" imgW="901309" imgH="431613" progId="Equation.3">
                  <p:embed/>
                  <p:pic>
                    <p:nvPicPr>
                      <p:cNvPr id="0" name="Object 2"/>
                      <p:cNvPicPr>
                        <a:picLocks noChangeArrowheads="1"/>
                      </p:cNvPicPr>
                      <p:nvPr/>
                    </p:nvPicPr>
                    <p:blipFill>
                      <a:blip r:embed="rId20">
                        <a:lum bright="100000"/>
                        <a:extLst>
                          <a:ext uri="{28A0092B-C50C-407E-A947-70E740481C1C}">
                            <a14:useLocalDpi xmlns:a14="http://schemas.microsoft.com/office/drawing/2010/main" val="0"/>
                          </a:ext>
                        </a:extLst>
                      </a:blip>
                      <a:srcRect/>
                      <a:stretch>
                        <a:fillRect/>
                      </a:stretch>
                    </p:blipFill>
                    <p:spPr bwMode="auto">
                      <a:xfrm>
                        <a:off x="1143000" y="1522413"/>
                        <a:ext cx="25908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198" name="Rectangle 32">
            <a:extLst>
              <a:ext uri="{FF2B5EF4-FFF2-40B4-BE49-F238E27FC236}">
                <a16:creationId xmlns:a16="http://schemas.microsoft.com/office/drawing/2014/main" id="{8C7C911F-00B8-44F4-AA35-1DB6150806DC}"/>
              </a:ext>
            </a:extLst>
          </p:cNvPr>
          <p:cNvSpPr>
            <a:spLocks noChangeArrowheads="1"/>
          </p:cNvSpPr>
          <p:nvPr/>
        </p:nvSpPr>
        <p:spPr bwMode="auto">
          <a:xfrm>
            <a:off x="896938" y="295275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楷体_GB2312" pitchFamily="49" charset="-122"/>
                <a:ea typeface="楷体_GB2312" pitchFamily="49" charset="-122"/>
              </a:rPr>
              <a:t>a.</a:t>
            </a:r>
            <a:r>
              <a:rPr lang="zh-CN" altLang="en-US" sz="2800" b="1">
                <a:solidFill>
                  <a:srgbClr val="FFFFFF"/>
                </a:solidFill>
                <a:latin typeface="楷体_GB2312" pitchFamily="49" charset="-122"/>
                <a:ea typeface="楷体_GB2312" pitchFamily="49" charset="-122"/>
              </a:rPr>
              <a:t>点电荷系的场强：</a:t>
            </a:r>
          </a:p>
        </p:txBody>
      </p:sp>
      <p:graphicFrame>
        <p:nvGraphicFramePr>
          <p:cNvPr id="8199" name="Object 3">
            <a:extLst>
              <a:ext uri="{FF2B5EF4-FFF2-40B4-BE49-F238E27FC236}">
                <a16:creationId xmlns:a16="http://schemas.microsoft.com/office/drawing/2014/main" id="{8C8C30A5-8136-4DB8-92BC-0B8BB1833F07}"/>
              </a:ext>
            </a:extLst>
          </p:cNvPr>
          <p:cNvGraphicFramePr>
            <a:graphicFrameLocks noChangeAspect="1"/>
          </p:cNvGraphicFramePr>
          <p:nvPr/>
        </p:nvGraphicFramePr>
        <p:xfrm>
          <a:off x="1000125" y="3651250"/>
          <a:ext cx="5229225" cy="1117600"/>
        </p:xfrm>
        <a:graphic>
          <a:graphicData uri="http://schemas.openxmlformats.org/presentationml/2006/ole">
            <mc:AlternateContent xmlns:mc="http://schemas.openxmlformats.org/markup-compatibility/2006">
              <mc:Choice xmlns:v="urn:schemas-microsoft-com:vml" Requires="v">
                <p:oleObj name="Equation" r:id="rId21" imgW="1498600" imgH="457200" progId="Equation.3">
                  <p:embed/>
                </p:oleObj>
              </mc:Choice>
              <mc:Fallback>
                <p:oleObj name="Equation" r:id="rId21" imgW="1498600" imgH="457200" progId="Equation.3">
                  <p:embed/>
                  <p:pic>
                    <p:nvPicPr>
                      <p:cNvPr id="0" name="Object 3"/>
                      <p:cNvPicPr>
                        <a:picLocks noChangeAspect="1" noChangeArrowheads="1"/>
                      </p:cNvPicPr>
                      <p:nvPr/>
                    </p:nvPicPr>
                    <p:blipFill>
                      <a:blip r:embed="rId22">
                        <a:lum bright="100000"/>
                        <a:extLst>
                          <a:ext uri="{28A0092B-C50C-407E-A947-70E740481C1C}">
                            <a14:useLocalDpi xmlns:a14="http://schemas.microsoft.com/office/drawing/2010/main" val="0"/>
                          </a:ext>
                        </a:extLst>
                      </a:blip>
                      <a:srcRect/>
                      <a:stretch>
                        <a:fillRect/>
                      </a:stretch>
                    </p:blipFill>
                    <p:spPr bwMode="auto">
                      <a:xfrm>
                        <a:off x="1000125" y="3651250"/>
                        <a:ext cx="5229225" cy="1117600"/>
                      </a:xfrm>
                      <a:prstGeom prst="rect">
                        <a:avLst/>
                      </a:prstGeom>
                      <a:noFill/>
                      <a:ln>
                        <a:noFill/>
                      </a:ln>
                      <a:effectLst/>
                      <a:extLst>
                        <a:ext uri="{909E8E84-426E-40DD-AFC4-6F175D3DCCD1}">
                          <a14:hiddenFill xmlns:a14="http://schemas.microsoft.com/office/drawing/2010/main">
                            <a:solidFill>
                              <a:srgbClr val="FAF4FE"/>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 name="Rectangle 35">
            <a:extLst>
              <a:ext uri="{FF2B5EF4-FFF2-40B4-BE49-F238E27FC236}">
                <a16:creationId xmlns:a16="http://schemas.microsoft.com/office/drawing/2014/main" id="{187A51E4-8363-4B61-AA9C-3DC88F8D9838}"/>
              </a:ext>
            </a:extLst>
          </p:cNvPr>
          <p:cNvSpPr>
            <a:spLocks noChangeArrowheads="1"/>
          </p:cNvSpPr>
          <p:nvPr/>
        </p:nvSpPr>
        <p:spPr bwMode="auto">
          <a:xfrm>
            <a:off x="973138" y="5010150"/>
            <a:ext cx="2089150" cy="519113"/>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000000"/>
                </a:solidFill>
                <a:ea typeface="楷体_GB2312" pitchFamily="49" charset="-122"/>
              </a:rPr>
              <a:t>※</a:t>
            </a:r>
            <a:r>
              <a:rPr lang="zh-CN" altLang="en-US" sz="2800" b="1">
                <a:solidFill>
                  <a:srgbClr val="000000"/>
                </a:solidFill>
                <a:ea typeface="楷体_GB2312" pitchFamily="49" charset="-122"/>
              </a:rPr>
              <a:t>矢量叠加</a:t>
            </a:r>
            <a:r>
              <a:rPr lang="en-US" altLang="zh-CN" sz="2800" b="1">
                <a:solidFill>
                  <a:srgbClr val="000000"/>
                </a:solidFill>
                <a:ea typeface="楷体_GB2312" pitchFamily="49" charset="-122"/>
              </a:rPr>
              <a:t>:</a:t>
            </a:r>
          </a:p>
        </p:txBody>
      </p:sp>
      <p:sp>
        <p:nvSpPr>
          <p:cNvPr id="8201" name="Text Box 36">
            <a:extLst>
              <a:ext uri="{FF2B5EF4-FFF2-40B4-BE49-F238E27FC236}">
                <a16:creationId xmlns:a16="http://schemas.microsoft.com/office/drawing/2014/main" id="{FB5E0C0B-A392-4409-9D67-CBDA80FC5C5D}"/>
              </a:ext>
            </a:extLst>
          </p:cNvPr>
          <p:cNvSpPr txBox="1">
            <a:spLocks noChangeArrowheads="1"/>
          </p:cNvSpPr>
          <p:nvPr/>
        </p:nvSpPr>
        <p:spPr bwMode="auto">
          <a:xfrm>
            <a:off x="896938" y="5086350"/>
            <a:ext cx="73310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000000"/>
                </a:solidFill>
                <a:ea typeface="楷体_GB2312" pitchFamily="49" charset="-122"/>
              </a:rPr>
              <a:t>                        </a:t>
            </a:r>
            <a:r>
              <a:rPr lang="zh-CN" altLang="en-US" sz="2800" b="1">
                <a:solidFill>
                  <a:srgbClr val="FFFFFF"/>
                </a:solidFill>
                <a:ea typeface="楷体_GB2312" pitchFamily="49" charset="-122"/>
              </a:rPr>
              <a:t>电场中任一点的电场强度等于各个点电荷单独存在时在该点各自产生的场强的矢量和。</a:t>
            </a:r>
            <a:r>
              <a:rPr lang="zh-CN" altLang="en-US" sz="2800" b="1">
                <a:solidFill>
                  <a:srgbClr val="FF0000"/>
                </a:solidFill>
                <a:ea typeface="楷体_GB2312" pitchFamily="49" charset="-122"/>
              </a:rPr>
              <a:t>场强叠加原理</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77DE9FE-A4B6-4ABE-8E6C-4A7297341BCF}"/>
              </a:ext>
            </a:extLst>
          </p:cNvPr>
          <p:cNvSpPr>
            <a:spLocks noChangeArrowheads="1"/>
          </p:cNvSpPr>
          <p:nvPr/>
        </p:nvSpPr>
        <p:spPr bwMode="auto">
          <a:xfrm>
            <a:off x="914400" y="6858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Times New Roman" panose="02020603050405020304" pitchFamily="18" charset="0"/>
                <a:ea typeface="楷体_GB2312" pitchFamily="49" charset="-122"/>
              </a:rPr>
              <a:t>b. </a:t>
            </a:r>
            <a:r>
              <a:rPr lang="zh-CN" altLang="en-US" sz="2800" b="1">
                <a:solidFill>
                  <a:srgbClr val="FFFFFF"/>
                </a:solidFill>
                <a:latin typeface="Times New Roman" panose="02020603050405020304" pitchFamily="18" charset="0"/>
                <a:ea typeface="楷体_GB2312" pitchFamily="49" charset="-122"/>
              </a:rPr>
              <a:t>任意带电体的场强</a:t>
            </a:r>
          </a:p>
        </p:txBody>
      </p:sp>
      <p:sp>
        <p:nvSpPr>
          <p:cNvPr id="9219" name="Text Box 3">
            <a:extLst>
              <a:ext uri="{FF2B5EF4-FFF2-40B4-BE49-F238E27FC236}">
                <a16:creationId xmlns:a16="http://schemas.microsoft.com/office/drawing/2014/main" id="{732BFB4B-CE68-40FC-A4A3-D2D353752565}"/>
              </a:ext>
            </a:extLst>
          </p:cNvPr>
          <p:cNvSpPr txBox="1">
            <a:spLocks noChangeArrowheads="1"/>
          </p:cNvSpPr>
          <p:nvPr/>
        </p:nvSpPr>
        <p:spPr bwMode="auto">
          <a:xfrm>
            <a:off x="914400" y="1371600"/>
            <a:ext cx="5943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600" b="1">
                <a:solidFill>
                  <a:srgbClr val="FFFFFF"/>
                </a:solidFill>
                <a:latin typeface="楷体_GB2312" pitchFamily="49" charset="-122"/>
                <a:ea typeface="楷体_GB2312" pitchFamily="49" charset="-122"/>
              </a:rPr>
              <a:t>若带电体为电荷连续分布的，如图示</a:t>
            </a:r>
          </a:p>
        </p:txBody>
      </p:sp>
      <p:graphicFrame>
        <p:nvGraphicFramePr>
          <p:cNvPr id="9220" name="Object 2">
            <a:extLst>
              <a:ext uri="{FF2B5EF4-FFF2-40B4-BE49-F238E27FC236}">
                <a16:creationId xmlns:a16="http://schemas.microsoft.com/office/drawing/2014/main" id="{3C722192-D7F2-4216-84B6-61235D972D87}"/>
              </a:ext>
            </a:extLst>
          </p:cNvPr>
          <p:cNvGraphicFramePr>
            <a:graphicFrameLocks/>
          </p:cNvGraphicFramePr>
          <p:nvPr/>
        </p:nvGraphicFramePr>
        <p:xfrm>
          <a:off x="1198563" y="2286000"/>
          <a:ext cx="2108200" cy="1120775"/>
        </p:xfrm>
        <a:graphic>
          <a:graphicData uri="http://schemas.openxmlformats.org/presentationml/2006/ole">
            <mc:AlternateContent xmlns:mc="http://schemas.openxmlformats.org/markup-compatibility/2006">
              <mc:Choice xmlns:v="urn:schemas-microsoft-com:vml" Requires="v">
                <p:oleObj name="Equation" r:id="rId2" imgW="647419" imgH="406224" progId="Equation.3">
                  <p:embed/>
                </p:oleObj>
              </mc:Choice>
              <mc:Fallback>
                <p:oleObj name="Equation" r:id="rId2" imgW="647419" imgH="406224" progId="Equation.3">
                  <p:embed/>
                  <p:pic>
                    <p:nvPicPr>
                      <p:cNvPr id="0" name="Object 2"/>
                      <p:cNvPicPr>
                        <a:picLocks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1198563" y="2286000"/>
                        <a:ext cx="2108200" cy="112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3">
            <a:extLst>
              <a:ext uri="{FF2B5EF4-FFF2-40B4-BE49-F238E27FC236}">
                <a16:creationId xmlns:a16="http://schemas.microsoft.com/office/drawing/2014/main" id="{A097859F-9B1C-4A74-911A-E09A53A83F68}"/>
              </a:ext>
            </a:extLst>
          </p:cNvPr>
          <p:cNvGraphicFramePr>
            <a:graphicFrameLocks/>
          </p:cNvGraphicFramePr>
          <p:nvPr/>
        </p:nvGraphicFramePr>
        <p:xfrm>
          <a:off x="3279775" y="2106613"/>
          <a:ext cx="2892425" cy="1260475"/>
        </p:xfrm>
        <a:graphic>
          <a:graphicData uri="http://schemas.openxmlformats.org/presentationml/2006/ole">
            <mc:AlternateContent xmlns:mc="http://schemas.openxmlformats.org/markup-compatibility/2006">
              <mc:Choice xmlns:v="urn:schemas-microsoft-com:vml" Requires="v">
                <p:oleObj name="Equation" r:id="rId4" imgW="889000" imgH="457200" progId="Equation.3">
                  <p:embed/>
                </p:oleObj>
              </mc:Choice>
              <mc:Fallback>
                <p:oleObj name="Equation" r:id="rId4" imgW="889000" imgH="457200" progId="Equation.3">
                  <p:embed/>
                  <p:pic>
                    <p:nvPicPr>
                      <p:cNvPr id="0" name="Object 3"/>
                      <p:cNvPicPr>
                        <a:picLocks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3279775" y="2106613"/>
                        <a:ext cx="28924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2" name="Text Box 6">
            <a:extLst>
              <a:ext uri="{FF2B5EF4-FFF2-40B4-BE49-F238E27FC236}">
                <a16:creationId xmlns:a16="http://schemas.microsoft.com/office/drawing/2014/main" id="{75D8E6F0-6360-4D92-8A5B-5AD177D25B3B}"/>
              </a:ext>
            </a:extLst>
          </p:cNvPr>
          <p:cNvSpPr txBox="1">
            <a:spLocks noChangeArrowheads="1"/>
          </p:cNvSpPr>
          <p:nvPr/>
        </p:nvSpPr>
        <p:spPr bwMode="auto">
          <a:xfrm>
            <a:off x="1143000" y="3810000"/>
            <a:ext cx="5407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C000"/>
                </a:solidFill>
                <a:latin typeface="楷体_GB2312" pitchFamily="49" charset="-122"/>
                <a:ea typeface="楷体_GB2312" pitchFamily="49" charset="-122"/>
                <a:sym typeface="Monotype Sorts" pitchFamily="2" charset="2"/>
              </a:rPr>
              <a:t></a:t>
            </a:r>
            <a:r>
              <a:rPr lang="en-US" altLang="zh-CN" sz="2800" b="1">
                <a:solidFill>
                  <a:srgbClr val="FFFFFF"/>
                </a:solidFill>
                <a:latin typeface="楷体_GB2312" pitchFamily="49" charset="-122"/>
                <a:ea typeface="楷体_GB2312" pitchFamily="49" charset="-122"/>
                <a:sym typeface="Monotype Sorts" pitchFamily="2" charset="2"/>
              </a:rPr>
              <a:t> </a:t>
            </a:r>
            <a:r>
              <a:rPr lang="zh-CN" altLang="en-US" sz="2800" b="1">
                <a:solidFill>
                  <a:srgbClr val="FFFF00"/>
                </a:solidFill>
                <a:latin typeface="楷体_GB2312" pitchFamily="49" charset="-122"/>
                <a:ea typeface="楷体_GB2312" pitchFamily="49" charset="-122"/>
                <a:sym typeface="Monotype Sorts" pitchFamily="2" charset="2"/>
              </a:rPr>
              <a:t>体</a:t>
            </a:r>
            <a:r>
              <a:rPr lang="zh-CN" altLang="en-US" sz="2800" b="1">
                <a:solidFill>
                  <a:srgbClr val="FFFFFF"/>
                </a:solidFill>
                <a:latin typeface="楷体_GB2312" pitchFamily="49" charset="-122"/>
                <a:ea typeface="楷体_GB2312" pitchFamily="49" charset="-122"/>
                <a:sym typeface="Monotype Sorts" pitchFamily="2" charset="2"/>
              </a:rPr>
              <a:t>电荷分布          ，</a:t>
            </a:r>
          </a:p>
        </p:txBody>
      </p:sp>
      <p:sp>
        <p:nvSpPr>
          <p:cNvPr id="9223" name="AutoShape 7">
            <a:extLst>
              <a:ext uri="{FF2B5EF4-FFF2-40B4-BE49-F238E27FC236}">
                <a16:creationId xmlns:a16="http://schemas.microsoft.com/office/drawing/2014/main" id="{50896152-7974-457B-970A-8822A4FA5505}"/>
              </a:ext>
            </a:extLst>
          </p:cNvPr>
          <p:cNvSpPr>
            <a:spLocks/>
          </p:cNvSpPr>
          <p:nvPr/>
        </p:nvSpPr>
        <p:spPr bwMode="auto">
          <a:xfrm>
            <a:off x="631825" y="3946525"/>
            <a:ext cx="457200" cy="2133600"/>
          </a:xfrm>
          <a:prstGeom prst="leftBrace">
            <a:avLst>
              <a:gd name="adj1" fmla="val 38889"/>
              <a:gd name="adj2" fmla="val 50000"/>
            </a:avLst>
          </a:prstGeom>
          <a:noFill/>
          <a:ln w="38100">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aphicFrame>
        <p:nvGraphicFramePr>
          <p:cNvPr id="9224" name="Object 4">
            <a:extLst>
              <a:ext uri="{FF2B5EF4-FFF2-40B4-BE49-F238E27FC236}">
                <a16:creationId xmlns:a16="http://schemas.microsoft.com/office/drawing/2014/main" id="{85687E4A-CA64-4490-9616-E1F3DCA2DF97}"/>
              </a:ext>
            </a:extLst>
          </p:cNvPr>
          <p:cNvGraphicFramePr>
            <a:graphicFrameLocks noChangeAspect="1"/>
          </p:cNvGraphicFramePr>
          <p:nvPr/>
        </p:nvGraphicFramePr>
        <p:xfrm>
          <a:off x="3405188" y="4418013"/>
          <a:ext cx="1876425" cy="1101725"/>
        </p:xfrm>
        <a:graphic>
          <a:graphicData uri="http://schemas.openxmlformats.org/presentationml/2006/ole">
            <mc:AlternateContent xmlns:mc="http://schemas.openxmlformats.org/markup-compatibility/2006">
              <mc:Choice xmlns:v="urn:schemas-microsoft-com:vml" Requires="v">
                <p:oleObj name="Equation" r:id="rId6" imgW="494870" imgH="406048" progId="Equation.3">
                  <p:embed/>
                </p:oleObj>
              </mc:Choice>
              <mc:Fallback>
                <p:oleObj name="Equation" r:id="rId6" imgW="494870" imgH="406048" progId="Equation.3">
                  <p:embed/>
                  <p:pic>
                    <p:nvPicPr>
                      <p:cNvPr id="0" name="Object 4"/>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3405188" y="4418013"/>
                        <a:ext cx="1876425"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5">
            <a:extLst>
              <a:ext uri="{FF2B5EF4-FFF2-40B4-BE49-F238E27FC236}">
                <a16:creationId xmlns:a16="http://schemas.microsoft.com/office/drawing/2014/main" id="{1A4481D1-0F03-4560-AB88-85F0286D2897}"/>
              </a:ext>
            </a:extLst>
          </p:cNvPr>
          <p:cNvGraphicFramePr>
            <a:graphicFrameLocks noChangeAspect="1"/>
          </p:cNvGraphicFramePr>
          <p:nvPr/>
        </p:nvGraphicFramePr>
        <p:xfrm>
          <a:off x="3379788" y="5332413"/>
          <a:ext cx="1927225" cy="1179512"/>
        </p:xfrm>
        <a:graphic>
          <a:graphicData uri="http://schemas.openxmlformats.org/presentationml/2006/ole">
            <mc:AlternateContent xmlns:mc="http://schemas.openxmlformats.org/markup-compatibility/2006">
              <mc:Choice xmlns:v="urn:schemas-microsoft-com:vml" Requires="v">
                <p:oleObj name="Equation" r:id="rId8" imgW="494870" imgH="406048" progId="Equation.3">
                  <p:embed/>
                </p:oleObj>
              </mc:Choice>
              <mc:Fallback>
                <p:oleObj name="Equation" r:id="rId8" imgW="494870" imgH="406048" progId="Equation.3">
                  <p:embed/>
                  <p:pic>
                    <p:nvPicPr>
                      <p:cNvPr id="0" name="Object 5"/>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3379788" y="5332413"/>
                        <a:ext cx="1927225" cy="1179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6" name="Text Box 10">
            <a:extLst>
              <a:ext uri="{FF2B5EF4-FFF2-40B4-BE49-F238E27FC236}">
                <a16:creationId xmlns:a16="http://schemas.microsoft.com/office/drawing/2014/main" id="{2563540A-EF3C-4644-8D8B-7C71DD9D2102}"/>
              </a:ext>
            </a:extLst>
          </p:cNvPr>
          <p:cNvSpPr txBox="1">
            <a:spLocks noChangeArrowheads="1"/>
          </p:cNvSpPr>
          <p:nvPr/>
        </p:nvSpPr>
        <p:spPr bwMode="auto">
          <a:xfrm>
            <a:off x="1066800" y="4800600"/>
            <a:ext cx="6184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C000"/>
                </a:solidFill>
                <a:latin typeface="楷体_GB2312" pitchFamily="49" charset="-122"/>
                <a:ea typeface="楷体_GB2312" pitchFamily="49" charset="-122"/>
                <a:sym typeface="Monotype Sorts" pitchFamily="2" charset="2"/>
              </a:rPr>
              <a:t></a:t>
            </a:r>
            <a:r>
              <a:rPr lang="en-US" altLang="zh-CN" sz="2800" b="1">
                <a:solidFill>
                  <a:srgbClr val="FFFFFF"/>
                </a:solidFill>
                <a:latin typeface="楷体_GB2312" pitchFamily="49" charset="-122"/>
                <a:ea typeface="楷体_GB2312" pitchFamily="49" charset="-122"/>
                <a:sym typeface="Monotype Sorts" pitchFamily="2" charset="2"/>
              </a:rPr>
              <a:t> </a:t>
            </a:r>
            <a:r>
              <a:rPr lang="zh-CN" altLang="en-US" sz="2800" b="1">
                <a:solidFill>
                  <a:srgbClr val="FFFF00"/>
                </a:solidFill>
                <a:latin typeface="楷体_GB2312" pitchFamily="49" charset="-122"/>
                <a:ea typeface="楷体_GB2312" pitchFamily="49" charset="-122"/>
                <a:sym typeface="Monotype Sorts" pitchFamily="2" charset="2"/>
              </a:rPr>
              <a:t>面</a:t>
            </a:r>
            <a:r>
              <a:rPr lang="zh-CN" altLang="en-US" sz="2800" b="1">
                <a:solidFill>
                  <a:srgbClr val="FFFFFF"/>
                </a:solidFill>
                <a:latin typeface="楷体_GB2312" pitchFamily="49" charset="-122"/>
                <a:ea typeface="楷体_GB2312" pitchFamily="49" charset="-122"/>
                <a:sym typeface="Monotype Sorts" pitchFamily="2" charset="2"/>
              </a:rPr>
              <a:t>电荷分布          ，</a:t>
            </a:r>
            <a:endParaRPr lang="zh-CN" altLang="en-US" sz="2800" b="1">
              <a:solidFill>
                <a:srgbClr val="FFFFFF"/>
              </a:solidFill>
              <a:latin typeface="楷体_GB2312" pitchFamily="49" charset="-122"/>
              <a:ea typeface="楷体_GB2312" pitchFamily="49" charset="-122"/>
            </a:endParaRPr>
          </a:p>
        </p:txBody>
      </p:sp>
      <p:sp>
        <p:nvSpPr>
          <p:cNvPr id="9227" name="Text Box 11">
            <a:extLst>
              <a:ext uri="{FF2B5EF4-FFF2-40B4-BE49-F238E27FC236}">
                <a16:creationId xmlns:a16="http://schemas.microsoft.com/office/drawing/2014/main" id="{639AB80E-F92A-4952-902F-1F4EDB8B61F7}"/>
              </a:ext>
            </a:extLst>
          </p:cNvPr>
          <p:cNvSpPr txBox="1">
            <a:spLocks noChangeArrowheads="1"/>
          </p:cNvSpPr>
          <p:nvPr/>
        </p:nvSpPr>
        <p:spPr bwMode="auto">
          <a:xfrm>
            <a:off x="1041400" y="5638800"/>
            <a:ext cx="5251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C000"/>
                </a:solidFill>
                <a:latin typeface="楷体_GB2312" pitchFamily="49" charset="-122"/>
                <a:ea typeface="楷体_GB2312" pitchFamily="49" charset="-122"/>
                <a:sym typeface="Monotype Sorts" pitchFamily="2" charset="2"/>
              </a:rPr>
              <a:t></a:t>
            </a:r>
            <a:r>
              <a:rPr lang="en-US" altLang="zh-CN" sz="2800" b="1">
                <a:solidFill>
                  <a:srgbClr val="FFFFFF"/>
                </a:solidFill>
                <a:latin typeface="楷体_GB2312" pitchFamily="49" charset="-122"/>
                <a:ea typeface="楷体_GB2312" pitchFamily="49" charset="-122"/>
                <a:sym typeface="Monotype Sorts" pitchFamily="2" charset="2"/>
              </a:rPr>
              <a:t> </a:t>
            </a:r>
            <a:r>
              <a:rPr lang="zh-CN" altLang="en-US" sz="2800" b="1">
                <a:solidFill>
                  <a:srgbClr val="FFFF00"/>
                </a:solidFill>
                <a:latin typeface="楷体_GB2312" pitchFamily="49" charset="-122"/>
                <a:ea typeface="楷体_GB2312" pitchFamily="49" charset="-122"/>
                <a:sym typeface="Monotype Sorts" pitchFamily="2" charset="2"/>
              </a:rPr>
              <a:t>线</a:t>
            </a:r>
            <a:r>
              <a:rPr lang="zh-CN" altLang="en-US" sz="2800" b="1">
                <a:solidFill>
                  <a:srgbClr val="FFFFFF"/>
                </a:solidFill>
                <a:latin typeface="楷体_GB2312" pitchFamily="49" charset="-122"/>
                <a:ea typeface="楷体_GB2312" pitchFamily="49" charset="-122"/>
                <a:sym typeface="Monotype Sorts" pitchFamily="2" charset="2"/>
              </a:rPr>
              <a:t>电荷分布          ，       </a:t>
            </a:r>
            <a:endParaRPr lang="zh-CN" altLang="en-US" sz="2800" b="1">
              <a:solidFill>
                <a:srgbClr val="FFFFFF"/>
              </a:solidFill>
              <a:latin typeface="楷体_GB2312" pitchFamily="49" charset="-122"/>
              <a:ea typeface="楷体_GB2312" pitchFamily="49" charset="-122"/>
            </a:endParaRPr>
          </a:p>
        </p:txBody>
      </p:sp>
      <p:graphicFrame>
        <p:nvGraphicFramePr>
          <p:cNvPr id="9228" name="Object 6">
            <a:extLst>
              <a:ext uri="{FF2B5EF4-FFF2-40B4-BE49-F238E27FC236}">
                <a16:creationId xmlns:a16="http://schemas.microsoft.com/office/drawing/2014/main" id="{23DB5967-EC5F-48F0-B8FD-0F6274E1140E}"/>
              </a:ext>
            </a:extLst>
          </p:cNvPr>
          <p:cNvGraphicFramePr>
            <a:graphicFrameLocks noChangeAspect="1"/>
          </p:cNvGraphicFramePr>
          <p:nvPr/>
        </p:nvGraphicFramePr>
        <p:xfrm>
          <a:off x="5410200" y="3808413"/>
          <a:ext cx="1776413" cy="549275"/>
        </p:xfrm>
        <a:graphic>
          <a:graphicData uri="http://schemas.openxmlformats.org/presentationml/2006/ole">
            <mc:AlternateContent xmlns:mc="http://schemas.openxmlformats.org/markup-compatibility/2006">
              <mc:Choice xmlns:v="urn:schemas-microsoft-com:vml" Requires="v">
                <p:oleObj name="Equation" r:id="rId10" imgW="619061" imgH="161858" progId="Equation.3">
                  <p:embed/>
                </p:oleObj>
              </mc:Choice>
              <mc:Fallback>
                <p:oleObj name="Equation" r:id="rId10" imgW="619061" imgH="161858" progId="Equation.3">
                  <p:embed/>
                  <p:pic>
                    <p:nvPicPr>
                      <p:cNvPr id="0" name="Object 6"/>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5410200" y="3808413"/>
                        <a:ext cx="177641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9" name="Object 7">
            <a:extLst>
              <a:ext uri="{FF2B5EF4-FFF2-40B4-BE49-F238E27FC236}">
                <a16:creationId xmlns:a16="http://schemas.microsoft.com/office/drawing/2014/main" id="{8E3C1E71-C1C7-4181-B404-B9CA287200BE}"/>
              </a:ext>
            </a:extLst>
          </p:cNvPr>
          <p:cNvGraphicFramePr>
            <a:graphicFrameLocks noChangeAspect="1"/>
          </p:cNvGraphicFramePr>
          <p:nvPr/>
        </p:nvGraphicFramePr>
        <p:xfrm>
          <a:off x="5376863" y="4692650"/>
          <a:ext cx="1651000" cy="550863"/>
        </p:xfrm>
        <a:graphic>
          <a:graphicData uri="http://schemas.openxmlformats.org/presentationml/2006/ole">
            <mc:AlternateContent xmlns:mc="http://schemas.openxmlformats.org/markup-compatibility/2006">
              <mc:Choice xmlns:v="urn:schemas-microsoft-com:vml" Requires="v">
                <p:oleObj name="Equation" r:id="rId12" imgW="542891" imgH="161858" progId="Equation.3">
                  <p:embed/>
                </p:oleObj>
              </mc:Choice>
              <mc:Fallback>
                <p:oleObj name="Equation" r:id="rId12" imgW="542891" imgH="161858" progId="Equation.3">
                  <p:embed/>
                  <p:pic>
                    <p:nvPicPr>
                      <p:cNvPr id="0" name="Object 7"/>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5376863" y="4692650"/>
                        <a:ext cx="16510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0" name="Object 8">
            <a:extLst>
              <a:ext uri="{FF2B5EF4-FFF2-40B4-BE49-F238E27FC236}">
                <a16:creationId xmlns:a16="http://schemas.microsoft.com/office/drawing/2014/main" id="{70C11044-C0F1-4051-BA50-3CB0790B3903}"/>
              </a:ext>
            </a:extLst>
          </p:cNvPr>
          <p:cNvGraphicFramePr>
            <a:graphicFrameLocks noChangeAspect="1"/>
          </p:cNvGraphicFramePr>
          <p:nvPr/>
        </p:nvGraphicFramePr>
        <p:xfrm>
          <a:off x="5422900" y="5654675"/>
          <a:ext cx="1604963" cy="588963"/>
        </p:xfrm>
        <a:graphic>
          <a:graphicData uri="http://schemas.openxmlformats.org/presentationml/2006/ole">
            <mc:AlternateContent xmlns:mc="http://schemas.openxmlformats.org/markup-compatibility/2006">
              <mc:Choice xmlns:v="urn:schemas-microsoft-com:vml" Requires="v">
                <p:oleObj name="Equation" r:id="rId14" imgW="542891" imgH="161858" progId="Equation.3">
                  <p:embed/>
                </p:oleObj>
              </mc:Choice>
              <mc:Fallback>
                <p:oleObj name="Equation" r:id="rId14" imgW="542891" imgH="161858" progId="Equation.3">
                  <p:embed/>
                  <p:pic>
                    <p:nvPicPr>
                      <p:cNvPr id="0" name="Object 8"/>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5422900" y="5654675"/>
                        <a:ext cx="1604963" cy="588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31" name="Object 9">
            <a:extLst>
              <a:ext uri="{FF2B5EF4-FFF2-40B4-BE49-F238E27FC236}">
                <a16:creationId xmlns:a16="http://schemas.microsoft.com/office/drawing/2014/main" id="{4EB7847D-7197-48D2-87D9-888314485A80}"/>
              </a:ext>
            </a:extLst>
          </p:cNvPr>
          <p:cNvGraphicFramePr>
            <a:graphicFrameLocks noChangeAspect="1"/>
          </p:cNvGraphicFramePr>
          <p:nvPr/>
        </p:nvGraphicFramePr>
        <p:xfrm>
          <a:off x="3505200" y="3505200"/>
          <a:ext cx="1917700" cy="1101725"/>
        </p:xfrm>
        <a:graphic>
          <a:graphicData uri="http://schemas.openxmlformats.org/presentationml/2006/ole">
            <mc:AlternateContent xmlns:mc="http://schemas.openxmlformats.org/markup-compatibility/2006">
              <mc:Choice xmlns:v="urn:schemas-microsoft-com:vml" Requires="v">
                <p:oleObj name="Equation" r:id="rId16" imgW="545626" imgH="406048" progId="Equation.3">
                  <p:embed/>
                </p:oleObj>
              </mc:Choice>
              <mc:Fallback>
                <p:oleObj name="Equation" r:id="rId16" imgW="545626" imgH="406048" progId="Equation.3">
                  <p:embed/>
                  <p:pic>
                    <p:nvPicPr>
                      <p:cNvPr id="0" name="Object 9"/>
                      <p:cNvPicPr>
                        <a:picLocks noChangeAspect="1" noChangeArrowheads="1"/>
                      </p:cNvPicPr>
                      <p:nvPr/>
                    </p:nvPicPr>
                    <p:blipFill>
                      <a:blip r:embed="rId17">
                        <a:lum bright="100000"/>
                        <a:extLst>
                          <a:ext uri="{28A0092B-C50C-407E-A947-70E740481C1C}">
                            <a14:useLocalDpi xmlns:a14="http://schemas.microsoft.com/office/drawing/2010/main" val="0"/>
                          </a:ext>
                        </a:extLst>
                      </a:blip>
                      <a:srcRect/>
                      <a:stretch>
                        <a:fillRect/>
                      </a:stretch>
                    </p:blipFill>
                    <p:spPr bwMode="auto">
                      <a:xfrm>
                        <a:off x="3505200" y="3505200"/>
                        <a:ext cx="1917700" cy="110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99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32" name="Group 16">
            <a:extLst>
              <a:ext uri="{FF2B5EF4-FFF2-40B4-BE49-F238E27FC236}">
                <a16:creationId xmlns:a16="http://schemas.microsoft.com/office/drawing/2014/main" id="{B129844D-70AA-477B-ADF9-25577CCAB0FE}"/>
              </a:ext>
            </a:extLst>
          </p:cNvPr>
          <p:cNvGrpSpPr>
            <a:grpSpLocks/>
          </p:cNvGrpSpPr>
          <p:nvPr/>
        </p:nvGrpSpPr>
        <p:grpSpPr bwMode="auto">
          <a:xfrm>
            <a:off x="7391400" y="4495800"/>
            <a:ext cx="500063" cy="542925"/>
            <a:chOff x="4656" y="2832"/>
            <a:chExt cx="315" cy="342"/>
          </a:xfrm>
        </p:grpSpPr>
        <p:sp>
          <p:nvSpPr>
            <p:cNvPr id="9255" name="Freeform 17">
              <a:extLst>
                <a:ext uri="{FF2B5EF4-FFF2-40B4-BE49-F238E27FC236}">
                  <a16:creationId xmlns:a16="http://schemas.microsoft.com/office/drawing/2014/main" id="{6CC48B66-17CC-4A88-957D-0AF80211CF86}"/>
                </a:ext>
              </a:extLst>
            </p:cNvPr>
            <p:cNvSpPr>
              <a:spLocks/>
            </p:cNvSpPr>
            <p:nvPr/>
          </p:nvSpPr>
          <p:spPr bwMode="auto">
            <a:xfrm>
              <a:off x="4656" y="2832"/>
              <a:ext cx="315" cy="342"/>
            </a:xfrm>
            <a:custGeom>
              <a:avLst/>
              <a:gdLst>
                <a:gd name="T0" fmla="*/ 76 w 315"/>
                <a:gd name="T1" fmla="*/ 0 h 342"/>
                <a:gd name="T2" fmla="*/ 263 w 315"/>
                <a:gd name="T3" fmla="*/ 59 h 342"/>
                <a:gd name="T4" fmla="*/ 293 w 315"/>
                <a:gd name="T5" fmla="*/ 104 h 342"/>
                <a:gd name="T6" fmla="*/ 308 w 315"/>
                <a:gd name="T7" fmla="*/ 127 h 342"/>
                <a:gd name="T8" fmla="*/ 315 w 315"/>
                <a:gd name="T9" fmla="*/ 149 h 342"/>
                <a:gd name="T10" fmla="*/ 270 w 315"/>
                <a:gd name="T11" fmla="*/ 299 h 342"/>
                <a:gd name="T12" fmla="*/ 225 w 315"/>
                <a:gd name="T13" fmla="*/ 314 h 342"/>
                <a:gd name="T14" fmla="*/ 203 w 315"/>
                <a:gd name="T15" fmla="*/ 321 h 342"/>
                <a:gd name="T16" fmla="*/ 23 w 315"/>
                <a:gd name="T17" fmla="*/ 284 h 342"/>
                <a:gd name="T18" fmla="*/ 98 w 315"/>
                <a:gd name="T19" fmla="*/ 89 h 342"/>
                <a:gd name="T20" fmla="*/ 83 w 315"/>
                <a:gd name="T21" fmla="*/ 22 h 342"/>
                <a:gd name="T22" fmla="*/ 76 w 315"/>
                <a:gd name="T23" fmla="*/ 0 h 3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15"/>
                <a:gd name="T37" fmla="*/ 0 h 342"/>
                <a:gd name="T38" fmla="*/ 315 w 315"/>
                <a:gd name="T39" fmla="*/ 342 h 3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15" h="342">
                  <a:moveTo>
                    <a:pt x="76" y="0"/>
                  </a:moveTo>
                  <a:cubicBezTo>
                    <a:pt x="187" y="8"/>
                    <a:pt x="180" y="9"/>
                    <a:pt x="263" y="59"/>
                  </a:cubicBezTo>
                  <a:cubicBezTo>
                    <a:pt x="273" y="74"/>
                    <a:pt x="283" y="89"/>
                    <a:pt x="293" y="104"/>
                  </a:cubicBezTo>
                  <a:cubicBezTo>
                    <a:pt x="298" y="112"/>
                    <a:pt x="308" y="127"/>
                    <a:pt x="308" y="127"/>
                  </a:cubicBezTo>
                  <a:cubicBezTo>
                    <a:pt x="310" y="134"/>
                    <a:pt x="315" y="141"/>
                    <a:pt x="315" y="149"/>
                  </a:cubicBezTo>
                  <a:cubicBezTo>
                    <a:pt x="315" y="169"/>
                    <a:pt x="313" y="285"/>
                    <a:pt x="270" y="299"/>
                  </a:cubicBezTo>
                  <a:cubicBezTo>
                    <a:pt x="255" y="304"/>
                    <a:pt x="240" y="309"/>
                    <a:pt x="225" y="314"/>
                  </a:cubicBezTo>
                  <a:cubicBezTo>
                    <a:pt x="218" y="316"/>
                    <a:pt x="203" y="321"/>
                    <a:pt x="203" y="321"/>
                  </a:cubicBezTo>
                  <a:cubicBezTo>
                    <a:pt x="131" y="317"/>
                    <a:pt x="63" y="342"/>
                    <a:pt x="23" y="284"/>
                  </a:cubicBezTo>
                  <a:cubicBezTo>
                    <a:pt x="0" y="209"/>
                    <a:pt x="48" y="141"/>
                    <a:pt x="98" y="89"/>
                  </a:cubicBezTo>
                  <a:cubicBezTo>
                    <a:pt x="109" y="58"/>
                    <a:pt x="101" y="49"/>
                    <a:pt x="83" y="22"/>
                  </a:cubicBezTo>
                  <a:cubicBezTo>
                    <a:pt x="81" y="15"/>
                    <a:pt x="76" y="0"/>
                    <a:pt x="76" y="0"/>
                  </a:cubicBezTo>
                  <a:close/>
                </a:path>
              </a:pathLst>
            </a:custGeom>
            <a:solidFill>
              <a:srgbClr val="CCFFFF"/>
            </a:solidFill>
            <a:ln w="9525">
              <a:solidFill>
                <a:srgbClr val="000000"/>
              </a:solidFill>
              <a:round/>
              <a:headEnd/>
              <a:tailEnd/>
            </a:ln>
          </p:spPr>
          <p:txBody>
            <a:bodyPr wrap="none" anchor="ctr"/>
            <a:lstStyle/>
            <a:p>
              <a:endParaRPr lang="zh-CN" altLang="en-US"/>
            </a:p>
          </p:txBody>
        </p:sp>
        <p:sp>
          <p:nvSpPr>
            <p:cNvPr id="9256" name="Rectangle 19">
              <a:extLst>
                <a:ext uri="{FF2B5EF4-FFF2-40B4-BE49-F238E27FC236}">
                  <a16:creationId xmlns:a16="http://schemas.microsoft.com/office/drawing/2014/main" id="{083E0D49-DFE6-4A2C-BD8D-738B7E22B66C}"/>
                </a:ext>
              </a:extLst>
            </p:cNvPr>
            <p:cNvSpPr>
              <a:spLocks noChangeArrowheads="1"/>
            </p:cNvSpPr>
            <p:nvPr/>
          </p:nvSpPr>
          <p:spPr bwMode="auto">
            <a:xfrm>
              <a:off x="4848" y="2976"/>
              <a:ext cx="48" cy="48"/>
            </a:xfrm>
            <a:prstGeom prst="rect">
              <a:avLst/>
            </a:prstGeom>
            <a:solidFill>
              <a:srgbClr val="990000"/>
            </a:solidFill>
            <a:ln w="12699">
              <a:solidFill>
                <a:srgbClr val="000000"/>
              </a:solidFill>
              <a:miter lim="800000"/>
              <a:headEnd type="none" w="sm" len="sm"/>
              <a:tailEnd type="none" w="sm" len="sm"/>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9233" name="Group 21">
            <a:extLst>
              <a:ext uri="{FF2B5EF4-FFF2-40B4-BE49-F238E27FC236}">
                <a16:creationId xmlns:a16="http://schemas.microsoft.com/office/drawing/2014/main" id="{8C93438A-27EE-4B87-9C85-FEA37A598237}"/>
              </a:ext>
            </a:extLst>
          </p:cNvPr>
          <p:cNvGrpSpPr>
            <a:grpSpLocks/>
          </p:cNvGrpSpPr>
          <p:nvPr/>
        </p:nvGrpSpPr>
        <p:grpSpPr bwMode="auto">
          <a:xfrm>
            <a:off x="7010400" y="5334000"/>
            <a:ext cx="1676400" cy="762000"/>
            <a:chOff x="4416" y="3360"/>
            <a:chExt cx="1056" cy="480"/>
          </a:xfrm>
        </p:grpSpPr>
        <p:sp>
          <p:nvSpPr>
            <p:cNvPr id="9253" name="Freeform 22">
              <a:extLst>
                <a:ext uri="{FF2B5EF4-FFF2-40B4-BE49-F238E27FC236}">
                  <a16:creationId xmlns:a16="http://schemas.microsoft.com/office/drawing/2014/main" id="{7940317E-5D2B-4F34-B394-F1A4AC02D83E}"/>
                </a:ext>
              </a:extLst>
            </p:cNvPr>
            <p:cNvSpPr>
              <a:spLocks/>
            </p:cNvSpPr>
            <p:nvPr/>
          </p:nvSpPr>
          <p:spPr bwMode="auto">
            <a:xfrm rot="1907868">
              <a:off x="4416" y="3360"/>
              <a:ext cx="1056" cy="480"/>
            </a:xfrm>
            <a:custGeom>
              <a:avLst/>
              <a:gdLst>
                <a:gd name="T0" fmla="*/ 0 w 1056"/>
                <a:gd name="T1" fmla="*/ 480 h 480"/>
                <a:gd name="T2" fmla="*/ 480 w 1056"/>
                <a:gd name="T3" fmla="*/ 144 h 480"/>
                <a:gd name="T4" fmla="*/ 816 w 1056"/>
                <a:gd name="T5" fmla="*/ 240 h 480"/>
                <a:gd name="T6" fmla="*/ 1056 w 1056"/>
                <a:gd name="T7" fmla="*/ 0 h 480"/>
                <a:gd name="T8" fmla="*/ 0 60000 65536"/>
                <a:gd name="T9" fmla="*/ 0 60000 65536"/>
                <a:gd name="T10" fmla="*/ 0 60000 65536"/>
                <a:gd name="T11" fmla="*/ 0 60000 65536"/>
                <a:gd name="T12" fmla="*/ 0 w 1056"/>
                <a:gd name="T13" fmla="*/ 0 h 480"/>
                <a:gd name="T14" fmla="*/ 1056 w 1056"/>
                <a:gd name="T15" fmla="*/ 480 h 480"/>
              </a:gdLst>
              <a:ahLst/>
              <a:cxnLst>
                <a:cxn ang="T8">
                  <a:pos x="T0" y="T1"/>
                </a:cxn>
                <a:cxn ang="T9">
                  <a:pos x="T2" y="T3"/>
                </a:cxn>
                <a:cxn ang="T10">
                  <a:pos x="T4" y="T5"/>
                </a:cxn>
                <a:cxn ang="T11">
                  <a:pos x="T6" y="T7"/>
                </a:cxn>
              </a:cxnLst>
              <a:rect l="T12" t="T13" r="T14" b="T15"/>
              <a:pathLst>
                <a:path w="1056" h="480">
                  <a:moveTo>
                    <a:pt x="0" y="480"/>
                  </a:moveTo>
                  <a:cubicBezTo>
                    <a:pt x="172" y="332"/>
                    <a:pt x="344" y="184"/>
                    <a:pt x="480" y="144"/>
                  </a:cubicBezTo>
                  <a:cubicBezTo>
                    <a:pt x="616" y="104"/>
                    <a:pt x="720" y="264"/>
                    <a:pt x="816" y="240"/>
                  </a:cubicBezTo>
                  <a:cubicBezTo>
                    <a:pt x="912" y="216"/>
                    <a:pt x="1016" y="40"/>
                    <a:pt x="1056" y="0"/>
                  </a:cubicBezTo>
                </a:path>
              </a:pathLst>
            </a:custGeom>
            <a:noFill/>
            <a:ln w="41275">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4" name="Line 25">
              <a:extLst>
                <a:ext uri="{FF2B5EF4-FFF2-40B4-BE49-F238E27FC236}">
                  <a16:creationId xmlns:a16="http://schemas.microsoft.com/office/drawing/2014/main" id="{50A385F3-D590-4D18-8D44-08E4E8DB2B71}"/>
                </a:ext>
              </a:extLst>
            </p:cNvPr>
            <p:cNvSpPr>
              <a:spLocks noChangeShapeType="1"/>
            </p:cNvSpPr>
            <p:nvPr/>
          </p:nvSpPr>
          <p:spPr bwMode="auto">
            <a:xfrm>
              <a:off x="4704" y="3477"/>
              <a:ext cx="144" cy="0"/>
            </a:xfrm>
            <a:prstGeom prst="line">
              <a:avLst/>
            </a:prstGeom>
            <a:noFill/>
            <a:ln w="5715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234" name="Group 26">
            <a:extLst>
              <a:ext uri="{FF2B5EF4-FFF2-40B4-BE49-F238E27FC236}">
                <a16:creationId xmlns:a16="http://schemas.microsoft.com/office/drawing/2014/main" id="{53CCD5D6-5D31-4E0F-A33F-B4F8FE38C4E2}"/>
              </a:ext>
            </a:extLst>
          </p:cNvPr>
          <p:cNvGrpSpPr>
            <a:grpSpLocks/>
          </p:cNvGrpSpPr>
          <p:nvPr/>
        </p:nvGrpSpPr>
        <p:grpSpPr bwMode="auto">
          <a:xfrm>
            <a:off x="6804025" y="1801813"/>
            <a:ext cx="1841500" cy="2111375"/>
            <a:chOff x="4032" y="1200"/>
            <a:chExt cx="1160" cy="1330"/>
          </a:xfrm>
        </p:grpSpPr>
        <p:sp>
          <p:nvSpPr>
            <p:cNvPr id="9240" name="Freeform 27">
              <a:extLst>
                <a:ext uri="{FF2B5EF4-FFF2-40B4-BE49-F238E27FC236}">
                  <a16:creationId xmlns:a16="http://schemas.microsoft.com/office/drawing/2014/main" id="{22BAEA34-7D62-4F70-B916-438518BA4501}"/>
                </a:ext>
              </a:extLst>
            </p:cNvPr>
            <p:cNvSpPr>
              <a:spLocks/>
            </p:cNvSpPr>
            <p:nvPr/>
          </p:nvSpPr>
          <p:spPr bwMode="auto">
            <a:xfrm rot="-3758611">
              <a:off x="4133" y="1099"/>
              <a:ext cx="493" cy="695"/>
            </a:xfrm>
            <a:custGeom>
              <a:avLst/>
              <a:gdLst>
                <a:gd name="T0" fmla="*/ 0 w 493"/>
                <a:gd name="T1" fmla="*/ 45 h 695"/>
                <a:gd name="T2" fmla="*/ 44 w 493"/>
                <a:gd name="T3" fmla="*/ 142 h 695"/>
                <a:gd name="T4" fmla="*/ 112 w 493"/>
                <a:gd name="T5" fmla="*/ 404 h 695"/>
                <a:gd name="T6" fmla="*/ 127 w 493"/>
                <a:gd name="T7" fmla="*/ 628 h 695"/>
                <a:gd name="T8" fmla="*/ 149 w 493"/>
                <a:gd name="T9" fmla="*/ 681 h 695"/>
                <a:gd name="T10" fmla="*/ 194 w 493"/>
                <a:gd name="T11" fmla="*/ 695 h 695"/>
                <a:gd name="T12" fmla="*/ 344 w 493"/>
                <a:gd name="T13" fmla="*/ 688 h 695"/>
                <a:gd name="T14" fmla="*/ 471 w 493"/>
                <a:gd name="T15" fmla="*/ 576 h 695"/>
                <a:gd name="T16" fmla="*/ 493 w 493"/>
                <a:gd name="T17" fmla="*/ 426 h 695"/>
                <a:gd name="T18" fmla="*/ 486 w 493"/>
                <a:gd name="T19" fmla="*/ 321 h 695"/>
                <a:gd name="T20" fmla="*/ 456 w 493"/>
                <a:gd name="T21" fmla="*/ 247 h 695"/>
                <a:gd name="T22" fmla="*/ 403 w 493"/>
                <a:gd name="T23" fmla="*/ 127 h 695"/>
                <a:gd name="T24" fmla="*/ 246 w 493"/>
                <a:gd name="T25" fmla="*/ 0 h 695"/>
                <a:gd name="T26" fmla="*/ 0 w 493"/>
                <a:gd name="T27" fmla="*/ 45 h 6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93"/>
                <a:gd name="T43" fmla="*/ 0 h 695"/>
                <a:gd name="T44" fmla="*/ 493 w 493"/>
                <a:gd name="T45" fmla="*/ 695 h 6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93" h="695">
                  <a:moveTo>
                    <a:pt x="0" y="45"/>
                  </a:moveTo>
                  <a:cubicBezTo>
                    <a:pt x="12" y="85"/>
                    <a:pt x="27" y="104"/>
                    <a:pt x="44" y="142"/>
                  </a:cubicBezTo>
                  <a:cubicBezTo>
                    <a:pt x="79" y="222"/>
                    <a:pt x="99" y="318"/>
                    <a:pt x="112" y="404"/>
                  </a:cubicBezTo>
                  <a:cubicBezTo>
                    <a:pt x="121" y="653"/>
                    <a:pt x="102" y="528"/>
                    <a:pt x="127" y="628"/>
                  </a:cubicBezTo>
                  <a:cubicBezTo>
                    <a:pt x="131" y="642"/>
                    <a:pt x="133" y="671"/>
                    <a:pt x="149" y="681"/>
                  </a:cubicBezTo>
                  <a:cubicBezTo>
                    <a:pt x="162" y="689"/>
                    <a:pt x="194" y="695"/>
                    <a:pt x="194" y="695"/>
                  </a:cubicBezTo>
                  <a:cubicBezTo>
                    <a:pt x="244" y="693"/>
                    <a:pt x="294" y="692"/>
                    <a:pt x="344" y="688"/>
                  </a:cubicBezTo>
                  <a:cubicBezTo>
                    <a:pt x="400" y="683"/>
                    <a:pt x="443" y="617"/>
                    <a:pt x="471" y="576"/>
                  </a:cubicBezTo>
                  <a:cubicBezTo>
                    <a:pt x="489" y="518"/>
                    <a:pt x="488" y="504"/>
                    <a:pt x="493" y="426"/>
                  </a:cubicBezTo>
                  <a:cubicBezTo>
                    <a:pt x="491" y="391"/>
                    <a:pt x="491" y="356"/>
                    <a:pt x="486" y="321"/>
                  </a:cubicBezTo>
                  <a:cubicBezTo>
                    <a:pt x="474" y="233"/>
                    <a:pt x="479" y="298"/>
                    <a:pt x="456" y="247"/>
                  </a:cubicBezTo>
                  <a:cubicBezTo>
                    <a:pt x="438" y="206"/>
                    <a:pt x="429" y="165"/>
                    <a:pt x="403" y="127"/>
                  </a:cubicBezTo>
                  <a:cubicBezTo>
                    <a:pt x="384" y="68"/>
                    <a:pt x="303" y="17"/>
                    <a:pt x="246" y="0"/>
                  </a:cubicBezTo>
                  <a:cubicBezTo>
                    <a:pt x="206" y="3"/>
                    <a:pt x="35" y="5"/>
                    <a:pt x="0" y="45"/>
                  </a:cubicBezTo>
                  <a:close/>
                </a:path>
              </a:pathLst>
            </a:custGeom>
            <a:solidFill>
              <a:srgbClr val="C2FFF0"/>
            </a:solidFill>
            <a:ln w="19050">
              <a:solidFill>
                <a:srgbClr val="FF0000"/>
              </a:solidFill>
              <a:round/>
              <a:headEnd/>
              <a:tailEnd/>
            </a:ln>
          </p:spPr>
          <p:txBody>
            <a:bodyPr vert="eaVert" wrap="none" anchor="ctr"/>
            <a:lstStyle/>
            <a:p>
              <a:endParaRPr lang="zh-CN" altLang="en-US"/>
            </a:p>
          </p:txBody>
        </p:sp>
        <p:grpSp>
          <p:nvGrpSpPr>
            <p:cNvPr id="9241" name="Group 28">
              <a:extLst>
                <a:ext uri="{FF2B5EF4-FFF2-40B4-BE49-F238E27FC236}">
                  <a16:creationId xmlns:a16="http://schemas.microsoft.com/office/drawing/2014/main" id="{CC39A379-4231-4228-82C4-04EC70D546DE}"/>
                </a:ext>
              </a:extLst>
            </p:cNvPr>
            <p:cNvGrpSpPr>
              <a:grpSpLocks/>
            </p:cNvGrpSpPr>
            <p:nvPr/>
          </p:nvGrpSpPr>
          <p:grpSpPr bwMode="auto">
            <a:xfrm>
              <a:off x="4176" y="1344"/>
              <a:ext cx="864" cy="1186"/>
              <a:chOff x="4608" y="576"/>
              <a:chExt cx="864" cy="1186"/>
            </a:xfrm>
          </p:grpSpPr>
          <p:grpSp>
            <p:nvGrpSpPr>
              <p:cNvPr id="9245" name="Group 29">
                <a:extLst>
                  <a:ext uri="{FF2B5EF4-FFF2-40B4-BE49-F238E27FC236}">
                    <a16:creationId xmlns:a16="http://schemas.microsoft.com/office/drawing/2014/main" id="{8E217344-5732-4707-83D2-417F298DCE0E}"/>
                  </a:ext>
                </a:extLst>
              </p:cNvPr>
              <p:cNvGrpSpPr>
                <a:grpSpLocks/>
              </p:cNvGrpSpPr>
              <p:nvPr/>
            </p:nvGrpSpPr>
            <p:grpSpPr bwMode="auto">
              <a:xfrm>
                <a:off x="4992" y="1344"/>
                <a:ext cx="480" cy="418"/>
                <a:chOff x="5040" y="1632"/>
                <a:chExt cx="480" cy="418"/>
              </a:xfrm>
            </p:grpSpPr>
            <p:sp>
              <p:nvSpPr>
                <p:cNvPr id="9251" name="Line 30">
                  <a:extLst>
                    <a:ext uri="{FF2B5EF4-FFF2-40B4-BE49-F238E27FC236}">
                      <a16:creationId xmlns:a16="http://schemas.microsoft.com/office/drawing/2014/main" id="{BCE1AC77-D87A-4E09-8F80-1FC1A047F47A}"/>
                    </a:ext>
                  </a:extLst>
                </p:cNvPr>
                <p:cNvSpPr>
                  <a:spLocks noChangeShapeType="1"/>
                </p:cNvSpPr>
                <p:nvPr/>
              </p:nvSpPr>
              <p:spPr bwMode="auto">
                <a:xfrm>
                  <a:off x="5328" y="1632"/>
                  <a:ext cx="192" cy="226"/>
                </a:xfrm>
                <a:prstGeom prst="line">
                  <a:avLst/>
                </a:prstGeom>
                <a:noFill/>
                <a:ln w="38100">
                  <a:solidFill>
                    <a:srgbClr val="FFFF00"/>
                  </a:solidFill>
                  <a:round/>
                  <a:headEnd type="none" w="med" len="lg"/>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52" name="Object 14">
                  <a:extLst>
                    <a:ext uri="{FF2B5EF4-FFF2-40B4-BE49-F238E27FC236}">
                      <a16:creationId xmlns:a16="http://schemas.microsoft.com/office/drawing/2014/main" id="{964C05DB-3D83-4072-A723-8A968490C05E}"/>
                    </a:ext>
                  </a:extLst>
                </p:cNvPr>
                <p:cNvGraphicFramePr>
                  <a:graphicFrameLocks/>
                </p:cNvGraphicFramePr>
                <p:nvPr/>
              </p:nvGraphicFramePr>
              <p:xfrm>
                <a:off x="5040" y="1680"/>
                <a:ext cx="384" cy="370"/>
              </p:xfrm>
              <a:graphic>
                <a:graphicData uri="http://schemas.openxmlformats.org/presentationml/2006/ole">
                  <mc:AlternateContent xmlns:mc="http://schemas.openxmlformats.org/markup-compatibility/2006">
                    <mc:Choice xmlns:v="urn:schemas-microsoft-com:vml" Requires="v">
                      <p:oleObj name="公式" r:id="rId18" imgW="228600" imgH="190500" progId="Equation.3">
                        <p:embed/>
                      </p:oleObj>
                    </mc:Choice>
                    <mc:Fallback>
                      <p:oleObj name="公式" r:id="rId18" imgW="228600" imgH="190500" progId="Equation.3">
                        <p:embed/>
                        <p:pic>
                          <p:nvPicPr>
                            <p:cNvPr id="0" name="Object 14"/>
                            <p:cNvPicPr>
                              <a:picLocks noChangeArrowheads="1"/>
                            </p:cNvPicPr>
                            <p:nvPr/>
                          </p:nvPicPr>
                          <p:blipFill>
                            <a:blip r:embed="rId19">
                              <a:lum bright="100000"/>
                              <a:extLst>
                                <a:ext uri="{28A0092B-C50C-407E-A947-70E740481C1C}">
                                  <a14:useLocalDpi xmlns:a14="http://schemas.microsoft.com/office/drawing/2010/main" val="0"/>
                                </a:ext>
                              </a:extLst>
                            </a:blip>
                            <a:srcRect/>
                            <a:stretch>
                              <a:fillRect/>
                            </a:stretch>
                          </p:blipFill>
                          <p:spPr bwMode="auto">
                            <a:xfrm>
                              <a:off x="5040" y="1680"/>
                              <a:ext cx="384" cy="370"/>
                            </a:xfrm>
                            <a:prstGeom prst="rect">
                              <a:avLst/>
                            </a:prstGeom>
                            <a:noFill/>
                            <a:ln>
                              <a:noFill/>
                            </a:ln>
                            <a:effectLst/>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246" name="Oval 34">
                <a:extLst>
                  <a:ext uri="{FF2B5EF4-FFF2-40B4-BE49-F238E27FC236}">
                    <a16:creationId xmlns:a16="http://schemas.microsoft.com/office/drawing/2014/main" id="{7178EE78-2F3F-4E88-84B8-AA56F5579112}"/>
                  </a:ext>
                </a:extLst>
              </p:cNvPr>
              <p:cNvSpPr>
                <a:spLocks noChangeArrowheads="1"/>
              </p:cNvSpPr>
              <p:nvPr/>
            </p:nvSpPr>
            <p:spPr bwMode="auto">
              <a:xfrm>
                <a:off x="4608" y="576"/>
                <a:ext cx="48" cy="48"/>
              </a:xfrm>
              <a:prstGeom prst="ellipse">
                <a:avLst/>
              </a:prstGeom>
              <a:solidFill>
                <a:srgbClr val="000000"/>
              </a:solidFill>
              <a:ln w="12699">
                <a:solidFill>
                  <a:srgbClr val="000000"/>
                </a:solidFill>
                <a:round/>
                <a:headEnd type="none" w="sm" len="sm"/>
                <a:tailEnd type="none" w="sm" len="sm"/>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nvGrpSpPr>
              <p:cNvPr id="9247" name="Group 35">
                <a:extLst>
                  <a:ext uri="{FF2B5EF4-FFF2-40B4-BE49-F238E27FC236}">
                    <a16:creationId xmlns:a16="http://schemas.microsoft.com/office/drawing/2014/main" id="{2F4CD6FA-CC21-4EC5-AE3D-217A2A2D202D}"/>
                  </a:ext>
                </a:extLst>
              </p:cNvPr>
              <p:cNvGrpSpPr>
                <a:grpSpLocks/>
              </p:cNvGrpSpPr>
              <p:nvPr/>
            </p:nvGrpSpPr>
            <p:grpSpPr bwMode="auto">
              <a:xfrm>
                <a:off x="4608" y="624"/>
                <a:ext cx="576" cy="624"/>
                <a:chOff x="4656" y="912"/>
                <a:chExt cx="576" cy="624"/>
              </a:xfrm>
            </p:grpSpPr>
            <p:sp>
              <p:nvSpPr>
                <p:cNvPr id="9249" name="Line 36">
                  <a:extLst>
                    <a:ext uri="{FF2B5EF4-FFF2-40B4-BE49-F238E27FC236}">
                      <a16:creationId xmlns:a16="http://schemas.microsoft.com/office/drawing/2014/main" id="{8D0DF5CD-D0EC-4554-9C40-26382886F8FE}"/>
                    </a:ext>
                  </a:extLst>
                </p:cNvPr>
                <p:cNvSpPr>
                  <a:spLocks noChangeShapeType="1"/>
                </p:cNvSpPr>
                <p:nvPr/>
              </p:nvSpPr>
              <p:spPr bwMode="auto">
                <a:xfrm>
                  <a:off x="4704" y="912"/>
                  <a:ext cx="528" cy="624"/>
                </a:xfrm>
                <a:prstGeom prst="line">
                  <a:avLst/>
                </a:prstGeom>
                <a:noFill/>
                <a:ln w="38100">
                  <a:solidFill>
                    <a:srgbClr val="FFFF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50" name="Object 12">
                  <a:extLst>
                    <a:ext uri="{FF2B5EF4-FFF2-40B4-BE49-F238E27FC236}">
                      <a16:creationId xmlns:a16="http://schemas.microsoft.com/office/drawing/2014/main" id="{C21CD7D1-93DB-4038-9FE5-0ED78EDD93CC}"/>
                    </a:ext>
                  </a:extLst>
                </p:cNvPr>
                <p:cNvGraphicFramePr>
                  <a:graphicFrameLocks noChangeAspect="1"/>
                </p:cNvGraphicFramePr>
                <p:nvPr/>
              </p:nvGraphicFramePr>
              <p:xfrm>
                <a:off x="4656" y="1108"/>
                <a:ext cx="298" cy="388"/>
              </p:xfrm>
              <a:graphic>
                <a:graphicData uri="http://schemas.openxmlformats.org/presentationml/2006/ole">
                  <mc:AlternateContent xmlns:mc="http://schemas.openxmlformats.org/markup-compatibility/2006">
                    <mc:Choice xmlns:v="urn:schemas-microsoft-com:vml" Requires="v">
                      <p:oleObj name="公式" r:id="rId20" imgW="126780" imgH="164814" progId="Equation.3">
                        <p:embed/>
                      </p:oleObj>
                    </mc:Choice>
                    <mc:Fallback>
                      <p:oleObj name="公式" r:id="rId20" imgW="126780" imgH="164814" progId="Equation.3">
                        <p:embed/>
                        <p:pic>
                          <p:nvPicPr>
                            <p:cNvPr id="0" name="Object 12"/>
                            <p:cNvPicPr>
                              <a:picLocks noChangeAspect="1" noChangeArrowheads="1"/>
                            </p:cNvPicPr>
                            <p:nvPr/>
                          </p:nvPicPr>
                          <p:blipFill>
                            <a:blip r:embed="rId21">
                              <a:lum bright="100000"/>
                              <a:extLst>
                                <a:ext uri="{28A0092B-C50C-407E-A947-70E740481C1C}">
                                  <a14:useLocalDpi xmlns:a14="http://schemas.microsoft.com/office/drawing/2010/main" val="0"/>
                                </a:ext>
                              </a:extLst>
                            </a:blip>
                            <a:srcRect/>
                            <a:stretch>
                              <a:fillRect/>
                            </a:stretch>
                          </p:blipFill>
                          <p:spPr bwMode="auto">
                            <a:xfrm>
                              <a:off x="4656" y="1108"/>
                              <a:ext cx="298" cy="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248" name="AutoShape 39">
                <a:extLst>
                  <a:ext uri="{FF2B5EF4-FFF2-40B4-BE49-F238E27FC236}">
                    <a16:creationId xmlns:a16="http://schemas.microsoft.com/office/drawing/2014/main" id="{69FE5E93-BEBD-4234-882A-271B6DC7B32B}"/>
                  </a:ext>
                </a:extLst>
              </p:cNvPr>
              <p:cNvSpPr>
                <a:spLocks noChangeArrowheads="1"/>
              </p:cNvSpPr>
              <p:nvPr/>
            </p:nvSpPr>
            <p:spPr bwMode="auto">
              <a:xfrm>
                <a:off x="4992" y="576"/>
                <a:ext cx="96" cy="96"/>
              </a:xfrm>
              <a:prstGeom prst="cube">
                <a:avLst>
                  <a:gd name="adj" fmla="val 25000"/>
                </a:avLst>
              </a:prstGeom>
              <a:solidFill>
                <a:srgbClr val="990000"/>
              </a:solidFill>
              <a:ln w="12699">
                <a:solidFill>
                  <a:srgbClr val="000000"/>
                </a:solidFill>
                <a:miter lim="800000"/>
                <a:headEnd type="none" w="sm" len="sm"/>
                <a:tailEnd type="none" w="sm" len="sm"/>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grpSp>
        <p:grpSp>
          <p:nvGrpSpPr>
            <p:cNvPr id="9242" name="Group 42">
              <a:extLst>
                <a:ext uri="{FF2B5EF4-FFF2-40B4-BE49-F238E27FC236}">
                  <a16:creationId xmlns:a16="http://schemas.microsoft.com/office/drawing/2014/main" id="{34A18748-5917-4ED4-BF97-01D581DA11FF}"/>
                </a:ext>
              </a:extLst>
            </p:cNvPr>
            <p:cNvGrpSpPr>
              <a:grpSpLocks/>
            </p:cNvGrpSpPr>
            <p:nvPr/>
          </p:nvGrpSpPr>
          <p:grpSpPr bwMode="auto">
            <a:xfrm>
              <a:off x="4772" y="1782"/>
              <a:ext cx="420" cy="330"/>
              <a:chOff x="5232" y="1240"/>
              <a:chExt cx="420" cy="330"/>
            </a:xfrm>
          </p:grpSpPr>
          <p:sp>
            <p:nvSpPr>
              <p:cNvPr id="9243" name="Oval 43">
                <a:extLst>
                  <a:ext uri="{FF2B5EF4-FFF2-40B4-BE49-F238E27FC236}">
                    <a16:creationId xmlns:a16="http://schemas.microsoft.com/office/drawing/2014/main" id="{18099869-4FB3-41F2-9778-7002B7BBFBE3}"/>
                  </a:ext>
                </a:extLst>
              </p:cNvPr>
              <p:cNvSpPr>
                <a:spLocks noChangeArrowheads="1"/>
              </p:cNvSpPr>
              <p:nvPr/>
            </p:nvSpPr>
            <p:spPr bwMode="auto">
              <a:xfrm>
                <a:off x="5232" y="1488"/>
                <a:ext cx="48" cy="48"/>
              </a:xfrm>
              <a:prstGeom prst="ellipse">
                <a:avLst/>
              </a:prstGeom>
              <a:solidFill>
                <a:srgbClr val="FF0000"/>
              </a:solidFill>
              <a:ln w="12699">
                <a:solidFill>
                  <a:srgbClr val="FF0000"/>
                </a:solidFill>
                <a:round/>
                <a:headEnd type="none" w="sm" len="sm"/>
                <a:tailEnd type="none" w="sm" len="sm"/>
              </a:ln>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solidFill>
                    <a:schemeClr val="bg1"/>
                  </a:solidFill>
                </a:endParaRPr>
              </a:p>
            </p:txBody>
          </p:sp>
          <p:sp>
            <p:nvSpPr>
              <p:cNvPr id="9244" name="Text Box 44">
                <a:extLst>
                  <a:ext uri="{FF2B5EF4-FFF2-40B4-BE49-F238E27FC236}">
                    <a16:creationId xmlns:a16="http://schemas.microsoft.com/office/drawing/2014/main" id="{8B5C630F-A684-4E72-B216-E943C365B58E}"/>
                  </a:ext>
                </a:extLst>
              </p:cNvPr>
              <p:cNvSpPr txBox="1">
                <a:spLocks noChangeArrowheads="1"/>
              </p:cNvSpPr>
              <p:nvPr/>
            </p:nvSpPr>
            <p:spPr bwMode="auto">
              <a:xfrm>
                <a:off x="5268" y="1240"/>
                <a:ext cx="3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i="1">
                    <a:solidFill>
                      <a:srgbClr val="FFFF00"/>
                    </a:solidFill>
                    <a:latin typeface="Times New Roman" panose="02020603050405020304" pitchFamily="18" charset="0"/>
                  </a:rPr>
                  <a:t>P</a:t>
                </a:r>
              </a:p>
            </p:txBody>
          </p:sp>
        </p:grpSp>
      </p:grpSp>
      <p:sp>
        <p:nvSpPr>
          <p:cNvPr id="46" name="TextBox 45">
            <a:extLst>
              <a:ext uri="{FF2B5EF4-FFF2-40B4-BE49-F238E27FC236}">
                <a16:creationId xmlns:a16="http://schemas.microsoft.com/office/drawing/2014/main" id="{3C45D440-A501-46D8-BA47-7701F95AB242}"/>
              </a:ext>
            </a:extLst>
          </p:cNvPr>
          <p:cNvSpPr txBox="1"/>
          <p:nvPr/>
        </p:nvSpPr>
        <p:spPr>
          <a:xfrm>
            <a:off x="6664325" y="1416050"/>
            <a:ext cx="544513" cy="523875"/>
          </a:xfrm>
          <a:prstGeom prst="rect">
            <a:avLst/>
          </a:prstGeom>
          <a:noFill/>
        </p:spPr>
        <p:txBody>
          <a:bodyPr wrap="none">
            <a:spAutoFit/>
          </a:bodyPr>
          <a:lstStyle/>
          <a:p>
            <a:pPr>
              <a:defRPr/>
            </a:pPr>
            <a:r>
              <a:rPr lang="en-US" altLang="zh-CN" sz="2800" i="1" dirty="0" err="1">
                <a:solidFill>
                  <a:srgbClr val="FFFF00"/>
                </a:solidFill>
                <a:latin typeface="+mj-lt"/>
              </a:rPr>
              <a:t>dq</a:t>
            </a:r>
            <a:endParaRPr lang="zh-CN" altLang="en-US" sz="2800" i="1" dirty="0">
              <a:solidFill>
                <a:srgbClr val="FFFF00"/>
              </a:solidFill>
              <a:latin typeface="+mj-lt"/>
            </a:endParaRPr>
          </a:p>
        </p:txBody>
      </p:sp>
      <p:sp>
        <p:nvSpPr>
          <p:cNvPr id="47" name="TextBox 46">
            <a:extLst>
              <a:ext uri="{FF2B5EF4-FFF2-40B4-BE49-F238E27FC236}">
                <a16:creationId xmlns:a16="http://schemas.microsoft.com/office/drawing/2014/main" id="{877B0CBA-DD7B-414A-8868-126304AE4F2A}"/>
              </a:ext>
            </a:extLst>
          </p:cNvPr>
          <p:cNvSpPr txBox="1"/>
          <p:nvPr/>
        </p:nvSpPr>
        <p:spPr>
          <a:xfrm>
            <a:off x="7813675" y="1825625"/>
            <a:ext cx="584200" cy="522288"/>
          </a:xfrm>
          <a:prstGeom prst="rect">
            <a:avLst/>
          </a:prstGeom>
          <a:noFill/>
        </p:spPr>
        <p:txBody>
          <a:bodyPr wrap="none">
            <a:spAutoFit/>
          </a:bodyPr>
          <a:lstStyle/>
          <a:p>
            <a:pPr>
              <a:defRPr/>
            </a:pPr>
            <a:r>
              <a:rPr lang="en-US" altLang="zh-CN" sz="2800" i="1" dirty="0" err="1">
                <a:solidFill>
                  <a:srgbClr val="FFFF00"/>
                </a:solidFill>
                <a:latin typeface="+mj-lt"/>
              </a:rPr>
              <a:t>dV</a:t>
            </a:r>
            <a:endParaRPr lang="zh-CN" altLang="en-US" sz="2800" i="1" dirty="0">
              <a:solidFill>
                <a:srgbClr val="FFFF00"/>
              </a:solidFill>
              <a:latin typeface="+mj-lt"/>
            </a:endParaRPr>
          </a:p>
        </p:txBody>
      </p:sp>
      <p:sp>
        <p:nvSpPr>
          <p:cNvPr id="48" name="TextBox 47">
            <a:extLst>
              <a:ext uri="{FF2B5EF4-FFF2-40B4-BE49-F238E27FC236}">
                <a16:creationId xmlns:a16="http://schemas.microsoft.com/office/drawing/2014/main" id="{17C80978-413D-422A-9823-21A5BE79B845}"/>
              </a:ext>
            </a:extLst>
          </p:cNvPr>
          <p:cNvSpPr txBox="1"/>
          <p:nvPr/>
        </p:nvSpPr>
        <p:spPr>
          <a:xfrm>
            <a:off x="7251700" y="1301750"/>
            <a:ext cx="444500" cy="523875"/>
          </a:xfrm>
          <a:prstGeom prst="rect">
            <a:avLst/>
          </a:prstGeom>
          <a:noFill/>
        </p:spPr>
        <p:txBody>
          <a:bodyPr wrap="none">
            <a:spAutoFit/>
          </a:bodyPr>
          <a:lstStyle/>
          <a:p>
            <a:pPr>
              <a:defRPr/>
            </a:pPr>
            <a:r>
              <a:rPr lang="en-US" altLang="zh-CN" sz="2800" i="1" dirty="0">
                <a:solidFill>
                  <a:srgbClr val="FFFF00"/>
                </a:solidFill>
                <a:latin typeface="+mj-lt"/>
              </a:rPr>
              <a:t>Q</a:t>
            </a:r>
            <a:endParaRPr lang="zh-CN" altLang="en-US" sz="2800" i="1" dirty="0">
              <a:solidFill>
                <a:srgbClr val="FFFF00"/>
              </a:solidFill>
              <a:latin typeface="+mj-lt"/>
            </a:endParaRPr>
          </a:p>
        </p:txBody>
      </p:sp>
      <p:sp>
        <p:nvSpPr>
          <p:cNvPr id="49" name="TextBox 48">
            <a:extLst>
              <a:ext uri="{FF2B5EF4-FFF2-40B4-BE49-F238E27FC236}">
                <a16:creationId xmlns:a16="http://schemas.microsoft.com/office/drawing/2014/main" id="{E961E617-F44A-4AC4-B8DF-B7696966DDCC}"/>
              </a:ext>
            </a:extLst>
          </p:cNvPr>
          <p:cNvSpPr txBox="1"/>
          <p:nvPr/>
        </p:nvSpPr>
        <p:spPr>
          <a:xfrm>
            <a:off x="7891463" y="4418013"/>
            <a:ext cx="503237" cy="523875"/>
          </a:xfrm>
          <a:prstGeom prst="rect">
            <a:avLst/>
          </a:prstGeom>
          <a:noFill/>
        </p:spPr>
        <p:txBody>
          <a:bodyPr wrap="none">
            <a:spAutoFit/>
          </a:bodyPr>
          <a:lstStyle/>
          <a:p>
            <a:pPr>
              <a:defRPr/>
            </a:pPr>
            <a:r>
              <a:rPr lang="en-US" altLang="zh-CN" sz="2800" i="1" dirty="0" err="1">
                <a:solidFill>
                  <a:srgbClr val="FFFF00"/>
                </a:solidFill>
                <a:latin typeface="+mj-lt"/>
              </a:rPr>
              <a:t>ds</a:t>
            </a:r>
            <a:endParaRPr lang="zh-CN" altLang="en-US" sz="2800" i="1" dirty="0">
              <a:solidFill>
                <a:srgbClr val="FFFF00"/>
              </a:solidFill>
              <a:latin typeface="+mj-lt"/>
            </a:endParaRPr>
          </a:p>
        </p:txBody>
      </p:sp>
      <p:sp>
        <p:nvSpPr>
          <p:cNvPr id="50" name="TextBox 49">
            <a:extLst>
              <a:ext uri="{FF2B5EF4-FFF2-40B4-BE49-F238E27FC236}">
                <a16:creationId xmlns:a16="http://schemas.microsoft.com/office/drawing/2014/main" id="{B4149292-3D9C-4A69-BF9B-F627E7B7C67E}"/>
              </a:ext>
            </a:extLst>
          </p:cNvPr>
          <p:cNvSpPr txBox="1"/>
          <p:nvPr/>
        </p:nvSpPr>
        <p:spPr>
          <a:xfrm>
            <a:off x="7381875" y="5038725"/>
            <a:ext cx="463550" cy="523875"/>
          </a:xfrm>
          <a:prstGeom prst="rect">
            <a:avLst/>
          </a:prstGeom>
          <a:noFill/>
        </p:spPr>
        <p:txBody>
          <a:bodyPr wrap="none">
            <a:spAutoFit/>
          </a:bodyPr>
          <a:lstStyle/>
          <a:p>
            <a:pPr>
              <a:defRPr/>
            </a:pPr>
            <a:r>
              <a:rPr lang="en-US" altLang="zh-CN" sz="2800" i="1" dirty="0">
                <a:solidFill>
                  <a:srgbClr val="FFFF00"/>
                </a:solidFill>
                <a:latin typeface="+mj-lt"/>
              </a:rPr>
              <a:t>dl</a:t>
            </a:r>
            <a:endParaRPr lang="zh-CN" altLang="en-US" sz="2800" i="1" dirty="0">
              <a:solidFill>
                <a:srgbClr val="FFFF00"/>
              </a:solidFill>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5598179E-0B10-460C-8414-D5C42B4C7497}"/>
              </a:ext>
            </a:extLst>
          </p:cNvPr>
          <p:cNvSpPr txBox="1">
            <a:spLocks noChangeArrowheads="1"/>
          </p:cNvSpPr>
          <p:nvPr/>
        </p:nvSpPr>
        <p:spPr bwMode="auto">
          <a:xfrm>
            <a:off x="1355725" y="1163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zh-CN" sz="1800"/>
          </a:p>
        </p:txBody>
      </p:sp>
      <p:sp>
        <p:nvSpPr>
          <p:cNvPr id="10243" name="Rectangle 3">
            <a:extLst>
              <a:ext uri="{FF2B5EF4-FFF2-40B4-BE49-F238E27FC236}">
                <a16:creationId xmlns:a16="http://schemas.microsoft.com/office/drawing/2014/main" id="{8EC1CFA9-2B7D-4368-BB47-1E55D7F030F4}"/>
              </a:ext>
            </a:extLst>
          </p:cNvPr>
          <p:cNvSpPr>
            <a:spLocks noChangeArrowheads="1"/>
          </p:cNvSpPr>
          <p:nvPr/>
        </p:nvSpPr>
        <p:spPr bwMode="auto">
          <a:xfrm>
            <a:off x="990600" y="762000"/>
            <a:ext cx="6477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0000"/>
                </a:solidFill>
                <a:latin typeface="楷体_GB2312" pitchFamily="49" charset="-122"/>
                <a:ea typeface="楷体_GB2312" pitchFamily="49" charset="-122"/>
              </a:rPr>
              <a:t>※</a:t>
            </a:r>
            <a:r>
              <a:rPr lang="zh-CN" altLang="en-US" sz="2800" b="1">
                <a:solidFill>
                  <a:srgbClr val="FFFFFF"/>
                </a:solidFill>
                <a:latin typeface="楷体_GB2312" pitchFamily="49" charset="-122"/>
                <a:ea typeface="楷体_GB2312" pitchFamily="49" charset="-122"/>
              </a:rPr>
              <a:t>求任意带电体的场强解题步骤</a:t>
            </a:r>
            <a:r>
              <a:rPr lang="en-US" altLang="zh-CN" sz="2800" b="1">
                <a:solidFill>
                  <a:srgbClr val="FFFFFF"/>
                </a:solidFill>
                <a:latin typeface="楷体_GB2312" pitchFamily="49" charset="-122"/>
                <a:ea typeface="楷体_GB2312" pitchFamily="49" charset="-122"/>
              </a:rPr>
              <a:t>:</a:t>
            </a:r>
          </a:p>
        </p:txBody>
      </p:sp>
      <p:sp>
        <p:nvSpPr>
          <p:cNvPr id="10244" name="Text Box 4">
            <a:extLst>
              <a:ext uri="{FF2B5EF4-FFF2-40B4-BE49-F238E27FC236}">
                <a16:creationId xmlns:a16="http://schemas.microsoft.com/office/drawing/2014/main" id="{0A339B45-0391-401D-AE7B-03FC6B36858E}"/>
              </a:ext>
            </a:extLst>
          </p:cNvPr>
          <p:cNvSpPr txBox="1">
            <a:spLocks noChangeArrowheads="1"/>
          </p:cNvSpPr>
          <p:nvPr/>
        </p:nvSpPr>
        <p:spPr bwMode="auto">
          <a:xfrm>
            <a:off x="1230313" y="1438275"/>
            <a:ext cx="25050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1). </a:t>
            </a:r>
            <a:r>
              <a:rPr lang="zh-CN" altLang="en-US" sz="2800" b="1">
                <a:solidFill>
                  <a:srgbClr val="FFFFFF"/>
                </a:solidFill>
                <a:ea typeface="楷体_GB2312" pitchFamily="49" charset="-122"/>
              </a:rPr>
              <a:t>取电荷元</a:t>
            </a:r>
            <a:r>
              <a:rPr lang="en-US" altLang="zh-CN" sz="2800" b="1" i="1">
                <a:solidFill>
                  <a:srgbClr val="FFFFFF"/>
                </a:solidFill>
                <a:latin typeface="Times New Roman" panose="02020603050405020304" pitchFamily="18" charset="0"/>
                <a:ea typeface="楷体_GB2312" pitchFamily="49" charset="-122"/>
              </a:rPr>
              <a:t>dq</a:t>
            </a:r>
            <a:endParaRPr lang="zh-CN" altLang="en-US" sz="2800" b="1" i="1">
              <a:solidFill>
                <a:srgbClr val="FFFFFF"/>
              </a:solidFill>
              <a:latin typeface="Times New Roman" panose="02020603050405020304" pitchFamily="18" charset="0"/>
              <a:ea typeface="楷体_GB2312" pitchFamily="49" charset="-122"/>
            </a:endParaRPr>
          </a:p>
        </p:txBody>
      </p:sp>
      <p:graphicFrame>
        <p:nvGraphicFramePr>
          <p:cNvPr id="10245" name="Object 3">
            <a:extLst>
              <a:ext uri="{FF2B5EF4-FFF2-40B4-BE49-F238E27FC236}">
                <a16:creationId xmlns:a16="http://schemas.microsoft.com/office/drawing/2014/main" id="{1D1F7634-500D-41F8-97E6-42855761AFC8}"/>
              </a:ext>
            </a:extLst>
          </p:cNvPr>
          <p:cNvGraphicFramePr>
            <a:graphicFrameLocks noChangeAspect="1"/>
          </p:cNvGraphicFramePr>
          <p:nvPr/>
        </p:nvGraphicFramePr>
        <p:xfrm>
          <a:off x="4205288" y="2125663"/>
          <a:ext cx="2001837" cy="1063625"/>
        </p:xfrm>
        <a:graphic>
          <a:graphicData uri="http://schemas.openxmlformats.org/presentationml/2006/ole">
            <mc:AlternateContent xmlns:mc="http://schemas.openxmlformats.org/markup-compatibility/2006">
              <mc:Choice xmlns:v="urn:schemas-microsoft-com:vml" Requires="v">
                <p:oleObj name="Equation" r:id="rId2" imgW="812447" imgH="431613" progId="Equation.3">
                  <p:embed/>
                </p:oleObj>
              </mc:Choice>
              <mc:Fallback>
                <p:oleObj name="Equation" r:id="rId2" imgW="812447" imgH="431613" progId="Equation.3">
                  <p:embed/>
                  <p:pic>
                    <p:nvPicPr>
                      <p:cNvPr id="0" name="Object 3"/>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4205288" y="2125663"/>
                        <a:ext cx="2001837" cy="106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6" name="Text Box 7">
            <a:extLst>
              <a:ext uri="{FF2B5EF4-FFF2-40B4-BE49-F238E27FC236}">
                <a16:creationId xmlns:a16="http://schemas.microsoft.com/office/drawing/2014/main" id="{B0DD6054-C213-4CDC-93BD-AA35C01BDEBB}"/>
              </a:ext>
            </a:extLst>
          </p:cNvPr>
          <p:cNvSpPr txBox="1">
            <a:spLocks noChangeArrowheads="1"/>
          </p:cNvSpPr>
          <p:nvPr/>
        </p:nvSpPr>
        <p:spPr bwMode="auto">
          <a:xfrm>
            <a:off x="1220788" y="3276600"/>
            <a:ext cx="2627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3). </a:t>
            </a:r>
            <a:r>
              <a:rPr lang="zh-CN" altLang="en-US" sz="2800" b="1">
                <a:solidFill>
                  <a:srgbClr val="FFFFFF"/>
                </a:solidFill>
                <a:ea typeface="楷体_GB2312" pitchFamily="49" charset="-122"/>
              </a:rPr>
              <a:t>建立坐标系</a:t>
            </a:r>
            <a:r>
              <a:rPr lang="en-US" altLang="zh-CN" sz="2800" b="1">
                <a:solidFill>
                  <a:srgbClr val="FFFFFF"/>
                </a:solidFill>
                <a:ea typeface="楷体_GB2312" pitchFamily="49" charset="-122"/>
              </a:rPr>
              <a:t>:</a:t>
            </a:r>
          </a:p>
        </p:txBody>
      </p:sp>
      <p:graphicFrame>
        <p:nvGraphicFramePr>
          <p:cNvPr id="10247" name="Object 4">
            <a:extLst>
              <a:ext uri="{FF2B5EF4-FFF2-40B4-BE49-F238E27FC236}">
                <a16:creationId xmlns:a16="http://schemas.microsoft.com/office/drawing/2014/main" id="{35B0A851-1D2A-4941-80B6-0905EEE91ACA}"/>
              </a:ext>
            </a:extLst>
          </p:cNvPr>
          <p:cNvGraphicFramePr>
            <a:graphicFrameLocks noChangeAspect="1"/>
          </p:cNvGraphicFramePr>
          <p:nvPr/>
        </p:nvGraphicFramePr>
        <p:xfrm>
          <a:off x="3886200" y="3327400"/>
          <a:ext cx="3695700" cy="495300"/>
        </p:xfrm>
        <a:graphic>
          <a:graphicData uri="http://schemas.openxmlformats.org/presentationml/2006/ole">
            <mc:AlternateContent xmlns:mc="http://schemas.openxmlformats.org/markup-compatibility/2006">
              <mc:Choice xmlns:v="urn:schemas-microsoft-com:vml" Requires="v">
                <p:oleObj name="Equation" r:id="rId4" imgW="3695700" imgH="495300" progId="Equation.3">
                  <p:embed/>
                </p:oleObj>
              </mc:Choice>
              <mc:Fallback>
                <p:oleObj name="Equation" r:id="rId4" imgW="3695700" imgH="495300" progId="Equation.3">
                  <p:embed/>
                  <p:pic>
                    <p:nvPicPr>
                      <p:cNvPr id="0" name="Object 4"/>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3886200" y="3327400"/>
                        <a:ext cx="36957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5">
            <a:extLst>
              <a:ext uri="{FF2B5EF4-FFF2-40B4-BE49-F238E27FC236}">
                <a16:creationId xmlns:a16="http://schemas.microsoft.com/office/drawing/2014/main" id="{43DC35D8-CDC5-407B-92E4-33B1A646421F}"/>
              </a:ext>
            </a:extLst>
          </p:cNvPr>
          <p:cNvGraphicFramePr>
            <a:graphicFrameLocks noChangeAspect="1"/>
          </p:cNvGraphicFramePr>
          <p:nvPr/>
        </p:nvGraphicFramePr>
        <p:xfrm>
          <a:off x="1287463" y="4049713"/>
          <a:ext cx="5072062" cy="658812"/>
        </p:xfrm>
        <a:graphic>
          <a:graphicData uri="http://schemas.openxmlformats.org/presentationml/2006/ole">
            <mc:AlternateContent xmlns:mc="http://schemas.openxmlformats.org/markup-compatibility/2006">
              <mc:Choice xmlns:v="urn:schemas-microsoft-com:vml" Requires="v">
                <p:oleObj name="Equation" r:id="rId6" imgW="2387600" imgH="279400" progId="Equation.3">
                  <p:embed/>
                </p:oleObj>
              </mc:Choice>
              <mc:Fallback>
                <p:oleObj name="Equation" r:id="rId6" imgW="2387600" imgH="279400" progId="Equation.3">
                  <p:embed/>
                  <p:pic>
                    <p:nvPicPr>
                      <p:cNvPr id="0" name="Object 5"/>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1287463" y="4049713"/>
                        <a:ext cx="5072062"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6">
            <a:extLst>
              <a:ext uri="{FF2B5EF4-FFF2-40B4-BE49-F238E27FC236}">
                <a16:creationId xmlns:a16="http://schemas.microsoft.com/office/drawing/2014/main" id="{121FA452-C36E-446A-A100-45007CCCB4A9}"/>
              </a:ext>
            </a:extLst>
          </p:cNvPr>
          <p:cNvGraphicFramePr>
            <a:graphicFrameLocks noChangeAspect="1"/>
          </p:cNvGraphicFramePr>
          <p:nvPr/>
        </p:nvGraphicFramePr>
        <p:xfrm>
          <a:off x="1524000" y="5029200"/>
          <a:ext cx="3073400" cy="495300"/>
        </p:xfrm>
        <a:graphic>
          <a:graphicData uri="http://schemas.openxmlformats.org/presentationml/2006/ole">
            <mc:AlternateContent xmlns:mc="http://schemas.openxmlformats.org/markup-compatibility/2006">
              <mc:Choice xmlns:v="urn:schemas-microsoft-com:vml" Requires="v">
                <p:oleObj name="Equation" r:id="rId8" imgW="3073400" imgH="495300" progId="Equation.3">
                  <p:embed/>
                </p:oleObj>
              </mc:Choice>
              <mc:Fallback>
                <p:oleObj name="Equation" r:id="rId8" imgW="3073400" imgH="495300" progId="Equation.3">
                  <p:embed/>
                  <p:pic>
                    <p:nvPicPr>
                      <p:cNvPr id="0" name="Object 6"/>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1524000" y="5029200"/>
                        <a:ext cx="30734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7">
            <a:extLst>
              <a:ext uri="{FF2B5EF4-FFF2-40B4-BE49-F238E27FC236}">
                <a16:creationId xmlns:a16="http://schemas.microsoft.com/office/drawing/2014/main" id="{5C34DE6C-10CA-40C1-BACA-5C77B57A3715}"/>
              </a:ext>
            </a:extLst>
          </p:cNvPr>
          <p:cNvGraphicFramePr>
            <a:graphicFrameLocks noChangeAspect="1"/>
          </p:cNvGraphicFramePr>
          <p:nvPr/>
        </p:nvGraphicFramePr>
        <p:xfrm>
          <a:off x="1590675" y="5645150"/>
          <a:ext cx="2614613" cy="660400"/>
        </p:xfrm>
        <a:graphic>
          <a:graphicData uri="http://schemas.openxmlformats.org/presentationml/2006/ole">
            <mc:AlternateContent xmlns:mc="http://schemas.openxmlformats.org/markup-compatibility/2006">
              <mc:Choice xmlns:v="urn:schemas-microsoft-com:vml" Requires="v">
                <p:oleObj name="Equation" r:id="rId10" imgW="1205977" imgH="304668" progId="Equation.3">
                  <p:embed/>
                </p:oleObj>
              </mc:Choice>
              <mc:Fallback>
                <p:oleObj name="Equation" r:id="rId10" imgW="1205977" imgH="304668" progId="Equation.3">
                  <p:embed/>
                  <p:pic>
                    <p:nvPicPr>
                      <p:cNvPr id="0" name="Object 7"/>
                      <p:cNvPicPr>
                        <a:picLocks noChangeAspect="1" noChangeArrowheads="1"/>
                      </p:cNvPicPr>
                      <p:nvPr/>
                    </p:nvPicPr>
                    <p:blipFill>
                      <a:blip r:embed="rId11">
                        <a:lum bright="100000"/>
                        <a:extLst>
                          <a:ext uri="{28A0092B-C50C-407E-A947-70E740481C1C}">
                            <a14:useLocalDpi xmlns:a14="http://schemas.microsoft.com/office/drawing/2010/main" val="0"/>
                          </a:ext>
                        </a:extLst>
                      </a:blip>
                      <a:srcRect/>
                      <a:stretch>
                        <a:fillRect/>
                      </a:stretch>
                    </p:blipFill>
                    <p:spPr bwMode="auto">
                      <a:xfrm>
                        <a:off x="1590675" y="5645150"/>
                        <a:ext cx="2614613"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1" name="Text Box 12">
            <a:extLst>
              <a:ext uri="{FF2B5EF4-FFF2-40B4-BE49-F238E27FC236}">
                <a16:creationId xmlns:a16="http://schemas.microsoft.com/office/drawing/2014/main" id="{E80155C5-AF7E-47FC-A748-93442D06B5DD}"/>
              </a:ext>
            </a:extLst>
          </p:cNvPr>
          <p:cNvSpPr txBox="1">
            <a:spLocks noChangeArrowheads="1"/>
          </p:cNvSpPr>
          <p:nvPr/>
        </p:nvSpPr>
        <p:spPr bwMode="auto">
          <a:xfrm>
            <a:off x="5334000" y="5257800"/>
            <a:ext cx="101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ea typeface="楷体_GB2312" pitchFamily="49" charset="-122"/>
              </a:rPr>
              <a:t>方向</a:t>
            </a:r>
            <a:r>
              <a:rPr lang="en-US" altLang="zh-CN" sz="2800" b="1">
                <a:solidFill>
                  <a:srgbClr val="FFFFFF"/>
                </a:solidFill>
                <a:ea typeface="楷体_GB2312" pitchFamily="49" charset="-122"/>
              </a:rPr>
              <a:t>:</a:t>
            </a:r>
          </a:p>
        </p:txBody>
      </p:sp>
      <p:graphicFrame>
        <p:nvGraphicFramePr>
          <p:cNvPr id="10252" name="Object 8">
            <a:extLst>
              <a:ext uri="{FF2B5EF4-FFF2-40B4-BE49-F238E27FC236}">
                <a16:creationId xmlns:a16="http://schemas.microsoft.com/office/drawing/2014/main" id="{1E0DB888-3A32-41DB-9F3E-2D45DDAD5BF7}"/>
              </a:ext>
            </a:extLst>
          </p:cNvPr>
          <p:cNvGraphicFramePr>
            <a:graphicFrameLocks noChangeAspect="1"/>
          </p:cNvGraphicFramePr>
          <p:nvPr/>
        </p:nvGraphicFramePr>
        <p:xfrm>
          <a:off x="6705600" y="4343400"/>
          <a:ext cx="1600200" cy="2362200"/>
        </p:xfrm>
        <a:graphic>
          <a:graphicData uri="http://schemas.openxmlformats.org/presentationml/2006/ole">
            <mc:AlternateContent xmlns:mc="http://schemas.openxmlformats.org/markup-compatibility/2006">
              <mc:Choice xmlns:v="urn:schemas-microsoft-com:vml" Requires="v">
                <p:oleObj name="Equation" r:id="rId12" imgW="1600200" imgH="2743200" progId="Equation.3">
                  <p:embed/>
                </p:oleObj>
              </mc:Choice>
              <mc:Fallback>
                <p:oleObj name="Equation" r:id="rId12" imgW="1600200" imgH="2743200" progId="Equation.3">
                  <p:embed/>
                  <p:pic>
                    <p:nvPicPr>
                      <p:cNvPr id="0" name="Object 8"/>
                      <p:cNvPicPr>
                        <a:picLocks noChangeAspect="1" noChangeArrowheads="1"/>
                      </p:cNvPicPr>
                      <p:nvPr/>
                    </p:nvPicPr>
                    <p:blipFill>
                      <a:blip r:embed="rId13">
                        <a:lum bright="100000"/>
                        <a:extLst>
                          <a:ext uri="{28A0092B-C50C-407E-A947-70E740481C1C}">
                            <a14:useLocalDpi xmlns:a14="http://schemas.microsoft.com/office/drawing/2010/main" val="0"/>
                          </a:ext>
                        </a:extLst>
                      </a:blip>
                      <a:srcRect/>
                      <a:stretch>
                        <a:fillRect/>
                      </a:stretch>
                    </p:blipFill>
                    <p:spPr bwMode="auto">
                      <a:xfrm>
                        <a:off x="6705600" y="4343400"/>
                        <a:ext cx="1600200"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9">
            <a:extLst>
              <a:ext uri="{FF2B5EF4-FFF2-40B4-BE49-F238E27FC236}">
                <a16:creationId xmlns:a16="http://schemas.microsoft.com/office/drawing/2014/main" id="{841BC711-C8E7-4DBA-B784-C3CADCA5E7FF}"/>
              </a:ext>
            </a:extLst>
          </p:cNvPr>
          <p:cNvGraphicFramePr>
            <a:graphicFrameLocks noChangeAspect="1"/>
          </p:cNvGraphicFramePr>
          <p:nvPr/>
        </p:nvGraphicFramePr>
        <p:xfrm>
          <a:off x="6324600" y="4648200"/>
          <a:ext cx="304800" cy="1981200"/>
        </p:xfrm>
        <a:graphic>
          <a:graphicData uri="http://schemas.openxmlformats.org/presentationml/2006/ole">
            <mc:AlternateContent xmlns:mc="http://schemas.openxmlformats.org/markup-compatibility/2006">
              <mc:Choice xmlns:v="urn:schemas-microsoft-com:vml" Requires="v">
                <p:oleObj name="Equation" r:id="rId14" imgW="317362" imgH="418918" progId="Equation.3">
                  <p:embed/>
                </p:oleObj>
              </mc:Choice>
              <mc:Fallback>
                <p:oleObj name="Equation" r:id="rId14" imgW="317362" imgH="418918" progId="Equation.3">
                  <p:embed/>
                  <p:pic>
                    <p:nvPicPr>
                      <p:cNvPr id="0" name="Object 9"/>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6324600" y="4648200"/>
                        <a:ext cx="30480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4" name="Text Box 4">
            <a:extLst>
              <a:ext uri="{FF2B5EF4-FFF2-40B4-BE49-F238E27FC236}">
                <a16:creationId xmlns:a16="http://schemas.microsoft.com/office/drawing/2014/main" id="{AAF36B24-8A49-4853-AF9B-35E2FD313CF5}"/>
              </a:ext>
            </a:extLst>
          </p:cNvPr>
          <p:cNvSpPr txBox="1">
            <a:spLocks noChangeArrowheads="1"/>
          </p:cNvSpPr>
          <p:nvPr/>
        </p:nvSpPr>
        <p:spPr bwMode="auto">
          <a:xfrm>
            <a:off x="1220788" y="2303463"/>
            <a:ext cx="3227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2). </a:t>
            </a:r>
            <a:r>
              <a:rPr lang="en-US" altLang="zh-CN" sz="2800" b="1" i="1">
                <a:solidFill>
                  <a:srgbClr val="FFFFFF"/>
                </a:solidFill>
                <a:latin typeface="Times New Roman" panose="02020603050405020304" pitchFamily="18" charset="0"/>
                <a:ea typeface="楷体_GB2312" pitchFamily="49" charset="-122"/>
              </a:rPr>
              <a:t>dq</a:t>
            </a:r>
            <a:r>
              <a:rPr lang="zh-CN" altLang="en-US" sz="2800" b="1">
                <a:solidFill>
                  <a:srgbClr val="FFFFFF"/>
                </a:solidFill>
                <a:latin typeface="Times New Roman" panose="02020603050405020304" pitchFamily="18" charset="0"/>
                <a:ea typeface="楷体_GB2312" pitchFamily="49" charset="-122"/>
              </a:rPr>
              <a:t>产生的场强：</a:t>
            </a:r>
          </a:p>
        </p:txBody>
      </p:sp>
      <p:sp>
        <p:nvSpPr>
          <p:cNvPr id="10255" name="Text Box 12">
            <a:extLst>
              <a:ext uri="{FF2B5EF4-FFF2-40B4-BE49-F238E27FC236}">
                <a16:creationId xmlns:a16="http://schemas.microsoft.com/office/drawing/2014/main" id="{73C2FA54-AC8A-43DE-8A77-8BFA099C01C1}"/>
              </a:ext>
            </a:extLst>
          </p:cNvPr>
          <p:cNvSpPr txBox="1">
            <a:spLocks noChangeArrowheads="1"/>
          </p:cNvSpPr>
          <p:nvPr/>
        </p:nvSpPr>
        <p:spPr bwMode="auto">
          <a:xfrm>
            <a:off x="481013" y="5691188"/>
            <a:ext cx="1027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00"/>
                </a:solidFill>
                <a:ea typeface="楷体_GB2312" pitchFamily="49" charset="-122"/>
              </a:rPr>
              <a:t>大小</a:t>
            </a:r>
            <a:r>
              <a:rPr lang="en-US" altLang="zh-CN" sz="2800" b="1">
                <a:solidFill>
                  <a:srgbClr val="FFFFFF"/>
                </a:solidFill>
                <a:ea typeface="楷体_GB2312" pitchFamily="49" charset="-122"/>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6">
            <a:extLst>
              <a:ext uri="{FF2B5EF4-FFF2-40B4-BE49-F238E27FC236}">
                <a16:creationId xmlns:a16="http://schemas.microsoft.com/office/drawing/2014/main" id="{14BC9C9F-8AC9-4696-A797-0E5231288618}"/>
              </a:ext>
            </a:extLst>
          </p:cNvPr>
          <p:cNvSpPr>
            <a:spLocks noChangeArrowheads="1"/>
          </p:cNvSpPr>
          <p:nvPr/>
        </p:nvSpPr>
        <p:spPr bwMode="auto">
          <a:xfrm>
            <a:off x="708025" y="609600"/>
            <a:ext cx="7899400" cy="1660525"/>
          </a:xfrm>
          <a:prstGeom prst="rect">
            <a:avLst/>
          </a:prstGeom>
          <a:noFill/>
          <a:ln w="349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1267" name="Text Box 2">
            <a:extLst>
              <a:ext uri="{FF2B5EF4-FFF2-40B4-BE49-F238E27FC236}">
                <a16:creationId xmlns:a16="http://schemas.microsoft.com/office/drawing/2014/main" id="{677CBBB9-B4C9-4007-92F8-88F06E357F84}"/>
              </a:ext>
            </a:extLst>
          </p:cNvPr>
          <p:cNvSpPr txBox="1">
            <a:spLocks noChangeArrowheads="1"/>
          </p:cNvSpPr>
          <p:nvPr/>
        </p:nvSpPr>
        <p:spPr bwMode="auto">
          <a:xfrm>
            <a:off x="708025" y="762000"/>
            <a:ext cx="7899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FFFF"/>
                </a:solidFill>
                <a:ea typeface="楷体_GB2312" pitchFamily="49" charset="-122"/>
              </a:rPr>
              <a:t> </a:t>
            </a:r>
            <a:r>
              <a:rPr lang="en-US" altLang="zh-CN" sz="2800" b="1">
                <a:solidFill>
                  <a:srgbClr val="FFFFFF"/>
                </a:solidFill>
                <a:latin typeface="Times New Roman" panose="02020603050405020304" pitchFamily="18" charset="0"/>
                <a:ea typeface="楷体_GB2312" pitchFamily="49" charset="-122"/>
              </a:rPr>
              <a:t>(2)</a:t>
            </a:r>
            <a:r>
              <a:rPr lang="en-US" altLang="zh-CN" sz="2800" b="1">
                <a:solidFill>
                  <a:srgbClr val="FFFFFF"/>
                </a:solidFill>
                <a:ea typeface="楷体_GB2312" pitchFamily="49" charset="-122"/>
              </a:rPr>
              <a:t> </a:t>
            </a:r>
            <a:r>
              <a:rPr lang="zh-CN" altLang="en-US" sz="2800" b="1">
                <a:solidFill>
                  <a:srgbClr val="FFFFFF"/>
                </a:solidFill>
                <a:ea typeface="楷体_GB2312" pitchFamily="49" charset="-122"/>
              </a:rPr>
              <a:t>带电体的电荷分布具有特殊的</a:t>
            </a:r>
            <a:r>
              <a:rPr lang="zh-CN" altLang="en-US" sz="2800" b="1" u="sng">
                <a:solidFill>
                  <a:srgbClr val="FF0000"/>
                </a:solidFill>
                <a:ea typeface="楷体_GB2312" pitchFamily="49" charset="-122"/>
              </a:rPr>
              <a:t>对称性</a:t>
            </a:r>
            <a:r>
              <a:rPr lang="en-US" altLang="zh-CN" sz="2800" b="1">
                <a:solidFill>
                  <a:srgbClr val="FFFFFF"/>
                </a:solidFill>
                <a:ea typeface="楷体_GB2312" pitchFamily="49" charset="-122"/>
              </a:rPr>
              <a:t>,[</a:t>
            </a:r>
            <a:r>
              <a:rPr lang="zh-CN" altLang="en-US" sz="2800" b="1">
                <a:solidFill>
                  <a:srgbClr val="FFFFFF"/>
                </a:solidFill>
                <a:ea typeface="楷体_GB2312" pitchFamily="49" charset="-122"/>
              </a:rPr>
              <a:t>如</a:t>
            </a:r>
            <a:r>
              <a:rPr lang="en-US" altLang="zh-CN" sz="2800" b="1">
                <a:solidFill>
                  <a:srgbClr val="FFFFFF"/>
                </a:solidFill>
                <a:ea typeface="楷体_GB2312" pitchFamily="49" charset="-122"/>
              </a:rPr>
              <a:t>: </a:t>
            </a:r>
            <a:r>
              <a:rPr lang="zh-CN" altLang="en-US" sz="2800" b="1">
                <a:solidFill>
                  <a:srgbClr val="FFC000"/>
                </a:solidFill>
                <a:ea typeface="楷体_GB2312" pitchFamily="49" charset="-122"/>
              </a:rPr>
              <a:t>球对称</a:t>
            </a:r>
            <a:r>
              <a:rPr lang="en-US" altLang="zh-CN" sz="2800" b="1">
                <a:solidFill>
                  <a:srgbClr val="FFC000"/>
                </a:solidFill>
                <a:ea typeface="楷体_GB2312" pitchFamily="49" charset="-122"/>
              </a:rPr>
              <a:t>; </a:t>
            </a:r>
            <a:r>
              <a:rPr lang="zh-CN" altLang="en-US" sz="2800" b="1">
                <a:solidFill>
                  <a:srgbClr val="FFC000"/>
                </a:solidFill>
                <a:ea typeface="楷体_GB2312" pitchFamily="49" charset="-122"/>
              </a:rPr>
              <a:t>无限大的均匀带电平面</a:t>
            </a:r>
            <a:r>
              <a:rPr lang="en-US" altLang="zh-CN" sz="2800" b="1">
                <a:solidFill>
                  <a:srgbClr val="FFC000"/>
                </a:solidFill>
                <a:ea typeface="楷体_GB2312" pitchFamily="49" charset="-122"/>
              </a:rPr>
              <a:t>; </a:t>
            </a:r>
            <a:r>
              <a:rPr lang="zh-CN" altLang="en-US" sz="2800" b="1">
                <a:solidFill>
                  <a:srgbClr val="FFC000"/>
                </a:solidFill>
                <a:ea typeface="楷体_GB2312" pitchFamily="49" charset="-122"/>
              </a:rPr>
              <a:t>无限长的圆柱</a:t>
            </a:r>
            <a:r>
              <a:rPr lang="en-US" altLang="zh-CN" sz="2800" b="1">
                <a:solidFill>
                  <a:srgbClr val="FFC000"/>
                </a:solidFill>
                <a:ea typeface="楷体_GB2312" pitchFamily="49" charset="-122"/>
              </a:rPr>
              <a:t>(</a:t>
            </a:r>
            <a:r>
              <a:rPr lang="zh-CN" altLang="en-US" sz="2800" b="1">
                <a:solidFill>
                  <a:srgbClr val="FFC000"/>
                </a:solidFill>
                <a:ea typeface="楷体_GB2312" pitchFamily="49" charset="-122"/>
              </a:rPr>
              <a:t>面</a:t>
            </a:r>
            <a:r>
              <a:rPr lang="en-US" altLang="zh-CN" sz="2800" b="1">
                <a:solidFill>
                  <a:srgbClr val="FFC000"/>
                </a:solidFill>
                <a:ea typeface="楷体_GB2312" pitchFamily="49" charset="-122"/>
              </a:rPr>
              <a:t>)</a:t>
            </a:r>
            <a:r>
              <a:rPr lang="zh-CN" altLang="en-US" sz="2800" b="1">
                <a:solidFill>
                  <a:srgbClr val="FFC000"/>
                </a:solidFill>
                <a:ea typeface="楷体_GB2312" pitchFamily="49" charset="-122"/>
              </a:rPr>
              <a:t>等等</a:t>
            </a:r>
            <a:r>
              <a:rPr lang="en-US" altLang="zh-CN" sz="2800" b="1">
                <a:solidFill>
                  <a:srgbClr val="FFFFFF"/>
                </a:solidFill>
                <a:ea typeface="楷体_GB2312" pitchFamily="49" charset="-122"/>
              </a:rPr>
              <a:t>]</a:t>
            </a:r>
            <a:r>
              <a:rPr lang="zh-CN" altLang="en-US" sz="2800" b="1">
                <a:solidFill>
                  <a:srgbClr val="FFFFFF"/>
                </a:solidFill>
                <a:ea typeface="楷体_GB2312" pitchFamily="49" charset="-122"/>
              </a:rPr>
              <a:t>。可考虑利用</a:t>
            </a:r>
            <a:r>
              <a:rPr lang="zh-CN" altLang="en-US" sz="2800" b="1" u="sng">
                <a:solidFill>
                  <a:srgbClr val="FF0000"/>
                </a:solidFill>
                <a:ea typeface="楷体_GB2312" pitchFamily="49" charset="-122"/>
              </a:rPr>
              <a:t>高斯定理</a:t>
            </a:r>
            <a:r>
              <a:rPr lang="zh-CN" altLang="en-US" sz="2800" b="1">
                <a:solidFill>
                  <a:srgbClr val="FFFFFF"/>
                </a:solidFill>
                <a:ea typeface="楷体_GB2312" pitchFamily="49" charset="-122"/>
              </a:rPr>
              <a:t>求。</a:t>
            </a:r>
            <a:endParaRPr lang="en-US" altLang="zh-CN" sz="2800" b="1">
              <a:solidFill>
                <a:srgbClr val="FFFFFF"/>
              </a:solidFill>
              <a:ea typeface="楷体_GB2312" pitchFamily="49" charset="-122"/>
            </a:endParaRPr>
          </a:p>
        </p:txBody>
      </p:sp>
      <p:sp>
        <p:nvSpPr>
          <p:cNvPr id="11268" name="Text Box 5">
            <a:extLst>
              <a:ext uri="{FF2B5EF4-FFF2-40B4-BE49-F238E27FC236}">
                <a16:creationId xmlns:a16="http://schemas.microsoft.com/office/drawing/2014/main" id="{6FAB933E-8060-413F-945B-8BC22E5C44E5}"/>
              </a:ext>
            </a:extLst>
          </p:cNvPr>
          <p:cNvSpPr txBox="1">
            <a:spLocks noChangeArrowheads="1"/>
          </p:cNvSpPr>
          <p:nvPr/>
        </p:nvSpPr>
        <p:spPr bwMode="auto">
          <a:xfrm>
            <a:off x="1111250" y="2543175"/>
            <a:ext cx="1485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800" b="1">
                <a:solidFill>
                  <a:srgbClr val="FFC000"/>
                </a:solidFill>
                <a:ea typeface="楷体_GB2312" pitchFamily="49" charset="-122"/>
              </a:rPr>
              <a:t>五</a:t>
            </a:r>
            <a:r>
              <a:rPr lang="en-US" altLang="zh-CN" sz="2800" b="1">
                <a:solidFill>
                  <a:srgbClr val="FFC000"/>
                </a:solidFill>
                <a:ea typeface="楷体_GB2312" pitchFamily="49" charset="-122"/>
              </a:rPr>
              <a:t>.</a:t>
            </a:r>
            <a:r>
              <a:rPr lang="zh-CN" altLang="en-US" sz="2800" b="1">
                <a:solidFill>
                  <a:srgbClr val="FFC000"/>
                </a:solidFill>
                <a:ea typeface="楷体_GB2312" pitchFamily="49" charset="-122"/>
              </a:rPr>
              <a:t>电势</a:t>
            </a:r>
            <a:r>
              <a:rPr lang="en-US" altLang="zh-CN" sz="2800" b="1">
                <a:solidFill>
                  <a:srgbClr val="FFC000"/>
                </a:solidFill>
                <a:ea typeface="楷体_GB2312" pitchFamily="49" charset="-122"/>
              </a:rPr>
              <a:t>:</a:t>
            </a:r>
          </a:p>
        </p:txBody>
      </p:sp>
      <p:sp>
        <p:nvSpPr>
          <p:cNvPr id="11269" name="Text Box 6">
            <a:extLst>
              <a:ext uri="{FF2B5EF4-FFF2-40B4-BE49-F238E27FC236}">
                <a16:creationId xmlns:a16="http://schemas.microsoft.com/office/drawing/2014/main" id="{8BDAE375-D6A3-427E-9BE9-D35744647D86}"/>
              </a:ext>
            </a:extLst>
          </p:cNvPr>
          <p:cNvSpPr txBox="1">
            <a:spLocks noChangeArrowheads="1"/>
          </p:cNvSpPr>
          <p:nvPr/>
        </p:nvSpPr>
        <p:spPr bwMode="auto">
          <a:xfrm>
            <a:off x="1219200" y="3260725"/>
            <a:ext cx="1325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ea typeface="楷体_GB2312" pitchFamily="49" charset="-122"/>
              </a:rPr>
              <a:t>1.</a:t>
            </a:r>
            <a:r>
              <a:rPr lang="zh-CN" altLang="en-US" sz="2800" b="1">
                <a:solidFill>
                  <a:srgbClr val="FFFFFF"/>
                </a:solidFill>
                <a:ea typeface="楷体_GB2312" pitchFamily="49" charset="-122"/>
              </a:rPr>
              <a:t>定义</a:t>
            </a:r>
            <a:r>
              <a:rPr lang="en-US" altLang="zh-CN" sz="2800" b="1">
                <a:solidFill>
                  <a:srgbClr val="FFFFFF"/>
                </a:solidFill>
                <a:ea typeface="楷体_GB2312" pitchFamily="49" charset="-122"/>
              </a:rPr>
              <a:t>:</a:t>
            </a:r>
          </a:p>
        </p:txBody>
      </p:sp>
      <p:graphicFrame>
        <p:nvGraphicFramePr>
          <p:cNvPr id="11270" name="Object 3">
            <a:extLst>
              <a:ext uri="{FF2B5EF4-FFF2-40B4-BE49-F238E27FC236}">
                <a16:creationId xmlns:a16="http://schemas.microsoft.com/office/drawing/2014/main" id="{C20812C0-F6BD-46FE-9781-06A08546925D}"/>
              </a:ext>
            </a:extLst>
          </p:cNvPr>
          <p:cNvGraphicFramePr>
            <a:graphicFrameLocks noChangeAspect="1"/>
          </p:cNvGraphicFramePr>
          <p:nvPr/>
        </p:nvGraphicFramePr>
        <p:xfrm>
          <a:off x="2743200" y="3108325"/>
          <a:ext cx="2514600" cy="838200"/>
        </p:xfrm>
        <a:graphic>
          <a:graphicData uri="http://schemas.openxmlformats.org/presentationml/2006/ole">
            <mc:AlternateContent xmlns:mc="http://schemas.openxmlformats.org/markup-compatibility/2006">
              <mc:Choice xmlns:v="urn:schemas-microsoft-com:vml" Requires="v">
                <p:oleObj name="Equation" r:id="rId2" imgW="2273300" imgH="736600" progId="Equation.3">
                  <p:embed/>
                </p:oleObj>
              </mc:Choice>
              <mc:Fallback>
                <p:oleObj name="Equation" r:id="rId2" imgW="2273300" imgH="7366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108325"/>
                        <a:ext cx="2514600" cy="838200"/>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1" name="Rectangle 9">
            <a:extLst>
              <a:ext uri="{FF2B5EF4-FFF2-40B4-BE49-F238E27FC236}">
                <a16:creationId xmlns:a16="http://schemas.microsoft.com/office/drawing/2014/main" id="{40D04FAD-FE7B-4718-8152-37A8B6A17231}"/>
              </a:ext>
            </a:extLst>
          </p:cNvPr>
          <p:cNvSpPr>
            <a:spLocks noChangeArrowheads="1"/>
          </p:cNvSpPr>
          <p:nvPr/>
        </p:nvSpPr>
        <p:spPr bwMode="auto">
          <a:xfrm>
            <a:off x="439738" y="3946525"/>
            <a:ext cx="81676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000000"/>
                </a:solidFill>
                <a:latin typeface="楷体_GB2312" pitchFamily="49" charset="-122"/>
                <a:ea typeface="楷体_GB2312" pitchFamily="49" charset="-122"/>
              </a:rPr>
              <a:t>   </a:t>
            </a:r>
            <a:r>
              <a:rPr lang="zh-CN" altLang="en-US" sz="2800" b="1">
                <a:solidFill>
                  <a:srgbClr val="FFFFFF"/>
                </a:solidFill>
                <a:latin typeface="楷体_GB2312" pitchFamily="49" charset="-122"/>
                <a:ea typeface="楷体_GB2312" pitchFamily="49" charset="-122"/>
              </a:rPr>
              <a:t>把单位正实验电荷从点</a:t>
            </a:r>
            <a:r>
              <a:rPr lang="en-US" altLang="zh-CN" sz="2800" b="1" i="1">
                <a:solidFill>
                  <a:srgbClr val="FFFFFF"/>
                </a:solidFill>
                <a:latin typeface="Times New Roman" panose="02020603050405020304" pitchFamily="18" charset="0"/>
                <a:ea typeface="楷体_GB2312" pitchFamily="49" charset="-122"/>
              </a:rPr>
              <a:t>A</a:t>
            </a:r>
            <a:r>
              <a:rPr lang="zh-CN" altLang="en-US" sz="2800" b="1">
                <a:solidFill>
                  <a:srgbClr val="FFFFFF"/>
                </a:solidFill>
                <a:latin typeface="楷体_GB2312" pitchFamily="49" charset="-122"/>
                <a:ea typeface="楷体_GB2312" pitchFamily="49" charset="-122"/>
              </a:rPr>
              <a:t>移到无穷远</a:t>
            </a:r>
            <a:r>
              <a:rPr lang="en-US" altLang="zh-CN" sz="2800" b="1">
                <a:solidFill>
                  <a:srgbClr val="FFFFFF"/>
                </a:solidFill>
                <a:latin typeface="楷体_GB2312" pitchFamily="49" charset="-122"/>
                <a:ea typeface="楷体_GB2312" pitchFamily="49" charset="-122"/>
              </a:rPr>
              <a:t>(</a:t>
            </a:r>
            <a:r>
              <a:rPr lang="zh-CN" altLang="en-US" sz="2800" b="1">
                <a:solidFill>
                  <a:srgbClr val="FF0000"/>
                </a:solidFill>
                <a:latin typeface="楷体_GB2312" pitchFamily="49" charset="-122"/>
                <a:ea typeface="楷体_GB2312" pitchFamily="49" charset="-122"/>
              </a:rPr>
              <a:t>零电势点</a:t>
            </a:r>
            <a:r>
              <a:rPr lang="en-US" altLang="zh-CN" sz="2800" b="1">
                <a:solidFill>
                  <a:srgbClr val="FFFFFF"/>
                </a:solidFill>
                <a:latin typeface="楷体_GB2312" pitchFamily="49" charset="-122"/>
                <a:ea typeface="楷体_GB2312" pitchFamily="49" charset="-122"/>
              </a:rPr>
              <a:t>)</a:t>
            </a:r>
            <a:r>
              <a:rPr lang="zh-CN" altLang="en-US" sz="2800" b="1">
                <a:solidFill>
                  <a:srgbClr val="FFFFFF"/>
                </a:solidFill>
                <a:latin typeface="楷体_GB2312" pitchFamily="49" charset="-122"/>
                <a:ea typeface="楷体_GB2312" pitchFamily="49" charset="-122"/>
              </a:rPr>
              <a:t>时，静电场力所作的功。</a:t>
            </a:r>
            <a:endParaRPr lang="en-US" altLang="zh-CN" sz="2800" b="1">
              <a:solidFill>
                <a:srgbClr val="FFFFFF"/>
              </a:solidFill>
              <a:latin typeface="楷体_GB2312" pitchFamily="49" charset="-122"/>
              <a:ea typeface="楷体_GB2312" pitchFamily="49" charset="-122"/>
            </a:endParaRPr>
          </a:p>
        </p:txBody>
      </p:sp>
      <p:sp>
        <p:nvSpPr>
          <p:cNvPr id="11272" name="Rectangle 11">
            <a:extLst>
              <a:ext uri="{FF2B5EF4-FFF2-40B4-BE49-F238E27FC236}">
                <a16:creationId xmlns:a16="http://schemas.microsoft.com/office/drawing/2014/main" id="{2BD9FB9D-75D1-4713-A0C1-F24CD7DB0C89}"/>
              </a:ext>
            </a:extLst>
          </p:cNvPr>
          <p:cNvSpPr>
            <a:spLocks noChangeArrowheads="1"/>
          </p:cNvSpPr>
          <p:nvPr/>
        </p:nvSpPr>
        <p:spPr bwMode="auto">
          <a:xfrm>
            <a:off x="1066800" y="4945063"/>
            <a:ext cx="7620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Blip>
                <a:blip r:embed="rId4"/>
              </a:buBlip>
            </a:pPr>
            <a:r>
              <a:rPr lang="zh-CN" altLang="en-US" sz="2800" b="1">
                <a:solidFill>
                  <a:srgbClr val="CC0000"/>
                </a:solidFill>
                <a:latin typeface="楷体_GB2312" pitchFamily="49" charset="-122"/>
                <a:ea typeface="楷体_GB2312" pitchFamily="49" charset="-122"/>
              </a:rPr>
              <a:t> </a:t>
            </a:r>
            <a:r>
              <a:rPr lang="zh-CN" altLang="en-US" sz="2800" b="1">
                <a:solidFill>
                  <a:srgbClr val="FF0000"/>
                </a:solidFill>
                <a:latin typeface="楷体_GB2312" pitchFamily="49" charset="-122"/>
                <a:ea typeface="楷体_GB2312" pitchFamily="49" charset="-122"/>
              </a:rPr>
              <a:t>电势零点选择方法：</a:t>
            </a:r>
            <a:r>
              <a:rPr lang="zh-CN" altLang="en-US" sz="2800" b="1">
                <a:solidFill>
                  <a:srgbClr val="FFFFFF"/>
                </a:solidFill>
                <a:latin typeface="楷体_GB2312" pitchFamily="49" charset="-122"/>
                <a:ea typeface="楷体_GB2312" pitchFamily="49" charset="-122"/>
              </a:rPr>
              <a:t>有限带电体以无穷远为电势零点，实际问题中常选择地球电势为零</a:t>
            </a:r>
            <a:r>
              <a:rPr lang="en-US" altLang="zh-CN" sz="2800" b="1">
                <a:solidFill>
                  <a:srgbClr val="FFFFFF"/>
                </a:solidFill>
                <a:latin typeface="楷体_GB2312" pitchFamily="49" charset="-122"/>
                <a:ea typeface="楷体_GB2312" pitchFamily="49"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9EA65FBC-0154-481D-B284-EF4270EB7A02}"/>
              </a:ext>
            </a:extLst>
          </p:cNvPr>
          <p:cNvSpPr txBox="1">
            <a:spLocks noChangeArrowheads="1"/>
          </p:cNvSpPr>
          <p:nvPr/>
        </p:nvSpPr>
        <p:spPr bwMode="auto">
          <a:xfrm>
            <a:off x="973138" y="681038"/>
            <a:ext cx="198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楷体_GB2312" pitchFamily="49" charset="-122"/>
                <a:ea typeface="楷体_GB2312" pitchFamily="49" charset="-122"/>
              </a:rPr>
              <a:t>2.</a:t>
            </a:r>
            <a:r>
              <a:rPr lang="zh-CN" altLang="en-US" sz="2800" b="1">
                <a:solidFill>
                  <a:srgbClr val="FFFFFF"/>
                </a:solidFill>
                <a:latin typeface="楷体_GB2312" pitchFamily="49" charset="-122"/>
                <a:ea typeface="楷体_GB2312" pitchFamily="49" charset="-122"/>
              </a:rPr>
              <a:t>电势差</a:t>
            </a:r>
            <a:r>
              <a:rPr lang="en-US" altLang="zh-CN" sz="2800" b="1">
                <a:solidFill>
                  <a:srgbClr val="FFFFFF"/>
                </a:solidFill>
                <a:latin typeface="楷体_GB2312" pitchFamily="49" charset="-122"/>
                <a:ea typeface="楷体_GB2312" pitchFamily="49" charset="-122"/>
              </a:rPr>
              <a:t>:</a:t>
            </a:r>
          </a:p>
        </p:txBody>
      </p:sp>
      <p:graphicFrame>
        <p:nvGraphicFramePr>
          <p:cNvPr id="12291" name="Object 2">
            <a:extLst>
              <a:ext uri="{FF2B5EF4-FFF2-40B4-BE49-F238E27FC236}">
                <a16:creationId xmlns:a16="http://schemas.microsoft.com/office/drawing/2014/main" id="{CB9EDFC8-F79C-49B6-855C-4A58AE00346A}"/>
              </a:ext>
            </a:extLst>
          </p:cNvPr>
          <p:cNvGraphicFramePr>
            <a:graphicFrameLocks noChangeAspect="1"/>
          </p:cNvGraphicFramePr>
          <p:nvPr/>
        </p:nvGraphicFramePr>
        <p:xfrm>
          <a:off x="2954338" y="376238"/>
          <a:ext cx="3581400" cy="1165225"/>
        </p:xfrm>
        <a:graphic>
          <a:graphicData uri="http://schemas.openxmlformats.org/presentationml/2006/ole">
            <mc:AlternateContent xmlns:mc="http://schemas.openxmlformats.org/markup-compatibility/2006">
              <mc:Choice xmlns:v="urn:schemas-microsoft-com:vml" Requires="v">
                <p:oleObj name="Equation" r:id="rId2" imgW="1663700" imgH="469900" progId="Equation.3">
                  <p:embed/>
                </p:oleObj>
              </mc:Choice>
              <mc:Fallback>
                <p:oleObj name="Equation" r:id="rId2" imgW="1663700" imgH="4699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338" y="376238"/>
                        <a:ext cx="3581400" cy="1165225"/>
                      </a:xfrm>
                      <a:prstGeom prst="rect">
                        <a:avLst/>
                      </a:prstGeom>
                      <a:solidFill>
                        <a:srgbClr val="FFFF99"/>
                      </a:solidFill>
                      <a:ln>
                        <a:noFill/>
                      </a:ln>
                      <a:effectLst/>
                      <a:extLs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 name="Text Box 5">
            <a:extLst>
              <a:ext uri="{FF2B5EF4-FFF2-40B4-BE49-F238E27FC236}">
                <a16:creationId xmlns:a16="http://schemas.microsoft.com/office/drawing/2014/main" id="{0EDA01F3-E9AF-4028-A0BB-1A5736485BAA}"/>
              </a:ext>
            </a:extLst>
          </p:cNvPr>
          <p:cNvSpPr txBox="1">
            <a:spLocks noChangeArrowheads="1"/>
          </p:cNvSpPr>
          <p:nvPr/>
        </p:nvSpPr>
        <p:spPr bwMode="auto">
          <a:xfrm>
            <a:off x="896938" y="1638300"/>
            <a:ext cx="701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楷体_GB2312" pitchFamily="49" charset="-122"/>
                <a:ea typeface="楷体_GB2312" pitchFamily="49" charset="-122"/>
              </a:rPr>
              <a:t>(</a:t>
            </a:r>
            <a:r>
              <a:rPr lang="zh-CN" altLang="en-US" sz="2800" b="1">
                <a:solidFill>
                  <a:srgbClr val="FFFFFF"/>
                </a:solidFill>
                <a:latin typeface="楷体_GB2312" pitchFamily="49" charset="-122"/>
                <a:ea typeface="楷体_GB2312" pitchFamily="49" charset="-122"/>
              </a:rPr>
              <a:t>将单位正电荷</a:t>
            </a:r>
            <a:r>
              <a:rPr lang="zh-CN" altLang="en-US" sz="2800" b="1">
                <a:solidFill>
                  <a:srgbClr val="FFFFFF"/>
                </a:solidFill>
                <a:latin typeface="Times New Roman" panose="02020603050405020304" pitchFamily="18" charset="0"/>
                <a:ea typeface="楷体_GB2312" pitchFamily="49" charset="-122"/>
              </a:rPr>
              <a:t>从</a:t>
            </a:r>
            <a:r>
              <a:rPr lang="en-US" altLang="zh-CN" sz="2800" b="1" i="1">
                <a:solidFill>
                  <a:srgbClr val="FFFFFF"/>
                </a:solidFill>
                <a:latin typeface="Times New Roman" panose="02020603050405020304" pitchFamily="18" charset="0"/>
                <a:ea typeface="楷体_GB2312" pitchFamily="49" charset="-122"/>
              </a:rPr>
              <a:t>A</a:t>
            </a:r>
            <a:r>
              <a:rPr lang="zh-CN" altLang="en-US" sz="2800" b="1">
                <a:solidFill>
                  <a:srgbClr val="FFFFFF"/>
                </a:solidFill>
                <a:latin typeface="Times New Roman" panose="02020603050405020304" pitchFamily="18" charset="0"/>
                <a:ea typeface="楷体_GB2312" pitchFamily="49" charset="-122"/>
              </a:rPr>
              <a:t>移到</a:t>
            </a:r>
            <a:r>
              <a:rPr lang="en-US" altLang="zh-CN" sz="2800" b="1" i="1">
                <a:solidFill>
                  <a:srgbClr val="FFFFFF"/>
                </a:solidFill>
                <a:latin typeface="Times New Roman" panose="02020603050405020304" pitchFamily="18" charset="0"/>
                <a:ea typeface="楷体_GB2312" pitchFamily="49" charset="-122"/>
              </a:rPr>
              <a:t>B</a:t>
            </a:r>
            <a:r>
              <a:rPr lang="zh-CN" altLang="en-US" sz="2800" b="1">
                <a:solidFill>
                  <a:srgbClr val="FFFFFF"/>
                </a:solidFill>
                <a:latin typeface="Times New Roman" panose="02020603050405020304" pitchFamily="18" charset="0"/>
                <a:ea typeface="楷体_GB2312" pitchFamily="49" charset="-122"/>
              </a:rPr>
              <a:t>电场</a:t>
            </a:r>
            <a:r>
              <a:rPr lang="zh-CN" altLang="en-US" sz="2800" b="1">
                <a:solidFill>
                  <a:srgbClr val="FFFFFF"/>
                </a:solidFill>
                <a:latin typeface="楷体_GB2312" pitchFamily="49" charset="-122"/>
                <a:ea typeface="楷体_GB2312" pitchFamily="49" charset="-122"/>
              </a:rPr>
              <a:t>力作的功</a:t>
            </a:r>
            <a:r>
              <a:rPr lang="en-US" altLang="zh-CN" sz="2800" b="1">
                <a:solidFill>
                  <a:srgbClr val="FFFFFF"/>
                </a:solidFill>
                <a:latin typeface="楷体_GB2312" pitchFamily="49" charset="-122"/>
                <a:ea typeface="楷体_GB2312" pitchFamily="49" charset="-122"/>
              </a:rPr>
              <a:t>.)</a:t>
            </a:r>
          </a:p>
        </p:txBody>
      </p:sp>
      <p:sp>
        <p:nvSpPr>
          <p:cNvPr id="9224" name="Text Box 8">
            <a:extLst>
              <a:ext uri="{FF2B5EF4-FFF2-40B4-BE49-F238E27FC236}">
                <a16:creationId xmlns:a16="http://schemas.microsoft.com/office/drawing/2014/main" id="{4353BE43-48A1-4514-941A-6E84BED228EE}"/>
              </a:ext>
            </a:extLst>
          </p:cNvPr>
          <p:cNvSpPr txBox="1">
            <a:spLocks noChangeArrowheads="1"/>
          </p:cNvSpPr>
          <p:nvPr/>
        </p:nvSpPr>
        <p:spPr bwMode="auto">
          <a:xfrm>
            <a:off x="745523" y="2357437"/>
            <a:ext cx="8387123" cy="954107"/>
          </a:xfrm>
          <a:prstGeom prst="rect">
            <a:avLst/>
          </a:prstGeom>
          <a:noFill/>
          <a:ln w="9525">
            <a:noFill/>
            <a:miter lim="800000"/>
            <a:headEnd/>
            <a:tailEnd/>
          </a:ln>
          <a:effectLst/>
          <a:scene3d>
            <a:camera prst="orthographicFront"/>
            <a:lightRig rig="balanced" dir="t"/>
          </a:scene3d>
          <a:sp3d prstMaterial="dkEdge">
            <a:bevelT prst="relaxedInset"/>
          </a:sp3d>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zh-CN" altLang="en-US" sz="2800" b="1" dirty="0">
                <a:solidFill>
                  <a:srgbClr val="FFC000"/>
                </a:solidFill>
                <a:effectLst>
                  <a:outerShdw blurRad="38100" dist="38100" dir="2700000" algn="tl">
                    <a:srgbClr val="000000"/>
                  </a:outerShdw>
                </a:effectLst>
                <a:latin typeface="楷体_GB2312" pitchFamily="49" charset="-122"/>
                <a:ea typeface="楷体_GB2312" pitchFamily="49" charset="-122"/>
              </a:rPr>
              <a:t>注意：</a:t>
            </a:r>
            <a:r>
              <a:rPr lang="zh-CN" altLang="en-US" sz="2800" b="1" dirty="0">
                <a:solidFill>
                  <a:srgbClr val="FFFFFF"/>
                </a:solidFill>
                <a:latin typeface="楷体_GB2312" pitchFamily="49" charset="-122"/>
                <a:ea typeface="楷体_GB2312" pitchFamily="49" charset="-122"/>
              </a:rPr>
              <a:t> 电势差是绝对的，与电势零点的选择无关；电势大小是相对的，与电势零点的选择有关。</a:t>
            </a:r>
            <a:endParaRPr lang="en-US" altLang="zh-CN" sz="2800" b="1" dirty="0">
              <a:solidFill>
                <a:srgbClr val="FFFFFF"/>
              </a:solidFill>
              <a:latin typeface="楷体_GB2312" pitchFamily="49" charset="-122"/>
              <a:ea typeface="楷体_GB2312" pitchFamily="49" charset="-122"/>
            </a:endParaRPr>
          </a:p>
        </p:txBody>
      </p:sp>
      <p:sp>
        <p:nvSpPr>
          <p:cNvPr id="12296" name="Text Box 9">
            <a:extLst>
              <a:ext uri="{FF2B5EF4-FFF2-40B4-BE49-F238E27FC236}">
                <a16:creationId xmlns:a16="http://schemas.microsoft.com/office/drawing/2014/main" id="{1040AB5B-FC64-4D9C-928B-070D8DF555C5}"/>
              </a:ext>
            </a:extLst>
          </p:cNvPr>
          <p:cNvSpPr txBox="1">
            <a:spLocks noChangeArrowheads="1"/>
          </p:cNvSpPr>
          <p:nvPr/>
        </p:nvSpPr>
        <p:spPr bwMode="auto">
          <a:xfrm>
            <a:off x="936625" y="5253038"/>
            <a:ext cx="3124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800" b="1">
                <a:solidFill>
                  <a:srgbClr val="FFFFFF"/>
                </a:solidFill>
                <a:latin typeface="Times New Roman" panose="02020603050405020304" pitchFamily="18" charset="0"/>
                <a:ea typeface="楷体_GB2312" pitchFamily="49" charset="-122"/>
              </a:rPr>
              <a:t>4. </a:t>
            </a:r>
            <a:r>
              <a:rPr lang="zh-CN" altLang="en-US" sz="2800" b="1">
                <a:solidFill>
                  <a:srgbClr val="FFFFFF"/>
                </a:solidFill>
                <a:latin typeface="楷体_GB2312" pitchFamily="49" charset="-122"/>
                <a:ea typeface="楷体_GB2312" pitchFamily="49" charset="-122"/>
              </a:rPr>
              <a:t>静电场力的功</a:t>
            </a:r>
            <a:r>
              <a:rPr lang="en-US" altLang="zh-CN" sz="2800" b="1">
                <a:solidFill>
                  <a:srgbClr val="FFFFFF"/>
                </a:solidFill>
                <a:latin typeface="楷体_GB2312" pitchFamily="49" charset="-122"/>
                <a:ea typeface="楷体_GB2312" pitchFamily="49" charset="-122"/>
              </a:rPr>
              <a:t>:</a:t>
            </a:r>
          </a:p>
        </p:txBody>
      </p:sp>
      <p:graphicFrame>
        <p:nvGraphicFramePr>
          <p:cNvPr id="12297" name="Object 3">
            <a:extLst>
              <a:ext uri="{FF2B5EF4-FFF2-40B4-BE49-F238E27FC236}">
                <a16:creationId xmlns:a16="http://schemas.microsoft.com/office/drawing/2014/main" id="{3634990C-9AFF-4D55-8268-2E7A5219514F}"/>
              </a:ext>
            </a:extLst>
          </p:cNvPr>
          <p:cNvGraphicFramePr>
            <a:graphicFrameLocks noChangeAspect="1"/>
          </p:cNvGraphicFramePr>
          <p:nvPr/>
        </p:nvGraphicFramePr>
        <p:xfrm>
          <a:off x="3814763" y="5262563"/>
          <a:ext cx="4097337" cy="533400"/>
        </p:xfrm>
        <a:graphic>
          <a:graphicData uri="http://schemas.openxmlformats.org/presentationml/2006/ole">
            <mc:AlternateContent xmlns:mc="http://schemas.openxmlformats.org/markup-compatibility/2006">
              <mc:Choice xmlns:v="urn:schemas-microsoft-com:vml" Requires="v">
                <p:oleObj name="Equation" r:id="rId4" imgW="2413000" imgH="241300" progId="Equation.3">
                  <p:embed/>
                </p:oleObj>
              </mc:Choice>
              <mc:Fallback>
                <p:oleObj name="Equation" r:id="rId4" imgW="2413000" imgH="241300" progId="Equation.3">
                  <p:embed/>
                  <p:pic>
                    <p:nvPicPr>
                      <p:cNvPr id="0" name="Object 3"/>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3814763" y="5262563"/>
                        <a:ext cx="409733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8" name="Text Box 11">
            <a:extLst>
              <a:ext uri="{FF2B5EF4-FFF2-40B4-BE49-F238E27FC236}">
                <a16:creationId xmlns:a16="http://schemas.microsoft.com/office/drawing/2014/main" id="{B1223135-897A-4C65-9A02-0B1240E4723E}"/>
              </a:ext>
            </a:extLst>
          </p:cNvPr>
          <p:cNvSpPr txBox="1">
            <a:spLocks noChangeArrowheads="1"/>
          </p:cNvSpPr>
          <p:nvPr/>
        </p:nvSpPr>
        <p:spPr bwMode="auto">
          <a:xfrm>
            <a:off x="973138" y="4110038"/>
            <a:ext cx="173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115000"/>
              <a:buFont typeface="Wingdings" panose="05000000000000000000" pitchFamily="2"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SzPct val="115000"/>
              <a:buFont typeface="Wingdings" panose="05000000000000000000" pitchFamily="2"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11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b="1">
                <a:solidFill>
                  <a:srgbClr val="FFFFFF"/>
                </a:solidFill>
                <a:latin typeface="Times New Roman" panose="02020603050405020304" pitchFamily="18" charset="0"/>
                <a:ea typeface="楷体_GB2312" pitchFamily="49" charset="-122"/>
              </a:rPr>
              <a:t>3. </a:t>
            </a:r>
            <a:r>
              <a:rPr lang="zh-CN" altLang="en-US" sz="2800" b="1">
                <a:solidFill>
                  <a:srgbClr val="FFFFFF"/>
                </a:solidFill>
                <a:latin typeface="Times New Roman" panose="02020603050405020304" pitchFamily="18" charset="0"/>
                <a:ea typeface="楷体_GB2312" pitchFamily="49" charset="-122"/>
              </a:rPr>
              <a:t>电势</a:t>
            </a:r>
            <a:r>
              <a:rPr lang="zh-CN" altLang="en-US" sz="2800" b="1">
                <a:solidFill>
                  <a:srgbClr val="FFFFFF"/>
                </a:solidFill>
                <a:ea typeface="楷体_GB2312" pitchFamily="49" charset="-122"/>
              </a:rPr>
              <a:t>能</a:t>
            </a:r>
            <a:r>
              <a:rPr lang="en-US" altLang="zh-CN" sz="2800" b="1">
                <a:solidFill>
                  <a:srgbClr val="FFFFFF"/>
                </a:solidFill>
                <a:ea typeface="楷体_GB2312" pitchFamily="49" charset="-122"/>
              </a:rPr>
              <a:t>:</a:t>
            </a:r>
          </a:p>
        </p:txBody>
      </p:sp>
      <p:graphicFrame>
        <p:nvGraphicFramePr>
          <p:cNvPr id="12299" name="Object 4">
            <a:extLst>
              <a:ext uri="{FF2B5EF4-FFF2-40B4-BE49-F238E27FC236}">
                <a16:creationId xmlns:a16="http://schemas.microsoft.com/office/drawing/2014/main" id="{DBFE7F7E-704C-4C9E-9926-B115AFFA0672}"/>
              </a:ext>
            </a:extLst>
          </p:cNvPr>
          <p:cNvGraphicFramePr>
            <a:graphicFrameLocks noChangeAspect="1"/>
          </p:cNvGraphicFramePr>
          <p:nvPr/>
        </p:nvGraphicFramePr>
        <p:xfrm>
          <a:off x="2794000" y="4183063"/>
          <a:ext cx="1422400" cy="419100"/>
        </p:xfrm>
        <a:graphic>
          <a:graphicData uri="http://schemas.openxmlformats.org/presentationml/2006/ole">
            <mc:AlternateContent xmlns:mc="http://schemas.openxmlformats.org/markup-compatibility/2006">
              <mc:Choice xmlns:v="urn:schemas-microsoft-com:vml" Requires="v">
                <p:oleObj name="Equation" r:id="rId6" imgW="1422400" imgH="419100" progId="Equation.3">
                  <p:embed/>
                </p:oleObj>
              </mc:Choice>
              <mc:Fallback>
                <p:oleObj name="Equation" r:id="rId6" imgW="1422400" imgH="419100" progId="Equation.3">
                  <p:embed/>
                  <p:pic>
                    <p:nvPicPr>
                      <p:cNvPr id="0" name="Object 4"/>
                      <p:cNvPicPr>
                        <a:picLocks noChangeAspect="1" noChangeArrowheads="1"/>
                      </p:cNvPicPr>
                      <p:nvPr/>
                    </p:nvPicPr>
                    <p:blipFill>
                      <a:blip r:embed="rId7">
                        <a:lum bright="100000"/>
                        <a:extLst>
                          <a:ext uri="{28A0092B-C50C-407E-A947-70E740481C1C}">
                            <a14:useLocalDpi xmlns:a14="http://schemas.microsoft.com/office/drawing/2010/main" val="0"/>
                          </a:ext>
                        </a:extLst>
                      </a:blip>
                      <a:srcRect/>
                      <a:stretch>
                        <a:fillRect/>
                      </a:stretch>
                    </p:blipFill>
                    <p:spPr bwMode="auto">
                      <a:xfrm>
                        <a:off x="2794000" y="4183063"/>
                        <a:ext cx="1422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0" name="Object 5">
            <a:extLst>
              <a:ext uri="{FF2B5EF4-FFF2-40B4-BE49-F238E27FC236}">
                <a16:creationId xmlns:a16="http://schemas.microsoft.com/office/drawing/2014/main" id="{ED38A50B-CC69-4864-AB56-36D5346D9DAA}"/>
              </a:ext>
            </a:extLst>
          </p:cNvPr>
          <p:cNvGraphicFramePr>
            <a:graphicFrameLocks noChangeAspect="1"/>
          </p:cNvGraphicFramePr>
          <p:nvPr/>
        </p:nvGraphicFramePr>
        <p:xfrm>
          <a:off x="4318000" y="3967163"/>
          <a:ext cx="2176463" cy="838200"/>
        </p:xfrm>
        <a:graphic>
          <a:graphicData uri="http://schemas.openxmlformats.org/presentationml/2006/ole">
            <mc:AlternateContent xmlns:mc="http://schemas.openxmlformats.org/markup-compatibility/2006">
              <mc:Choice xmlns:v="urn:schemas-microsoft-com:vml" Requires="v">
                <p:oleObj name="Equation" r:id="rId8" imgW="1968500" imgH="736600" progId="Equation.3">
                  <p:embed/>
                </p:oleObj>
              </mc:Choice>
              <mc:Fallback>
                <p:oleObj name="Equation" r:id="rId8" imgW="1968500" imgH="736600" progId="Equation.3">
                  <p:embed/>
                  <p:pic>
                    <p:nvPicPr>
                      <p:cNvPr id="0" name="Object 5"/>
                      <p:cNvPicPr>
                        <a:picLocks noChangeAspect="1" noChangeArrowheads="1"/>
                      </p:cNvPicPr>
                      <p:nvPr/>
                    </p:nvPicPr>
                    <p:blipFill>
                      <a:blip r:embed="rId9">
                        <a:lum bright="100000"/>
                        <a:extLst>
                          <a:ext uri="{28A0092B-C50C-407E-A947-70E740481C1C}">
                            <a14:useLocalDpi xmlns:a14="http://schemas.microsoft.com/office/drawing/2010/main" val="0"/>
                          </a:ext>
                        </a:extLst>
                      </a:blip>
                      <a:srcRect/>
                      <a:stretch>
                        <a:fillRect/>
                      </a:stretch>
                    </p:blipFill>
                    <p:spPr bwMode="auto">
                      <a:xfrm>
                        <a:off x="4318000" y="3967163"/>
                        <a:ext cx="217646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_2">
  <a:themeElements>
    <a:clrScheme name="默认设计模板_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_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_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_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_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ding Grid">
  <a:themeElements>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fontScheme name="Fading Grid">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Fading Grid 1">
        <a:dk1>
          <a:srgbClr val="7E0000"/>
        </a:dk1>
        <a:lt1>
          <a:srgbClr val="FFFFFF"/>
        </a:lt1>
        <a:dk2>
          <a:srgbClr val="800000"/>
        </a:dk2>
        <a:lt2>
          <a:srgbClr val="FCF0B2"/>
        </a:lt2>
        <a:accent1>
          <a:srgbClr val="C5543D"/>
        </a:accent1>
        <a:accent2>
          <a:srgbClr val="660000"/>
        </a:accent2>
        <a:accent3>
          <a:srgbClr val="C0AAAA"/>
        </a:accent3>
        <a:accent4>
          <a:srgbClr val="DADADA"/>
        </a:accent4>
        <a:accent5>
          <a:srgbClr val="DFB3AF"/>
        </a:accent5>
        <a:accent6>
          <a:srgbClr val="5C0000"/>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Fading Grid 2">
        <a:dk1>
          <a:srgbClr val="000066"/>
        </a:dk1>
        <a:lt1>
          <a:srgbClr val="FFFFFF"/>
        </a:lt1>
        <a:dk2>
          <a:srgbClr val="000066"/>
        </a:dk2>
        <a:lt2>
          <a:srgbClr val="B2B8C8"/>
        </a:lt2>
        <a:accent1>
          <a:srgbClr val="008080"/>
        </a:accent1>
        <a:accent2>
          <a:srgbClr val="00004E"/>
        </a:accent2>
        <a:accent3>
          <a:srgbClr val="AAAAB8"/>
        </a:accent3>
        <a:accent4>
          <a:srgbClr val="DADADA"/>
        </a:accent4>
        <a:accent5>
          <a:srgbClr val="AAC0C0"/>
        </a:accent5>
        <a:accent6>
          <a:srgbClr val="000046"/>
        </a:accent6>
        <a:hlink>
          <a:srgbClr val="00FFCC"/>
        </a:hlink>
        <a:folHlink>
          <a:srgbClr val="6699FF"/>
        </a:folHlink>
      </a:clrScheme>
      <a:clrMap bg1="dk2" tx1="lt1" bg2="dk1" tx2="lt2" accent1="accent1" accent2="accent2" accent3="accent3" accent4="accent4" accent5="accent5" accent6="accent6" hlink="hlink" folHlink="folHlink"/>
    </a:extraClrScheme>
    <a:extraClrScheme>
      <a:clrScheme name="Fading Grid 3">
        <a:dk1>
          <a:srgbClr val="010199"/>
        </a:dk1>
        <a:lt1>
          <a:srgbClr val="FFFFFF"/>
        </a:lt1>
        <a:dk2>
          <a:srgbClr val="000099"/>
        </a:dk2>
        <a:lt2>
          <a:srgbClr val="CCFFFF"/>
        </a:lt2>
        <a:accent1>
          <a:srgbClr val="00C600"/>
        </a:accent1>
        <a:accent2>
          <a:srgbClr val="01017D"/>
        </a:accent2>
        <a:accent3>
          <a:srgbClr val="AAAACA"/>
        </a:accent3>
        <a:accent4>
          <a:srgbClr val="DADADA"/>
        </a:accent4>
        <a:accent5>
          <a:srgbClr val="AADFAA"/>
        </a:accent5>
        <a:accent6>
          <a:srgbClr val="010171"/>
        </a:accent6>
        <a:hlink>
          <a:srgbClr val="FFE701"/>
        </a:hlink>
        <a:folHlink>
          <a:srgbClr val="3366FF"/>
        </a:folHlink>
      </a:clrScheme>
      <a:clrMap bg1="dk2" tx1="lt1" bg2="dk1" tx2="lt2" accent1="accent1" accent2="accent2" accent3="accent3" accent4="accent4" accent5="accent5" accent6="accent6" hlink="hlink" folHlink="folHlink"/>
    </a:extraClrScheme>
    <a:extraClrScheme>
      <a:clrScheme name="Fading Grid 4">
        <a:dk1>
          <a:srgbClr val="6B6B99"/>
        </a:dk1>
        <a:lt1>
          <a:srgbClr val="EAEAEA"/>
        </a:lt1>
        <a:dk2>
          <a:srgbClr val="666699"/>
        </a:dk2>
        <a:lt2>
          <a:srgbClr val="CCECFF"/>
        </a:lt2>
        <a:accent1>
          <a:srgbClr val="00CC66"/>
        </a:accent1>
        <a:accent2>
          <a:srgbClr val="54547A"/>
        </a:accent2>
        <a:accent3>
          <a:srgbClr val="B8B8CA"/>
        </a:accent3>
        <a:accent4>
          <a:srgbClr val="C8C8C8"/>
        </a:accent4>
        <a:accent5>
          <a:srgbClr val="AAE2B8"/>
        </a:accent5>
        <a:accent6>
          <a:srgbClr val="4B4B6E"/>
        </a:accent6>
        <a:hlink>
          <a:srgbClr val="65B2FF"/>
        </a:hlink>
        <a:folHlink>
          <a:srgbClr val="9900FF"/>
        </a:folHlink>
      </a:clrScheme>
      <a:clrMap bg1="dk2" tx1="lt1" bg2="dk1" tx2="lt2" accent1="accent1" accent2="accent2" accent3="accent3" accent4="accent4" accent5="accent5" accent6="accent6" hlink="hlink" folHlink="folHlink"/>
    </a:extraClrScheme>
    <a:extraClrScheme>
      <a:clrScheme name="Fading Grid 5">
        <a:dk1>
          <a:srgbClr val="00827F"/>
        </a:dk1>
        <a:lt1>
          <a:srgbClr val="FFFFFF"/>
        </a:lt1>
        <a:dk2>
          <a:srgbClr val="008080"/>
        </a:dk2>
        <a:lt2>
          <a:srgbClr val="FFFFCC"/>
        </a:lt2>
        <a:accent1>
          <a:srgbClr val="6D6FC7"/>
        </a:accent1>
        <a:accent2>
          <a:srgbClr val="006462"/>
        </a:accent2>
        <a:accent3>
          <a:srgbClr val="AAC0C0"/>
        </a:accent3>
        <a:accent4>
          <a:srgbClr val="DADADA"/>
        </a:accent4>
        <a:accent5>
          <a:srgbClr val="BABBE0"/>
        </a:accent5>
        <a:accent6>
          <a:srgbClr val="005A58"/>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Fading Grid 6">
        <a:dk1>
          <a:srgbClr val="4D4D4D"/>
        </a:dk1>
        <a:lt1>
          <a:srgbClr val="FFFFFF"/>
        </a:lt1>
        <a:dk2>
          <a:srgbClr val="525252"/>
        </a:dk2>
        <a:lt2>
          <a:srgbClr val="C0C0C0"/>
        </a:lt2>
        <a:accent1>
          <a:srgbClr val="527C3A"/>
        </a:accent1>
        <a:accent2>
          <a:srgbClr val="444444"/>
        </a:accent2>
        <a:accent3>
          <a:srgbClr val="B3B3B3"/>
        </a:accent3>
        <a:accent4>
          <a:srgbClr val="DADADA"/>
        </a:accent4>
        <a:accent5>
          <a:srgbClr val="B3BFAE"/>
        </a:accent5>
        <a:accent6>
          <a:srgbClr val="3D3D3D"/>
        </a:accent6>
        <a:hlink>
          <a:srgbClr val="FAC458"/>
        </a:hlink>
        <a:folHlink>
          <a:srgbClr val="C7780F"/>
        </a:folHlink>
      </a:clrScheme>
      <a:clrMap bg1="dk2" tx1="lt1" bg2="dk1" tx2="lt2" accent1="accent1" accent2="accent2" accent3="accent3" accent4="accent4" accent5="accent5" accent6="accent6" hlink="hlink" folHlink="folHlink"/>
    </a:extraClrScheme>
    <a:extraClrScheme>
      <a:clrScheme name="Fading Grid 7">
        <a:dk1>
          <a:srgbClr val="516032"/>
        </a:dk1>
        <a:lt1>
          <a:srgbClr val="FFFFFF"/>
        </a:lt1>
        <a:dk2>
          <a:srgbClr val="546434"/>
        </a:dk2>
        <a:lt2>
          <a:srgbClr val="B2B68A"/>
        </a:lt2>
        <a:accent1>
          <a:srgbClr val="7D8C70"/>
        </a:accent1>
        <a:accent2>
          <a:srgbClr val="414E28"/>
        </a:accent2>
        <a:accent3>
          <a:srgbClr val="B3B8AE"/>
        </a:accent3>
        <a:accent4>
          <a:srgbClr val="DADADA"/>
        </a:accent4>
        <a:accent5>
          <a:srgbClr val="BFC5BB"/>
        </a:accent5>
        <a:accent6>
          <a:srgbClr val="3A4623"/>
        </a:accent6>
        <a:hlink>
          <a:srgbClr val="80C579"/>
        </a:hlink>
        <a:folHlink>
          <a:srgbClr val="7FADAF"/>
        </a:folHlink>
      </a:clrScheme>
      <a:clrMap bg1="dk2" tx1="lt1" bg2="dk1" tx2="lt2" accent1="accent1" accent2="accent2" accent3="accent3" accent4="accent4" accent5="accent5" accent6="accent6" hlink="hlink" folHlink="folHlink"/>
    </a:extraClrScheme>
    <a:extraClrScheme>
      <a:clrScheme name="Fading Grid 8">
        <a:dk1>
          <a:srgbClr val="D1CC00"/>
        </a:dk1>
        <a:lt1>
          <a:srgbClr val="FFFFFF"/>
        </a:lt1>
        <a:dk2>
          <a:srgbClr val="CCCC00"/>
        </a:dk2>
        <a:lt2>
          <a:srgbClr val="F3F5B1"/>
        </a:lt2>
        <a:accent1>
          <a:srgbClr val="808000"/>
        </a:accent1>
        <a:accent2>
          <a:srgbClr val="AEAA00"/>
        </a:accent2>
        <a:accent3>
          <a:srgbClr val="E2E2AA"/>
        </a:accent3>
        <a:accent4>
          <a:srgbClr val="DADADA"/>
        </a:accent4>
        <a:accent5>
          <a:srgbClr val="C0C0AA"/>
        </a:accent5>
        <a:accent6>
          <a:srgbClr val="9D9A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Fading Grid 9">
        <a:dk1>
          <a:srgbClr val="000000"/>
        </a:dk1>
        <a:lt1>
          <a:srgbClr val="F8F8F8"/>
        </a:lt1>
        <a:dk2>
          <a:srgbClr val="336600"/>
        </a:dk2>
        <a:lt2>
          <a:srgbClr val="FBFBFB"/>
        </a:lt2>
        <a:accent1>
          <a:srgbClr val="009900"/>
        </a:accent1>
        <a:accent2>
          <a:srgbClr val="C6C6C6"/>
        </a:accent2>
        <a:accent3>
          <a:srgbClr val="FBFBFB"/>
        </a:accent3>
        <a:accent4>
          <a:srgbClr val="000000"/>
        </a:accent4>
        <a:accent5>
          <a:srgbClr val="AACAAA"/>
        </a:accent5>
        <a:accent6>
          <a:srgbClr val="B3B3B3"/>
        </a:accent6>
        <a:hlink>
          <a:srgbClr val="006600"/>
        </a:hlink>
        <a:folHlink>
          <a:srgbClr val="808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2016</Words>
  <Application>Microsoft Office PowerPoint</Application>
  <PresentationFormat>全屏显示(4:3)</PresentationFormat>
  <Paragraphs>378</Paragraphs>
  <Slides>44</Slides>
  <Notes>0</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44</vt:i4>
      </vt:variant>
    </vt:vector>
  </HeadingPairs>
  <TitlesOfParts>
    <vt:vector size="61" baseType="lpstr">
      <vt:lpstr>方正姚体</vt:lpstr>
      <vt:lpstr>黑体</vt:lpstr>
      <vt:lpstr>华文仿宋</vt:lpstr>
      <vt:lpstr>华文隶书</vt:lpstr>
      <vt:lpstr>华文中宋</vt:lpstr>
      <vt:lpstr>楷体_GB2312</vt:lpstr>
      <vt:lpstr>宋体</vt:lpstr>
      <vt:lpstr>Arial</vt:lpstr>
      <vt:lpstr>MT Extra</vt:lpstr>
      <vt:lpstr>Symbol</vt:lpstr>
      <vt:lpstr>Times New Roman</vt:lpstr>
      <vt:lpstr>Wingdings</vt:lpstr>
      <vt:lpstr>默认设计模板_2</vt:lpstr>
      <vt:lpstr>Fading Grid</vt:lpstr>
      <vt:lpstr>Equation</vt:lpstr>
      <vt:lpstr>公式</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hejianhong</dc:creator>
  <cp:lastModifiedBy>jianhong he</cp:lastModifiedBy>
  <cp:revision>1542</cp:revision>
  <dcterms:modified xsi:type="dcterms:W3CDTF">2023-12-25T06:57:35Z</dcterms:modified>
</cp:coreProperties>
</file>