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media/image4.jpeg" ContentType="image/jpeg"/>
  <Override PartName="/ppt/media/image1.wmf" ContentType="image/x-wmf"/>
  <Override PartName="/ppt/media/image2.wmf" ContentType="image/x-wmf"/>
  <Override PartName="/ppt/media/image5.png" ContentType="image/png"/>
  <Override PartName="/ppt/media/image3.jpeg" ContentType="image/jpeg"/>
  <Override PartName="/ppt/media/image6.png" ContentType="image/png"/>
  <Override PartName="/ppt/media/image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834120" y="696240"/>
            <a:ext cx="7779960" cy="1136160"/>
          </a:xfrm>
          <a:prstGeom prst="rect">
            <a:avLst/>
          </a:prstGeom>
        </p:spPr>
        <p:txBody>
          <a:bodyPr lIns="90000" rIns="90000" tIns="46800" bIns="46800" anchor="b"/>
          <a:p>
            <a:endParaRPr b="1" lang="ru-RU" sz="3600" spc="-1" strike="noStrike">
              <a:solidFill>
                <a:srgbClr val="006666"/>
              </a:solidFill>
              <a:uFill>
                <a:solidFill>
                  <a:srgbClr val="ffffff"/>
                </a:solidFill>
              </a:uFill>
              <a:latin typeface="Arial"/>
            </a:endParaRPr>
          </a:p>
        </p:txBody>
      </p:sp>
      <p:sp>
        <p:nvSpPr>
          <p:cNvPr id="31" name="PlaceHolder 2"/>
          <p:cNvSpPr>
            <a:spLocks noGrp="1"/>
          </p:cNvSpPr>
          <p:nvPr>
            <p:ph type="body"/>
          </p:nvPr>
        </p:nvSpPr>
        <p:spPr>
          <a:xfrm>
            <a:off x="838080" y="2361960"/>
            <a:ext cx="7693200" cy="1776240"/>
          </a:xfrm>
          <a:prstGeom prst="rect">
            <a:avLst/>
          </a:prstGeom>
        </p:spPr>
        <p:txBody>
          <a:bodyPr lIns="90000" rIns="90000" tIns="46800" bIns="46800">
            <a:normAutofit/>
          </a:bodyPr>
          <a:p>
            <a:endParaRPr b="0" lang="ru-RU" sz="2800" spc="-1" strike="noStrike">
              <a:solidFill>
                <a:srgbClr val="003366"/>
              </a:solidFill>
              <a:uFill>
                <a:solidFill>
                  <a:srgbClr val="ffffff"/>
                </a:solidFill>
              </a:uFill>
              <a:latin typeface="Arial"/>
            </a:endParaRPr>
          </a:p>
        </p:txBody>
      </p:sp>
      <p:sp>
        <p:nvSpPr>
          <p:cNvPr id="32" name="PlaceHolder 3"/>
          <p:cNvSpPr>
            <a:spLocks noGrp="1"/>
          </p:cNvSpPr>
          <p:nvPr>
            <p:ph type="body"/>
          </p:nvPr>
        </p:nvSpPr>
        <p:spPr>
          <a:xfrm>
            <a:off x="838080" y="4307400"/>
            <a:ext cx="7693200" cy="1776240"/>
          </a:xfrm>
          <a:prstGeom prst="rect">
            <a:avLst/>
          </a:prstGeom>
        </p:spPr>
        <p:txBody>
          <a:bodyPr lIns="90000" rIns="90000" tIns="46800" bIns="46800">
            <a:normAutofit/>
          </a:bodyPr>
          <a:p>
            <a:endParaRPr b="0" lang="ru-RU" sz="2800" spc="-1" strike="noStrike">
              <a:solidFill>
                <a:srgbClr val="003366"/>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834120" y="696240"/>
            <a:ext cx="7779960" cy="1136160"/>
          </a:xfrm>
          <a:prstGeom prst="rect">
            <a:avLst/>
          </a:prstGeom>
        </p:spPr>
        <p:txBody>
          <a:bodyPr lIns="90000" rIns="90000" tIns="46800" bIns="46800" anchor="b"/>
          <a:p>
            <a:endParaRPr b="1" lang="ru-RU" sz="3600" spc="-1" strike="noStrike">
              <a:solidFill>
                <a:srgbClr val="006666"/>
              </a:solidFill>
              <a:uFill>
                <a:solidFill>
                  <a:srgbClr val="ffffff"/>
                </a:solidFill>
              </a:uFill>
              <a:latin typeface="Arial"/>
            </a:endParaRPr>
          </a:p>
        </p:txBody>
      </p:sp>
      <p:sp>
        <p:nvSpPr>
          <p:cNvPr id="34" name="PlaceHolder 2"/>
          <p:cNvSpPr>
            <a:spLocks noGrp="1"/>
          </p:cNvSpPr>
          <p:nvPr>
            <p:ph type="body"/>
          </p:nvPr>
        </p:nvSpPr>
        <p:spPr>
          <a:xfrm>
            <a:off x="838080" y="2361960"/>
            <a:ext cx="3754080" cy="1776240"/>
          </a:xfrm>
          <a:prstGeom prst="rect">
            <a:avLst/>
          </a:prstGeom>
        </p:spPr>
        <p:txBody>
          <a:bodyPr lIns="90000" rIns="90000" tIns="46800" bIns="46800">
            <a:normAutofit/>
          </a:bodyPr>
          <a:p>
            <a:endParaRPr b="0" lang="ru-RU" sz="2800" spc="-1" strike="noStrike">
              <a:solidFill>
                <a:srgbClr val="003366"/>
              </a:solidFill>
              <a:uFill>
                <a:solidFill>
                  <a:srgbClr val="ffffff"/>
                </a:solidFill>
              </a:uFill>
              <a:latin typeface="Arial"/>
            </a:endParaRPr>
          </a:p>
        </p:txBody>
      </p:sp>
      <p:sp>
        <p:nvSpPr>
          <p:cNvPr id="35" name="PlaceHolder 3"/>
          <p:cNvSpPr>
            <a:spLocks noGrp="1"/>
          </p:cNvSpPr>
          <p:nvPr>
            <p:ph type="body"/>
          </p:nvPr>
        </p:nvSpPr>
        <p:spPr>
          <a:xfrm>
            <a:off x="4780080" y="2361960"/>
            <a:ext cx="3754080" cy="1776240"/>
          </a:xfrm>
          <a:prstGeom prst="rect">
            <a:avLst/>
          </a:prstGeom>
        </p:spPr>
        <p:txBody>
          <a:bodyPr lIns="90000" rIns="90000" tIns="46800" bIns="46800">
            <a:normAutofit/>
          </a:bodyPr>
          <a:p>
            <a:endParaRPr b="0" lang="ru-RU" sz="2800" spc="-1" strike="noStrike">
              <a:solidFill>
                <a:srgbClr val="003366"/>
              </a:solidFill>
              <a:uFill>
                <a:solidFill>
                  <a:srgbClr val="ffffff"/>
                </a:solidFill>
              </a:uFill>
              <a:latin typeface="Arial"/>
            </a:endParaRPr>
          </a:p>
        </p:txBody>
      </p:sp>
      <p:sp>
        <p:nvSpPr>
          <p:cNvPr id="36" name="PlaceHolder 4"/>
          <p:cNvSpPr>
            <a:spLocks noGrp="1"/>
          </p:cNvSpPr>
          <p:nvPr>
            <p:ph type="body"/>
          </p:nvPr>
        </p:nvSpPr>
        <p:spPr>
          <a:xfrm>
            <a:off x="4780080" y="4307400"/>
            <a:ext cx="3754080" cy="1776240"/>
          </a:xfrm>
          <a:prstGeom prst="rect">
            <a:avLst/>
          </a:prstGeom>
        </p:spPr>
        <p:txBody>
          <a:bodyPr lIns="90000" rIns="90000" tIns="46800" bIns="46800">
            <a:normAutofit/>
          </a:bodyPr>
          <a:p>
            <a:endParaRPr b="0" lang="ru-RU" sz="2800" spc="-1" strike="noStrike">
              <a:solidFill>
                <a:srgbClr val="003366"/>
              </a:solidFill>
              <a:uFill>
                <a:solidFill>
                  <a:srgbClr val="ffffff"/>
                </a:solidFill>
              </a:uFill>
              <a:latin typeface="Arial"/>
            </a:endParaRPr>
          </a:p>
        </p:txBody>
      </p:sp>
      <p:sp>
        <p:nvSpPr>
          <p:cNvPr id="37" name="PlaceHolder 5"/>
          <p:cNvSpPr>
            <a:spLocks noGrp="1"/>
          </p:cNvSpPr>
          <p:nvPr>
            <p:ph type="body"/>
          </p:nvPr>
        </p:nvSpPr>
        <p:spPr>
          <a:xfrm>
            <a:off x="838080" y="4307400"/>
            <a:ext cx="3754080" cy="1776240"/>
          </a:xfrm>
          <a:prstGeom prst="rect">
            <a:avLst/>
          </a:prstGeom>
        </p:spPr>
        <p:txBody>
          <a:bodyPr lIns="90000" rIns="90000" tIns="46800" bIns="46800">
            <a:normAutofit/>
          </a:bodyPr>
          <a:p>
            <a:endParaRPr b="0" lang="ru-RU" sz="2800" spc="-1" strike="noStrike">
              <a:solidFill>
                <a:srgbClr val="003366"/>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834120" y="696240"/>
            <a:ext cx="7779960" cy="1136160"/>
          </a:xfrm>
          <a:prstGeom prst="rect">
            <a:avLst/>
          </a:prstGeom>
        </p:spPr>
        <p:txBody>
          <a:bodyPr lIns="90000" rIns="90000" tIns="46800" bIns="46800" anchor="b"/>
          <a:p>
            <a:endParaRPr b="1" lang="ru-RU" sz="3600" spc="-1" strike="noStrike">
              <a:solidFill>
                <a:srgbClr val="006666"/>
              </a:solidFill>
              <a:uFill>
                <a:solidFill>
                  <a:srgbClr val="ffffff"/>
                </a:solidFill>
              </a:uFill>
              <a:latin typeface="Arial"/>
            </a:endParaRPr>
          </a:p>
        </p:txBody>
      </p:sp>
      <p:sp>
        <p:nvSpPr>
          <p:cNvPr id="39" name="PlaceHolder 2"/>
          <p:cNvSpPr>
            <a:spLocks noGrp="1"/>
          </p:cNvSpPr>
          <p:nvPr>
            <p:ph type="body"/>
          </p:nvPr>
        </p:nvSpPr>
        <p:spPr>
          <a:xfrm>
            <a:off x="838080" y="2361960"/>
            <a:ext cx="2476800" cy="1776240"/>
          </a:xfrm>
          <a:prstGeom prst="rect">
            <a:avLst/>
          </a:prstGeom>
        </p:spPr>
        <p:txBody>
          <a:bodyPr lIns="90000" rIns="90000" tIns="46800" bIns="46800">
            <a:normAutofit/>
          </a:bodyPr>
          <a:p>
            <a:endParaRPr b="0" lang="ru-RU" sz="2800" spc="-1" strike="noStrike">
              <a:solidFill>
                <a:srgbClr val="003366"/>
              </a:solidFill>
              <a:uFill>
                <a:solidFill>
                  <a:srgbClr val="ffffff"/>
                </a:solidFill>
              </a:uFill>
              <a:latin typeface="Arial"/>
            </a:endParaRPr>
          </a:p>
        </p:txBody>
      </p:sp>
      <p:sp>
        <p:nvSpPr>
          <p:cNvPr id="40" name="PlaceHolder 3"/>
          <p:cNvSpPr>
            <a:spLocks noGrp="1"/>
          </p:cNvSpPr>
          <p:nvPr>
            <p:ph type="body"/>
          </p:nvPr>
        </p:nvSpPr>
        <p:spPr>
          <a:xfrm>
            <a:off x="3439080" y="2361960"/>
            <a:ext cx="2476800" cy="1776240"/>
          </a:xfrm>
          <a:prstGeom prst="rect">
            <a:avLst/>
          </a:prstGeom>
        </p:spPr>
        <p:txBody>
          <a:bodyPr lIns="90000" rIns="90000" tIns="46800" bIns="46800">
            <a:normAutofit/>
          </a:bodyPr>
          <a:p>
            <a:endParaRPr b="0" lang="ru-RU" sz="2800" spc="-1" strike="noStrike">
              <a:solidFill>
                <a:srgbClr val="003366"/>
              </a:solidFill>
              <a:uFill>
                <a:solidFill>
                  <a:srgbClr val="ffffff"/>
                </a:solidFill>
              </a:uFill>
              <a:latin typeface="Arial"/>
            </a:endParaRPr>
          </a:p>
        </p:txBody>
      </p:sp>
      <p:sp>
        <p:nvSpPr>
          <p:cNvPr id="41" name="PlaceHolder 4"/>
          <p:cNvSpPr>
            <a:spLocks noGrp="1"/>
          </p:cNvSpPr>
          <p:nvPr>
            <p:ph type="body"/>
          </p:nvPr>
        </p:nvSpPr>
        <p:spPr>
          <a:xfrm>
            <a:off x="6040080" y="2361960"/>
            <a:ext cx="2476800" cy="1776240"/>
          </a:xfrm>
          <a:prstGeom prst="rect">
            <a:avLst/>
          </a:prstGeom>
        </p:spPr>
        <p:txBody>
          <a:bodyPr lIns="90000" rIns="90000" tIns="46800" bIns="46800">
            <a:normAutofit/>
          </a:bodyPr>
          <a:p>
            <a:endParaRPr b="0" lang="ru-RU" sz="2800" spc="-1" strike="noStrike">
              <a:solidFill>
                <a:srgbClr val="003366"/>
              </a:solidFill>
              <a:uFill>
                <a:solidFill>
                  <a:srgbClr val="ffffff"/>
                </a:solidFill>
              </a:uFill>
              <a:latin typeface="Arial"/>
            </a:endParaRPr>
          </a:p>
        </p:txBody>
      </p:sp>
      <p:sp>
        <p:nvSpPr>
          <p:cNvPr id="42" name="PlaceHolder 5"/>
          <p:cNvSpPr>
            <a:spLocks noGrp="1"/>
          </p:cNvSpPr>
          <p:nvPr>
            <p:ph type="body"/>
          </p:nvPr>
        </p:nvSpPr>
        <p:spPr>
          <a:xfrm>
            <a:off x="6040080" y="4307400"/>
            <a:ext cx="2476800" cy="1776240"/>
          </a:xfrm>
          <a:prstGeom prst="rect">
            <a:avLst/>
          </a:prstGeom>
        </p:spPr>
        <p:txBody>
          <a:bodyPr lIns="90000" rIns="90000" tIns="46800" bIns="46800">
            <a:normAutofit/>
          </a:bodyPr>
          <a:p>
            <a:endParaRPr b="0" lang="ru-RU" sz="2800" spc="-1" strike="noStrike">
              <a:solidFill>
                <a:srgbClr val="003366"/>
              </a:solidFill>
              <a:uFill>
                <a:solidFill>
                  <a:srgbClr val="ffffff"/>
                </a:solidFill>
              </a:uFill>
              <a:latin typeface="Arial"/>
            </a:endParaRPr>
          </a:p>
        </p:txBody>
      </p:sp>
      <p:sp>
        <p:nvSpPr>
          <p:cNvPr id="43" name="PlaceHolder 6"/>
          <p:cNvSpPr>
            <a:spLocks noGrp="1"/>
          </p:cNvSpPr>
          <p:nvPr>
            <p:ph type="body"/>
          </p:nvPr>
        </p:nvSpPr>
        <p:spPr>
          <a:xfrm>
            <a:off x="3439080" y="4307400"/>
            <a:ext cx="2476800" cy="1776240"/>
          </a:xfrm>
          <a:prstGeom prst="rect">
            <a:avLst/>
          </a:prstGeom>
        </p:spPr>
        <p:txBody>
          <a:bodyPr lIns="90000" rIns="90000" tIns="46800" bIns="46800">
            <a:normAutofit/>
          </a:bodyPr>
          <a:p>
            <a:endParaRPr b="0" lang="ru-RU" sz="2800" spc="-1" strike="noStrike">
              <a:solidFill>
                <a:srgbClr val="003366"/>
              </a:solidFill>
              <a:uFill>
                <a:solidFill>
                  <a:srgbClr val="ffffff"/>
                </a:solidFill>
              </a:uFill>
              <a:latin typeface="Arial"/>
            </a:endParaRPr>
          </a:p>
        </p:txBody>
      </p:sp>
      <p:sp>
        <p:nvSpPr>
          <p:cNvPr id="44" name="PlaceHolder 7"/>
          <p:cNvSpPr>
            <a:spLocks noGrp="1"/>
          </p:cNvSpPr>
          <p:nvPr>
            <p:ph type="body"/>
          </p:nvPr>
        </p:nvSpPr>
        <p:spPr>
          <a:xfrm>
            <a:off x="838080" y="4307400"/>
            <a:ext cx="2476800" cy="1776240"/>
          </a:xfrm>
          <a:prstGeom prst="rect">
            <a:avLst/>
          </a:prstGeom>
        </p:spPr>
        <p:txBody>
          <a:bodyPr lIns="90000" rIns="90000" tIns="46800" bIns="46800">
            <a:normAutofit/>
          </a:bodyPr>
          <a:p>
            <a:endParaRPr b="0" lang="ru-RU" sz="2800" spc="-1" strike="noStrike">
              <a:solidFill>
                <a:srgbClr val="003366"/>
              </a:solidFill>
              <a:uFill>
                <a:solidFill>
                  <a:srgbClr val="ffffff"/>
                </a:solidFill>
              </a:u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834120" y="696240"/>
            <a:ext cx="7779960" cy="1136160"/>
          </a:xfrm>
          <a:prstGeom prst="rect">
            <a:avLst/>
          </a:prstGeom>
        </p:spPr>
        <p:txBody>
          <a:bodyPr lIns="90000" rIns="90000" tIns="46800" bIns="46800" anchor="b"/>
          <a:p>
            <a:endParaRPr b="1" lang="ru-RU" sz="3600" spc="-1" strike="noStrike">
              <a:solidFill>
                <a:srgbClr val="006666"/>
              </a:solidFill>
              <a:uFill>
                <a:solidFill>
                  <a:srgbClr val="ffffff"/>
                </a:solidFill>
              </a:uFill>
              <a:latin typeface="Arial"/>
            </a:endParaRPr>
          </a:p>
        </p:txBody>
      </p:sp>
      <p:sp>
        <p:nvSpPr>
          <p:cNvPr id="55" name="PlaceHolder 2"/>
          <p:cNvSpPr>
            <a:spLocks noGrp="1"/>
          </p:cNvSpPr>
          <p:nvPr>
            <p:ph type="subTitle"/>
          </p:nvPr>
        </p:nvSpPr>
        <p:spPr>
          <a:xfrm>
            <a:off x="838080" y="2361960"/>
            <a:ext cx="7693200" cy="3724200"/>
          </a:xfrm>
          <a:prstGeom prst="rect">
            <a:avLst/>
          </a:prstGeom>
        </p:spPr>
        <p:txBody>
          <a:bodyPr lIns="0" rIns="0" tIns="0" bIns="0" anchor="ctr"/>
          <a:p>
            <a:pPr algn="ctr">
              <a:spcBef>
                <a:spcPts val="697"/>
              </a:spcBef>
            </a:pPr>
            <a:endParaRPr b="0" lang="ru-RU" sz="2800" spc="-1" strike="noStrike">
              <a:solidFill>
                <a:srgbClr val="003366"/>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834120" y="696240"/>
            <a:ext cx="7779960" cy="1136160"/>
          </a:xfrm>
          <a:prstGeom prst="rect">
            <a:avLst/>
          </a:prstGeom>
        </p:spPr>
        <p:txBody>
          <a:bodyPr lIns="90000" rIns="90000" tIns="46800" bIns="46800" anchor="b"/>
          <a:p>
            <a:endParaRPr b="1" lang="ru-RU" sz="3600" spc="-1" strike="noStrike">
              <a:solidFill>
                <a:srgbClr val="006666"/>
              </a:solidFill>
              <a:uFill>
                <a:solidFill>
                  <a:srgbClr val="ffffff"/>
                </a:solidFill>
              </a:uFill>
              <a:latin typeface="Arial"/>
            </a:endParaRPr>
          </a:p>
        </p:txBody>
      </p:sp>
      <p:sp>
        <p:nvSpPr>
          <p:cNvPr id="57" name="PlaceHolder 2"/>
          <p:cNvSpPr>
            <a:spLocks noGrp="1"/>
          </p:cNvSpPr>
          <p:nvPr>
            <p:ph type="body"/>
          </p:nvPr>
        </p:nvSpPr>
        <p:spPr>
          <a:xfrm>
            <a:off x="838080" y="2361960"/>
            <a:ext cx="7693200" cy="3724200"/>
          </a:xfrm>
          <a:prstGeom prst="rect">
            <a:avLst/>
          </a:prstGeom>
        </p:spPr>
        <p:txBody>
          <a:bodyPr lIns="90000" rIns="90000" tIns="46800" bIns="46800">
            <a:normAutofit/>
          </a:bodyPr>
          <a:p>
            <a:endParaRPr b="0" lang="ru-RU" sz="2800" spc="-1" strike="noStrike">
              <a:solidFill>
                <a:srgbClr val="003366"/>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834120" y="696240"/>
            <a:ext cx="7779960" cy="1136160"/>
          </a:xfrm>
          <a:prstGeom prst="rect">
            <a:avLst/>
          </a:prstGeom>
        </p:spPr>
        <p:txBody>
          <a:bodyPr lIns="90000" rIns="90000" tIns="46800" bIns="46800" anchor="b"/>
          <a:p>
            <a:endParaRPr b="1" lang="ru-RU" sz="3600" spc="-1" strike="noStrike">
              <a:solidFill>
                <a:srgbClr val="006666"/>
              </a:solidFill>
              <a:uFill>
                <a:solidFill>
                  <a:srgbClr val="ffffff"/>
                </a:solidFill>
              </a:uFill>
              <a:latin typeface="Arial"/>
            </a:endParaRPr>
          </a:p>
        </p:txBody>
      </p:sp>
      <p:sp>
        <p:nvSpPr>
          <p:cNvPr id="59" name="PlaceHolder 2"/>
          <p:cNvSpPr>
            <a:spLocks noGrp="1"/>
          </p:cNvSpPr>
          <p:nvPr>
            <p:ph type="body"/>
          </p:nvPr>
        </p:nvSpPr>
        <p:spPr>
          <a:xfrm>
            <a:off x="838080" y="2361960"/>
            <a:ext cx="3754080" cy="3724200"/>
          </a:xfrm>
          <a:prstGeom prst="rect">
            <a:avLst/>
          </a:prstGeom>
        </p:spPr>
        <p:txBody>
          <a:bodyPr lIns="90000" rIns="90000" tIns="46800" bIns="46800">
            <a:normAutofit/>
          </a:bodyPr>
          <a:p>
            <a:endParaRPr b="0" lang="ru-RU" sz="2800" spc="-1" strike="noStrike">
              <a:solidFill>
                <a:srgbClr val="003366"/>
              </a:solidFill>
              <a:uFill>
                <a:solidFill>
                  <a:srgbClr val="ffffff"/>
                </a:solidFill>
              </a:uFill>
              <a:latin typeface="Arial"/>
            </a:endParaRPr>
          </a:p>
        </p:txBody>
      </p:sp>
      <p:sp>
        <p:nvSpPr>
          <p:cNvPr id="60" name="PlaceHolder 3"/>
          <p:cNvSpPr>
            <a:spLocks noGrp="1"/>
          </p:cNvSpPr>
          <p:nvPr>
            <p:ph type="body"/>
          </p:nvPr>
        </p:nvSpPr>
        <p:spPr>
          <a:xfrm>
            <a:off x="4780080" y="2361960"/>
            <a:ext cx="3754080" cy="3724200"/>
          </a:xfrm>
          <a:prstGeom prst="rect">
            <a:avLst/>
          </a:prstGeom>
        </p:spPr>
        <p:txBody>
          <a:bodyPr lIns="90000" rIns="90000" tIns="46800" bIns="46800">
            <a:normAutofit/>
          </a:bodyPr>
          <a:p>
            <a:endParaRPr b="0" lang="ru-RU" sz="2800" spc="-1" strike="noStrike">
              <a:solidFill>
                <a:srgbClr val="003366"/>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834120" y="696240"/>
            <a:ext cx="7779960" cy="1136160"/>
          </a:xfrm>
          <a:prstGeom prst="rect">
            <a:avLst/>
          </a:prstGeom>
        </p:spPr>
        <p:txBody>
          <a:bodyPr lIns="90000" rIns="90000" tIns="46800" bIns="46800" anchor="b"/>
          <a:p>
            <a:endParaRPr b="1" lang="ru-RU" sz="3600" spc="-1" strike="noStrike">
              <a:solidFill>
                <a:srgbClr val="006666"/>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834120" y="834120"/>
            <a:ext cx="7779960" cy="4628880"/>
          </a:xfrm>
          <a:prstGeom prst="rect">
            <a:avLst/>
          </a:prstGeom>
        </p:spPr>
        <p:txBody>
          <a:bodyPr lIns="0" rIns="0" tIns="0" bIns="0" anchor="ctr"/>
          <a:p>
            <a:pPr algn="ctr">
              <a:spcBef>
                <a:spcPts val="697"/>
              </a:spcBef>
            </a:pPr>
            <a:endParaRPr b="0" lang="ru-RU" sz="2800" spc="-1" strike="noStrike">
              <a:solidFill>
                <a:srgbClr val="003366"/>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4120" y="696240"/>
            <a:ext cx="7779960" cy="1136160"/>
          </a:xfrm>
          <a:prstGeom prst="rect">
            <a:avLst/>
          </a:prstGeom>
        </p:spPr>
        <p:txBody>
          <a:bodyPr lIns="90000" rIns="90000" tIns="46800" bIns="46800" anchor="b"/>
          <a:p>
            <a:endParaRPr b="1" lang="ru-RU" sz="3600" spc="-1" strike="noStrike">
              <a:solidFill>
                <a:srgbClr val="006666"/>
              </a:solidFill>
              <a:uFill>
                <a:solidFill>
                  <a:srgbClr val="ffffff"/>
                </a:solidFill>
              </a:uFill>
              <a:latin typeface="Arial"/>
            </a:endParaRPr>
          </a:p>
        </p:txBody>
      </p:sp>
      <p:sp>
        <p:nvSpPr>
          <p:cNvPr id="64" name="PlaceHolder 2"/>
          <p:cNvSpPr>
            <a:spLocks noGrp="1"/>
          </p:cNvSpPr>
          <p:nvPr>
            <p:ph type="body"/>
          </p:nvPr>
        </p:nvSpPr>
        <p:spPr>
          <a:xfrm>
            <a:off x="838080" y="2361960"/>
            <a:ext cx="3754080" cy="1776240"/>
          </a:xfrm>
          <a:prstGeom prst="rect">
            <a:avLst/>
          </a:prstGeom>
        </p:spPr>
        <p:txBody>
          <a:bodyPr lIns="90000" rIns="90000" tIns="46800" bIns="46800">
            <a:normAutofit/>
          </a:bodyPr>
          <a:p>
            <a:endParaRPr b="0" lang="ru-RU" sz="2800" spc="-1" strike="noStrike">
              <a:solidFill>
                <a:srgbClr val="003366"/>
              </a:solidFill>
              <a:uFill>
                <a:solidFill>
                  <a:srgbClr val="ffffff"/>
                </a:solidFill>
              </a:uFill>
              <a:latin typeface="Arial"/>
            </a:endParaRPr>
          </a:p>
        </p:txBody>
      </p:sp>
      <p:sp>
        <p:nvSpPr>
          <p:cNvPr id="65" name="PlaceHolder 3"/>
          <p:cNvSpPr>
            <a:spLocks noGrp="1"/>
          </p:cNvSpPr>
          <p:nvPr>
            <p:ph type="body"/>
          </p:nvPr>
        </p:nvSpPr>
        <p:spPr>
          <a:xfrm>
            <a:off x="838080" y="4307400"/>
            <a:ext cx="3754080" cy="1776240"/>
          </a:xfrm>
          <a:prstGeom prst="rect">
            <a:avLst/>
          </a:prstGeom>
        </p:spPr>
        <p:txBody>
          <a:bodyPr lIns="90000" rIns="90000" tIns="46800" bIns="46800">
            <a:normAutofit/>
          </a:bodyPr>
          <a:p>
            <a:endParaRPr b="0" lang="ru-RU" sz="2800" spc="-1" strike="noStrike">
              <a:solidFill>
                <a:srgbClr val="003366"/>
              </a:solidFill>
              <a:uFill>
                <a:solidFill>
                  <a:srgbClr val="ffffff"/>
                </a:solidFill>
              </a:uFill>
              <a:latin typeface="Arial"/>
            </a:endParaRPr>
          </a:p>
        </p:txBody>
      </p:sp>
      <p:sp>
        <p:nvSpPr>
          <p:cNvPr id="66" name="PlaceHolder 4"/>
          <p:cNvSpPr>
            <a:spLocks noGrp="1"/>
          </p:cNvSpPr>
          <p:nvPr>
            <p:ph type="body"/>
          </p:nvPr>
        </p:nvSpPr>
        <p:spPr>
          <a:xfrm>
            <a:off x="4780080" y="2361960"/>
            <a:ext cx="3754080" cy="3724200"/>
          </a:xfrm>
          <a:prstGeom prst="rect">
            <a:avLst/>
          </a:prstGeom>
        </p:spPr>
        <p:txBody>
          <a:bodyPr lIns="90000" rIns="90000" tIns="46800" bIns="46800">
            <a:normAutofit/>
          </a:bodyPr>
          <a:p>
            <a:endParaRPr b="0" lang="ru-RU" sz="2800" spc="-1" strike="noStrike">
              <a:solidFill>
                <a:srgbClr val="003366"/>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834120" y="696240"/>
            <a:ext cx="7779960" cy="1136160"/>
          </a:xfrm>
          <a:prstGeom prst="rect">
            <a:avLst/>
          </a:prstGeom>
        </p:spPr>
        <p:txBody>
          <a:bodyPr lIns="90000" rIns="90000" tIns="46800" bIns="46800" anchor="b"/>
          <a:p>
            <a:endParaRPr b="1" lang="ru-RU" sz="3600" spc="-1" strike="noStrike">
              <a:solidFill>
                <a:srgbClr val="006666"/>
              </a:solidFill>
              <a:uFill>
                <a:solidFill>
                  <a:srgbClr val="ffffff"/>
                </a:solidFill>
              </a:uFill>
              <a:latin typeface="Arial"/>
            </a:endParaRPr>
          </a:p>
        </p:txBody>
      </p:sp>
      <p:sp>
        <p:nvSpPr>
          <p:cNvPr id="10" name="PlaceHolder 2"/>
          <p:cNvSpPr>
            <a:spLocks noGrp="1"/>
          </p:cNvSpPr>
          <p:nvPr>
            <p:ph type="subTitle"/>
          </p:nvPr>
        </p:nvSpPr>
        <p:spPr>
          <a:xfrm>
            <a:off x="838080" y="2361960"/>
            <a:ext cx="7693200" cy="3724200"/>
          </a:xfrm>
          <a:prstGeom prst="rect">
            <a:avLst/>
          </a:prstGeom>
        </p:spPr>
        <p:txBody>
          <a:bodyPr lIns="0" rIns="0" tIns="0" bIns="0" anchor="ctr"/>
          <a:p>
            <a:pPr algn="ctr">
              <a:spcBef>
                <a:spcPts val="697"/>
              </a:spcBef>
            </a:pPr>
            <a:endParaRPr b="0" lang="ru-RU" sz="2800" spc="-1" strike="noStrike">
              <a:solidFill>
                <a:srgbClr val="003366"/>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4120" y="696240"/>
            <a:ext cx="7779960" cy="1136160"/>
          </a:xfrm>
          <a:prstGeom prst="rect">
            <a:avLst/>
          </a:prstGeom>
        </p:spPr>
        <p:txBody>
          <a:bodyPr lIns="90000" rIns="90000" tIns="46800" bIns="46800" anchor="b"/>
          <a:p>
            <a:endParaRPr b="1" lang="ru-RU" sz="3600" spc="-1" strike="noStrike">
              <a:solidFill>
                <a:srgbClr val="006666"/>
              </a:solidFill>
              <a:uFill>
                <a:solidFill>
                  <a:srgbClr val="ffffff"/>
                </a:solidFill>
              </a:uFill>
              <a:latin typeface="Arial"/>
            </a:endParaRPr>
          </a:p>
        </p:txBody>
      </p:sp>
      <p:sp>
        <p:nvSpPr>
          <p:cNvPr id="68" name="PlaceHolder 2"/>
          <p:cNvSpPr>
            <a:spLocks noGrp="1"/>
          </p:cNvSpPr>
          <p:nvPr>
            <p:ph type="body"/>
          </p:nvPr>
        </p:nvSpPr>
        <p:spPr>
          <a:xfrm>
            <a:off x="838080" y="2361960"/>
            <a:ext cx="3754080" cy="3724200"/>
          </a:xfrm>
          <a:prstGeom prst="rect">
            <a:avLst/>
          </a:prstGeom>
        </p:spPr>
        <p:txBody>
          <a:bodyPr lIns="90000" rIns="90000" tIns="46800" bIns="46800">
            <a:normAutofit/>
          </a:bodyPr>
          <a:p>
            <a:endParaRPr b="0" lang="ru-RU" sz="2800" spc="-1" strike="noStrike">
              <a:solidFill>
                <a:srgbClr val="003366"/>
              </a:solidFill>
              <a:uFill>
                <a:solidFill>
                  <a:srgbClr val="ffffff"/>
                </a:solidFill>
              </a:uFill>
              <a:latin typeface="Arial"/>
            </a:endParaRPr>
          </a:p>
        </p:txBody>
      </p:sp>
      <p:sp>
        <p:nvSpPr>
          <p:cNvPr id="69" name="PlaceHolder 3"/>
          <p:cNvSpPr>
            <a:spLocks noGrp="1"/>
          </p:cNvSpPr>
          <p:nvPr>
            <p:ph type="body"/>
          </p:nvPr>
        </p:nvSpPr>
        <p:spPr>
          <a:xfrm>
            <a:off x="4780080" y="2361960"/>
            <a:ext cx="3754080" cy="1776240"/>
          </a:xfrm>
          <a:prstGeom prst="rect">
            <a:avLst/>
          </a:prstGeom>
        </p:spPr>
        <p:txBody>
          <a:bodyPr lIns="90000" rIns="90000" tIns="46800" bIns="46800">
            <a:normAutofit/>
          </a:bodyPr>
          <a:p>
            <a:endParaRPr b="0" lang="ru-RU" sz="2800" spc="-1" strike="noStrike">
              <a:solidFill>
                <a:srgbClr val="003366"/>
              </a:solidFill>
              <a:uFill>
                <a:solidFill>
                  <a:srgbClr val="ffffff"/>
                </a:solidFill>
              </a:uFill>
              <a:latin typeface="Arial"/>
            </a:endParaRPr>
          </a:p>
        </p:txBody>
      </p:sp>
      <p:sp>
        <p:nvSpPr>
          <p:cNvPr id="70" name="PlaceHolder 4"/>
          <p:cNvSpPr>
            <a:spLocks noGrp="1"/>
          </p:cNvSpPr>
          <p:nvPr>
            <p:ph type="body"/>
          </p:nvPr>
        </p:nvSpPr>
        <p:spPr>
          <a:xfrm>
            <a:off x="4780080" y="4307400"/>
            <a:ext cx="3754080" cy="1776240"/>
          </a:xfrm>
          <a:prstGeom prst="rect">
            <a:avLst/>
          </a:prstGeom>
        </p:spPr>
        <p:txBody>
          <a:bodyPr lIns="90000" rIns="90000" tIns="46800" bIns="46800">
            <a:normAutofit/>
          </a:bodyPr>
          <a:p>
            <a:endParaRPr b="0" lang="ru-RU" sz="2800" spc="-1" strike="noStrike">
              <a:solidFill>
                <a:srgbClr val="003366"/>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34120" y="696240"/>
            <a:ext cx="7779960" cy="1136160"/>
          </a:xfrm>
          <a:prstGeom prst="rect">
            <a:avLst/>
          </a:prstGeom>
        </p:spPr>
        <p:txBody>
          <a:bodyPr lIns="90000" rIns="90000" tIns="46800" bIns="46800" anchor="b"/>
          <a:p>
            <a:endParaRPr b="1" lang="ru-RU" sz="3600" spc="-1" strike="noStrike">
              <a:solidFill>
                <a:srgbClr val="006666"/>
              </a:solidFill>
              <a:uFill>
                <a:solidFill>
                  <a:srgbClr val="ffffff"/>
                </a:solidFill>
              </a:uFill>
              <a:latin typeface="Arial"/>
            </a:endParaRPr>
          </a:p>
        </p:txBody>
      </p:sp>
      <p:sp>
        <p:nvSpPr>
          <p:cNvPr id="72" name="PlaceHolder 2"/>
          <p:cNvSpPr>
            <a:spLocks noGrp="1"/>
          </p:cNvSpPr>
          <p:nvPr>
            <p:ph type="body"/>
          </p:nvPr>
        </p:nvSpPr>
        <p:spPr>
          <a:xfrm>
            <a:off x="838080" y="2361960"/>
            <a:ext cx="3754080" cy="1776240"/>
          </a:xfrm>
          <a:prstGeom prst="rect">
            <a:avLst/>
          </a:prstGeom>
        </p:spPr>
        <p:txBody>
          <a:bodyPr lIns="90000" rIns="90000" tIns="46800" bIns="46800">
            <a:normAutofit/>
          </a:bodyPr>
          <a:p>
            <a:endParaRPr b="0" lang="ru-RU" sz="2800" spc="-1" strike="noStrike">
              <a:solidFill>
                <a:srgbClr val="003366"/>
              </a:solidFill>
              <a:uFill>
                <a:solidFill>
                  <a:srgbClr val="ffffff"/>
                </a:solidFill>
              </a:uFill>
              <a:latin typeface="Arial"/>
            </a:endParaRPr>
          </a:p>
        </p:txBody>
      </p:sp>
      <p:sp>
        <p:nvSpPr>
          <p:cNvPr id="73" name="PlaceHolder 3"/>
          <p:cNvSpPr>
            <a:spLocks noGrp="1"/>
          </p:cNvSpPr>
          <p:nvPr>
            <p:ph type="body"/>
          </p:nvPr>
        </p:nvSpPr>
        <p:spPr>
          <a:xfrm>
            <a:off x="4780080" y="2361960"/>
            <a:ext cx="3754080" cy="1776240"/>
          </a:xfrm>
          <a:prstGeom prst="rect">
            <a:avLst/>
          </a:prstGeom>
        </p:spPr>
        <p:txBody>
          <a:bodyPr lIns="90000" rIns="90000" tIns="46800" bIns="46800">
            <a:normAutofit/>
          </a:bodyPr>
          <a:p>
            <a:endParaRPr b="0" lang="ru-RU" sz="2800" spc="-1" strike="noStrike">
              <a:solidFill>
                <a:srgbClr val="003366"/>
              </a:solidFill>
              <a:uFill>
                <a:solidFill>
                  <a:srgbClr val="ffffff"/>
                </a:solidFill>
              </a:uFill>
              <a:latin typeface="Arial"/>
            </a:endParaRPr>
          </a:p>
        </p:txBody>
      </p:sp>
      <p:sp>
        <p:nvSpPr>
          <p:cNvPr id="74" name="PlaceHolder 4"/>
          <p:cNvSpPr>
            <a:spLocks noGrp="1"/>
          </p:cNvSpPr>
          <p:nvPr>
            <p:ph type="body"/>
          </p:nvPr>
        </p:nvSpPr>
        <p:spPr>
          <a:xfrm>
            <a:off x="838080" y="4307400"/>
            <a:ext cx="7693200" cy="1776240"/>
          </a:xfrm>
          <a:prstGeom prst="rect">
            <a:avLst/>
          </a:prstGeom>
        </p:spPr>
        <p:txBody>
          <a:bodyPr lIns="90000" rIns="90000" tIns="46800" bIns="46800">
            <a:normAutofit/>
          </a:bodyPr>
          <a:p>
            <a:endParaRPr b="0" lang="ru-RU" sz="2800" spc="-1" strike="noStrike">
              <a:solidFill>
                <a:srgbClr val="003366"/>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4120" y="696240"/>
            <a:ext cx="7779960" cy="1136160"/>
          </a:xfrm>
          <a:prstGeom prst="rect">
            <a:avLst/>
          </a:prstGeom>
        </p:spPr>
        <p:txBody>
          <a:bodyPr lIns="90000" rIns="90000" tIns="46800" bIns="46800" anchor="b"/>
          <a:p>
            <a:endParaRPr b="1" lang="ru-RU" sz="3600" spc="-1" strike="noStrike">
              <a:solidFill>
                <a:srgbClr val="006666"/>
              </a:solidFill>
              <a:uFill>
                <a:solidFill>
                  <a:srgbClr val="ffffff"/>
                </a:solidFill>
              </a:uFill>
              <a:latin typeface="Arial"/>
            </a:endParaRPr>
          </a:p>
        </p:txBody>
      </p:sp>
      <p:sp>
        <p:nvSpPr>
          <p:cNvPr id="76" name="PlaceHolder 2"/>
          <p:cNvSpPr>
            <a:spLocks noGrp="1"/>
          </p:cNvSpPr>
          <p:nvPr>
            <p:ph type="body"/>
          </p:nvPr>
        </p:nvSpPr>
        <p:spPr>
          <a:xfrm>
            <a:off x="838080" y="2361960"/>
            <a:ext cx="7693200" cy="1776240"/>
          </a:xfrm>
          <a:prstGeom prst="rect">
            <a:avLst/>
          </a:prstGeom>
        </p:spPr>
        <p:txBody>
          <a:bodyPr lIns="90000" rIns="90000" tIns="46800" bIns="46800">
            <a:normAutofit/>
          </a:bodyPr>
          <a:p>
            <a:endParaRPr b="0" lang="ru-RU" sz="2800" spc="-1" strike="noStrike">
              <a:solidFill>
                <a:srgbClr val="003366"/>
              </a:solidFill>
              <a:uFill>
                <a:solidFill>
                  <a:srgbClr val="ffffff"/>
                </a:solidFill>
              </a:uFill>
              <a:latin typeface="Arial"/>
            </a:endParaRPr>
          </a:p>
        </p:txBody>
      </p:sp>
      <p:sp>
        <p:nvSpPr>
          <p:cNvPr id="77" name="PlaceHolder 3"/>
          <p:cNvSpPr>
            <a:spLocks noGrp="1"/>
          </p:cNvSpPr>
          <p:nvPr>
            <p:ph type="body"/>
          </p:nvPr>
        </p:nvSpPr>
        <p:spPr>
          <a:xfrm>
            <a:off x="838080" y="4307400"/>
            <a:ext cx="7693200" cy="1776240"/>
          </a:xfrm>
          <a:prstGeom prst="rect">
            <a:avLst/>
          </a:prstGeom>
        </p:spPr>
        <p:txBody>
          <a:bodyPr lIns="90000" rIns="90000" tIns="46800" bIns="46800">
            <a:normAutofit/>
          </a:bodyPr>
          <a:p>
            <a:endParaRPr b="0" lang="ru-RU" sz="2800" spc="-1" strike="noStrike">
              <a:solidFill>
                <a:srgbClr val="003366"/>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834120" y="696240"/>
            <a:ext cx="7779960" cy="1136160"/>
          </a:xfrm>
          <a:prstGeom prst="rect">
            <a:avLst/>
          </a:prstGeom>
        </p:spPr>
        <p:txBody>
          <a:bodyPr lIns="90000" rIns="90000" tIns="46800" bIns="46800" anchor="b"/>
          <a:p>
            <a:endParaRPr b="1" lang="ru-RU" sz="3600" spc="-1" strike="noStrike">
              <a:solidFill>
                <a:srgbClr val="006666"/>
              </a:solidFill>
              <a:uFill>
                <a:solidFill>
                  <a:srgbClr val="ffffff"/>
                </a:solidFill>
              </a:uFill>
              <a:latin typeface="Arial"/>
            </a:endParaRPr>
          </a:p>
        </p:txBody>
      </p:sp>
      <p:sp>
        <p:nvSpPr>
          <p:cNvPr id="79" name="PlaceHolder 2"/>
          <p:cNvSpPr>
            <a:spLocks noGrp="1"/>
          </p:cNvSpPr>
          <p:nvPr>
            <p:ph type="body"/>
          </p:nvPr>
        </p:nvSpPr>
        <p:spPr>
          <a:xfrm>
            <a:off x="838080" y="2361960"/>
            <a:ext cx="3754080" cy="1776240"/>
          </a:xfrm>
          <a:prstGeom prst="rect">
            <a:avLst/>
          </a:prstGeom>
        </p:spPr>
        <p:txBody>
          <a:bodyPr lIns="90000" rIns="90000" tIns="46800" bIns="46800">
            <a:normAutofit/>
          </a:bodyPr>
          <a:p>
            <a:endParaRPr b="0" lang="ru-RU" sz="2800" spc="-1" strike="noStrike">
              <a:solidFill>
                <a:srgbClr val="003366"/>
              </a:solidFill>
              <a:uFill>
                <a:solidFill>
                  <a:srgbClr val="ffffff"/>
                </a:solidFill>
              </a:uFill>
              <a:latin typeface="Arial"/>
            </a:endParaRPr>
          </a:p>
        </p:txBody>
      </p:sp>
      <p:sp>
        <p:nvSpPr>
          <p:cNvPr id="80" name="PlaceHolder 3"/>
          <p:cNvSpPr>
            <a:spLocks noGrp="1"/>
          </p:cNvSpPr>
          <p:nvPr>
            <p:ph type="body"/>
          </p:nvPr>
        </p:nvSpPr>
        <p:spPr>
          <a:xfrm>
            <a:off x="4780080" y="2361960"/>
            <a:ext cx="3754080" cy="1776240"/>
          </a:xfrm>
          <a:prstGeom prst="rect">
            <a:avLst/>
          </a:prstGeom>
        </p:spPr>
        <p:txBody>
          <a:bodyPr lIns="90000" rIns="90000" tIns="46800" bIns="46800">
            <a:normAutofit/>
          </a:bodyPr>
          <a:p>
            <a:endParaRPr b="0" lang="ru-RU" sz="2800" spc="-1" strike="noStrike">
              <a:solidFill>
                <a:srgbClr val="003366"/>
              </a:solidFill>
              <a:uFill>
                <a:solidFill>
                  <a:srgbClr val="ffffff"/>
                </a:solidFill>
              </a:uFill>
              <a:latin typeface="Arial"/>
            </a:endParaRPr>
          </a:p>
        </p:txBody>
      </p:sp>
      <p:sp>
        <p:nvSpPr>
          <p:cNvPr id="81" name="PlaceHolder 4"/>
          <p:cNvSpPr>
            <a:spLocks noGrp="1"/>
          </p:cNvSpPr>
          <p:nvPr>
            <p:ph type="body"/>
          </p:nvPr>
        </p:nvSpPr>
        <p:spPr>
          <a:xfrm>
            <a:off x="4780080" y="4307400"/>
            <a:ext cx="3754080" cy="1776240"/>
          </a:xfrm>
          <a:prstGeom prst="rect">
            <a:avLst/>
          </a:prstGeom>
        </p:spPr>
        <p:txBody>
          <a:bodyPr lIns="90000" rIns="90000" tIns="46800" bIns="46800">
            <a:normAutofit/>
          </a:bodyPr>
          <a:p>
            <a:endParaRPr b="0" lang="ru-RU" sz="2800" spc="-1" strike="noStrike">
              <a:solidFill>
                <a:srgbClr val="003366"/>
              </a:solidFill>
              <a:uFill>
                <a:solidFill>
                  <a:srgbClr val="ffffff"/>
                </a:solidFill>
              </a:uFill>
              <a:latin typeface="Arial"/>
            </a:endParaRPr>
          </a:p>
        </p:txBody>
      </p:sp>
      <p:sp>
        <p:nvSpPr>
          <p:cNvPr id="82" name="PlaceHolder 5"/>
          <p:cNvSpPr>
            <a:spLocks noGrp="1"/>
          </p:cNvSpPr>
          <p:nvPr>
            <p:ph type="body"/>
          </p:nvPr>
        </p:nvSpPr>
        <p:spPr>
          <a:xfrm>
            <a:off x="838080" y="4307400"/>
            <a:ext cx="3754080" cy="1776240"/>
          </a:xfrm>
          <a:prstGeom prst="rect">
            <a:avLst/>
          </a:prstGeom>
        </p:spPr>
        <p:txBody>
          <a:bodyPr lIns="90000" rIns="90000" tIns="46800" bIns="46800">
            <a:normAutofit/>
          </a:bodyPr>
          <a:p>
            <a:endParaRPr b="0" lang="ru-RU" sz="2800" spc="-1" strike="noStrike">
              <a:solidFill>
                <a:srgbClr val="003366"/>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834120" y="696240"/>
            <a:ext cx="7779960" cy="1136160"/>
          </a:xfrm>
          <a:prstGeom prst="rect">
            <a:avLst/>
          </a:prstGeom>
        </p:spPr>
        <p:txBody>
          <a:bodyPr lIns="90000" rIns="90000" tIns="46800" bIns="46800" anchor="b"/>
          <a:p>
            <a:endParaRPr b="1" lang="ru-RU" sz="3600" spc="-1" strike="noStrike">
              <a:solidFill>
                <a:srgbClr val="006666"/>
              </a:solidFill>
              <a:uFill>
                <a:solidFill>
                  <a:srgbClr val="ffffff"/>
                </a:solidFill>
              </a:uFill>
              <a:latin typeface="Arial"/>
            </a:endParaRPr>
          </a:p>
        </p:txBody>
      </p:sp>
      <p:sp>
        <p:nvSpPr>
          <p:cNvPr id="84" name="PlaceHolder 2"/>
          <p:cNvSpPr>
            <a:spLocks noGrp="1"/>
          </p:cNvSpPr>
          <p:nvPr>
            <p:ph type="body"/>
          </p:nvPr>
        </p:nvSpPr>
        <p:spPr>
          <a:xfrm>
            <a:off x="838080" y="2361960"/>
            <a:ext cx="2476800" cy="1776240"/>
          </a:xfrm>
          <a:prstGeom prst="rect">
            <a:avLst/>
          </a:prstGeom>
        </p:spPr>
        <p:txBody>
          <a:bodyPr lIns="90000" rIns="90000" tIns="46800" bIns="46800">
            <a:normAutofit/>
          </a:bodyPr>
          <a:p>
            <a:endParaRPr b="0" lang="ru-RU" sz="2800" spc="-1" strike="noStrike">
              <a:solidFill>
                <a:srgbClr val="003366"/>
              </a:solidFill>
              <a:uFill>
                <a:solidFill>
                  <a:srgbClr val="ffffff"/>
                </a:solidFill>
              </a:uFill>
              <a:latin typeface="Arial"/>
            </a:endParaRPr>
          </a:p>
        </p:txBody>
      </p:sp>
      <p:sp>
        <p:nvSpPr>
          <p:cNvPr id="85" name="PlaceHolder 3"/>
          <p:cNvSpPr>
            <a:spLocks noGrp="1"/>
          </p:cNvSpPr>
          <p:nvPr>
            <p:ph type="body"/>
          </p:nvPr>
        </p:nvSpPr>
        <p:spPr>
          <a:xfrm>
            <a:off x="3439080" y="2361960"/>
            <a:ext cx="2476800" cy="1776240"/>
          </a:xfrm>
          <a:prstGeom prst="rect">
            <a:avLst/>
          </a:prstGeom>
        </p:spPr>
        <p:txBody>
          <a:bodyPr lIns="90000" rIns="90000" tIns="46800" bIns="46800">
            <a:normAutofit/>
          </a:bodyPr>
          <a:p>
            <a:endParaRPr b="0" lang="ru-RU" sz="2800" spc="-1" strike="noStrike">
              <a:solidFill>
                <a:srgbClr val="003366"/>
              </a:solidFill>
              <a:uFill>
                <a:solidFill>
                  <a:srgbClr val="ffffff"/>
                </a:solidFill>
              </a:uFill>
              <a:latin typeface="Arial"/>
            </a:endParaRPr>
          </a:p>
        </p:txBody>
      </p:sp>
      <p:sp>
        <p:nvSpPr>
          <p:cNvPr id="86" name="PlaceHolder 4"/>
          <p:cNvSpPr>
            <a:spLocks noGrp="1"/>
          </p:cNvSpPr>
          <p:nvPr>
            <p:ph type="body"/>
          </p:nvPr>
        </p:nvSpPr>
        <p:spPr>
          <a:xfrm>
            <a:off x="6040080" y="2361960"/>
            <a:ext cx="2476800" cy="1776240"/>
          </a:xfrm>
          <a:prstGeom prst="rect">
            <a:avLst/>
          </a:prstGeom>
        </p:spPr>
        <p:txBody>
          <a:bodyPr lIns="90000" rIns="90000" tIns="46800" bIns="46800">
            <a:normAutofit/>
          </a:bodyPr>
          <a:p>
            <a:endParaRPr b="0" lang="ru-RU" sz="2800" spc="-1" strike="noStrike">
              <a:solidFill>
                <a:srgbClr val="003366"/>
              </a:solidFill>
              <a:uFill>
                <a:solidFill>
                  <a:srgbClr val="ffffff"/>
                </a:solidFill>
              </a:uFill>
              <a:latin typeface="Arial"/>
            </a:endParaRPr>
          </a:p>
        </p:txBody>
      </p:sp>
      <p:sp>
        <p:nvSpPr>
          <p:cNvPr id="87" name="PlaceHolder 5"/>
          <p:cNvSpPr>
            <a:spLocks noGrp="1"/>
          </p:cNvSpPr>
          <p:nvPr>
            <p:ph type="body"/>
          </p:nvPr>
        </p:nvSpPr>
        <p:spPr>
          <a:xfrm>
            <a:off x="6040080" y="4307400"/>
            <a:ext cx="2476800" cy="1776240"/>
          </a:xfrm>
          <a:prstGeom prst="rect">
            <a:avLst/>
          </a:prstGeom>
        </p:spPr>
        <p:txBody>
          <a:bodyPr lIns="90000" rIns="90000" tIns="46800" bIns="46800">
            <a:normAutofit/>
          </a:bodyPr>
          <a:p>
            <a:endParaRPr b="0" lang="ru-RU" sz="2800" spc="-1" strike="noStrike">
              <a:solidFill>
                <a:srgbClr val="003366"/>
              </a:solidFill>
              <a:uFill>
                <a:solidFill>
                  <a:srgbClr val="ffffff"/>
                </a:solidFill>
              </a:uFill>
              <a:latin typeface="Arial"/>
            </a:endParaRPr>
          </a:p>
        </p:txBody>
      </p:sp>
      <p:sp>
        <p:nvSpPr>
          <p:cNvPr id="88" name="PlaceHolder 6"/>
          <p:cNvSpPr>
            <a:spLocks noGrp="1"/>
          </p:cNvSpPr>
          <p:nvPr>
            <p:ph type="body"/>
          </p:nvPr>
        </p:nvSpPr>
        <p:spPr>
          <a:xfrm>
            <a:off x="3439080" y="4307400"/>
            <a:ext cx="2476800" cy="1776240"/>
          </a:xfrm>
          <a:prstGeom prst="rect">
            <a:avLst/>
          </a:prstGeom>
        </p:spPr>
        <p:txBody>
          <a:bodyPr lIns="90000" rIns="90000" tIns="46800" bIns="46800">
            <a:normAutofit/>
          </a:bodyPr>
          <a:p>
            <a:endParaRPr b="0" lang="ru-RU" sz="2800" spc="-1" strike="noStrike">
              <a:solidFill>
                <a:srgbClr val="003366"/>
              </a:solidFill>
              <a:uFill>
                <a:solidFill>
                  <a:srgbClr val="ffffff"/>
                </a:solidFill>
              </a:uFill>
              <a:latin typeface="Arial"/>
            </a:endParaRPr>
          </a:p>
        </p:txBody>
      </p:sp>
      <p:sp>
        <p:nvSpPr>
          <p:cNvPr id="89" name="PlaceHolder 7"/>
          <p:cNvSpPr>
            <a:spLocks noGrp="1"/>
          </p:cNvSpPr>
          <p:nvPr>
            <p:ph type="body"/>
          </p:nvPr>
        </p:nvSpPr>
        <p:spPr>
          <a:xfrm>
            <a:off x="838080" y="4307400"/>
            <a:ext cx="2476800" cy="1776240"/>
          </a:xfrm>
          <a:prstGeom prst="rect">
            <a:avLst/>
          </a:prstGeom>
        </p:spPr>
        <p:txBody>
          <a:bodyPr lIns="90000" rIns="90000" tIns="46800" bIns="46800">
            <a:normAutofit/>
          </a:bodyPr>
          <a:p>
            <a:endParaRPr b="0" lang="ru-RU" sz="2800" spc="-1" strike="noStrike">
              <a:solidFill>
                <a:srgbClr val="003366"/>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834120" y="696240"/>
            <a:ext cx="7779960" cy="1136160"/>
          </a:xfrm>
          <a:prstGeom prst="rect">
            <a:avLst/>
          </a:prstGeom>
        </p:spPr>
        <p:txBody>
          <a:bodyPr lIns="90000" rIns="90000" tIns="46800" bIns="46800" anchor="b"/>
          <a:p>
            <a:endParaRPr b="1" lang="ru-RU" sz="3600" spc="-1" strike="noStrike">
              <a:solidFill>
                <a:srgbClr val="006666"/>
              </a:solidFill>
              <a:uFill>
                <a:solidFill>
                  <a:srgbClr val="ffffff"/>
                </a:solidFill>
              </a:uFill>
              <a:latin typeface="Arial"/>
            </a:endParaRPr>
          </a:p>
        </p:txBody>
      </p:sp>
      <p:sp>
        <p:nvSpPr>
          <p:cNvPr id="12" name="PlaceHolder 2"/>
          <p:cNvSpPr>
            <a:spLocks noGrp="1"/>
          </p:cNvSpPr>
          <p:nvPr>
            <p:ph type="body"/>
          </p:nvPr>
        </p:nvSpPr>
        <p:spPr>
          <a:xfrm>
            <a:off x="838080" y="2361960"/>
            <a:ext cx="7693200" cy="3724200"/>
          </a:xfrm>
          <a:prstGeom prst="rect">
            <a:avLst/>
          </a:prstGeom>
        </p:spPr>
        <p:txBody>
          <a:bodyPr lIns="90000" rIns="90000" tIns="46800" bIns="46800">
            <a:normAutofit/>
          </a:bodyPr>
          <a:p>
            <a:endParaRPr b="0" lang="ru-RU" sz="2800" spc="-1" strike="noStrike">
              <a:solidFill>
                <a:srgbClr val="003366"/>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834120" y="696240"/>
            <a:ext cx="7779960" cy="1136160"/>
          </a:xfrm>
          <a:prstGeom prst="rect">
            <a:avLst/>
          </a:prstGeom>
        </p:spPr>
        <p:txBody>
          <a:bodyPr lIns="90000" rIns="90000" tIns="46800" bIns="46800" anchor="b"/>
          <a:p>
            <a:endParaRPr b="1" lang="ru-RU" sz="3600" spc="-1" strike="noStrike">
              <a:solidFill>
                <a:srgbClr val="006666"/>
              </a:solidFill>
              <a:uFill>
                <a:solidFill>
                  <a:srgbClr val="ffffff"/>
                </a:solidFill>
              </a:uFill>
              <a:latin typeface="Arial"/>
            </a:endParaRPr>
          </a:p>
        </p:txBody>
      </p:sp>
      <p:sp>
        <p:nvSpPr>
          <p:cNvPr id="14" name="PlaceHolder 2"/>
          <p:cNvSpPr>
            <a:spLocks noGrp="1"/>
          </p:cNvSpPr>
          <p:nvPr>
            <p:ph type="body"/>
          </p:nvPr>
        </p:nvSpPr>
        <p:spPr>
          <a:xfrm>
            <a:off x="838080" y="2361960"/>
            <a:ext cx="3754080" cy="3724200"/>
          </a:xfrm>
          <a:prstGeom prst="rect">
            <a:avLst/>
          </a:prstGeom>
        </p:spPr>
        <p:txBody>
          <a:bodyPr lIns="90000" rIns="90000" tIns="46800" bIns="46800">
            <a:normAutofit/>
          </a:bodyPr>
          <a:p>
            <a:endParaRPr b="0" lang="ru-RU" sz="2800" spc="-1" strike="noStrike">
              <a:solidFill>
                <a:srgbClr val="003366"/>
              </a:solidFill>
              <a:uFill>
                <a:solidFill>
                  <a:srgbClr val="ffffff"/>
                </a:solidFill>
              </a:uFill>
              <a:latin typeface="Arial"/>
            </a:endParaRPr>
          </a:p>
        </p:txBody>
      </p:sp>
      <p:sp>
        <p:nvSpPr>
          <p:cNvPr id="15" name="PlaceHolder 3"/>
          <p:cNvSpPr>
            <a:spLocks noGrp="1"/>
          </p:cNvSpPr>
          <p:nvPr>
            <p:ph type="body"/>
          </p:nvPr>
        </p:nvSpPr>
        <p:spPr>
          <a:xfrm>
            <a:off x="4780080" y="2361960"/>
            <a:ext cx="3754080" cy="3724200"/>
          </a:xfrm>
          <a:prstGeom prst="rect">
            <a:avLst/>
          </a:prstGeom>
        </p:spPr>
        <p:txBody>
          <a:bodyPr lIns="90000" rIns="90000" tIns="46800" bIns="46800">
            <a:normAutofit/>
          </a:bodyPr>
          <a:p>
            <a:endParaRPr b="0" lang="ru-RU" sz="2800" spc="-1" strike="noStrike">
              <a:solidFill>
                <a:srgbClr val="003366"/>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834120" y="696240"/>
            <a:ext cx="7779960" cy="1136160"/>
          </a:xfrm>
          <a:prstGeom prst="rect">
            <a:avLst/>
          </a:prstGeom>
        </p:spPr>
        <p:txBody>
          <a:bodyPr lIns="90000" rIns="90000" tIns="46800" bIns="46800" anchor="b"/>
          <a:p>
            <a:endParaRPr b="1" lang="ru-RU" sz="3600" spc="-1" strike="noStrike">
              <a:solidFill>
                <a:srgbClr val="006666"/>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834120" y="834120"/>
            <a:ext cx="7779960" cy="4628880"/>
          </a:xfrm>
          <a:prstGeom prst="rect">
            <a:avLst/>
          </a:prstGeom>
        </p:spPr>
        <p:txBody>
          <a:bodyPr lIns="0" rIns="0" tIns="0" bIns="0" anchor="ctr"/>
          <a:p>
            <a:pPr algn="ctr">
              <a:spcBef>
                <a:spcPts val="697"/>
              </a:spcBef>
            </a:pPr>
            <a:endParaRPr b="0" lang="ru-RU" sz="2800" spc="-1" strike="noStrike">
              <a:solidFill>
                <a:srgbClr val="003366"/>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4120" y="696240"/>
            <a:ext cx="7779960" cy="1136160"/>
          </a:xfrm>
          <a:prstGeom prst="rect">
            <a:avLst/>
          </a:prstGeom>
        </p:spPr>
        <p:txBody>
          <a:bodyPr lIns="90000" rIns="90000" tIns="46800" bIns="46800" anchor="b"/>
          <a:p>
            <a:endParaRPr b="1" lang="ru-RU" sz="3600" spc="-1" strike="noStrike">
              <a:solidFill>
                <a:srgbClr val="006666"/>
              </a:solidFill>
              <a:uFill>
                <a:solidFill>
                  <a:srgbClr val="ffffff"/>
                </a:solidFill>
              </a:uFill>
              <a:latin typeface="Arial"/>
            </a:endParaRPr>
          </a:p>
        </p:txBody>
      </p:sp>
      <p:sp>
        <p:nvSpPr>
          <p:cNvPr id="19" name="PlaceHolder 2"/>
          <p:cNvSpPr>
            <a:spLocks noGrp="1"/>
          </p:cNvSpPr>
          <p:nvPr>
            <p:ph type="body"/>
          </p:nvPr>
        </p:nvSpPr>
        <p:spPr>
          <a:xfrm>
            <a:off x="838080" y="2361960"/>
            <a:ext cx="3754080" cy="1776240"/>
          </a:xfrm>
          <a:prstGeom prst="rect">
            <a:avLst/>
          </a:prstGeom>
        </p:spPr>
        <p:txBody>
          <a:bodyPr lIns="90000" rIns="90000" tIns="46800" bIns="46800">
            <a:normAutofit/>
          </a:bodyPr>
          <a:p>
            <a:endParaRPr b="0" lang="ru-RU" sz="2800" spc="-1" strike="noStrike">
              <a:solidFill>
                <a:srgbClr val="003366"/>
              </a:solidFill>
              <a:uFill>
                <a:solidFill>
                  <a:srgbClr val="ffffff"/>
                </a:solidFill>
              </a:uFill>
              <a:latin typeface="Arial"/>
            </a:endParaRPr>
          </a:p>
        </p:txBody>
      </p:sp>
      <p:sp>
        <p:nvSpPr>
          <p:cNvPr id="20" name="PlaceHolder 3"/>
          <p:cNvSpPr>
            <a:spLocks noGrp="1"/>
          </p:cNvSpPr>
          <p:nvPr>
            <p:ph type="body"/>
          </p:nvPr>
        </p:nvSpPr>
        <p:spPr>
          <a:xfrm>
            <a:off x="838080" y="4307400"/>
            <a:ext cx="3754080" cy="1776240"/>
          </a:xfrm>
          <a:prstGeom prst="rect">
            <a:avLst/>
          </a:prstGeom>
        </p:spPr>
        <p:txBody>
          <a:bodyPr lIns="90000" rIns="90000" tIns="46800" bIns="46800">
            <a:normAutofit/>
          </a:bodyPr>
          <a:p>
            <a:endParaRPr b="0" lang="ru-RU" sz="2800" spc="-1" strike="noStrike">
              <a:solidFill>
                <a:srgbClr val="003366"/>
              </a:solidFill>
              <a:uFill>
                <a:solidFill>
                  <a:srgbClr val="ffffff"/>
                </a:solidFill>
              </a:uFill>
              <a:latin typeface="Arial"/>
            </a:endParaRPr>
          </a:p>
        </p:txBody>
      </p:sp>
      <p:sp>
        <p:nvSpPr>
          <p:cNvPr id="21" name="PlaceHolder 4"/>
          <p:cNvSpPr>
            <a:spLocks noGrp="1"/>
          </p:cNvSpPr>
          <p:nvPr>
            <p:ph type="body"/>
          </p:nvPr>
        </p:nvSpPr>
        <p:spPr>
          <a:xfrm>
            <a:off x="4780080" y="2361960"/>
            <a:ext cx="3754080" cy="3724200"/>
          </a:xfrm>
          <a:prstGeom prst="rect">
            <a:avLst/>
          </a:prstGeom>
        </p:spPr>
        <p:txBody>
          <a:bodyPr lIns="90000" rIns="90000" tIns="46800" bIns="46800">
            <a:normAutofit/>
          </a:bodyPr>
          <a:p>
            <a:endParaRPr b="0" lang="ru-RU" sz="2800" spc="-1" strike="noStrike">
              <a:solidFill>
                <a:srgbClr val="003366"/>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4120" y="696240"/>
            <a:ext cx="7779960" cy="1136160"/>
          </a:xfrm>
          <a:prstGeom prst="rect">
            <a:avLst/>
          </a:prstGeom>
        </p:spPr>
        <p:txBody>
          <a:bodyPr lIns="90000" rIns="90000" tIns="46800" bIns="46800" anchor="b"/>
          <a:p>
            <a:endParaRPr b="1" lang="ru-RU" sz="3600" spc="-1" strike="noStrike">
              <a:solidFill>
                <a:srgbClr val="006666"/>
              </a:solidFill>
              <a:uFill>
                <a:solidFill>
                  <a:srgbClr val="ffffff"/>
                </a:solidFill>
              </a:uFill>
              <a:latin typeface="Arial"/>
            </a:endParaRPr>
          </a:p>
        </p:txBody>
      </p:sp>
      <p:sp>
        <p:nvSpPr>
          <p:cNvPr id="23" name="PlaceHolder 2"/>
          <p:cNvSpPr>
            <a:spLocks noGrp="1"/>
          </p:cNvSpPr>
          <p:nvPr>
            <p:ph type="body"/>
          </p:nvPr>
        </p:nvSpPr>
        <p:spPr>
          <a:xfrm>
            <a:off x="838080" y="2361960"/>
            <a:ext cx="3754080" cy="3724200"/>
          </a:xfrm>
          <a:prstGeom prst="rect">
            <a:avLst/>
          </a:prstGeom>
        </p:spPr>
        <p:txBody>
          <a:bodyPr lIns="90000" rIns="90000" tIns="46800" bIns="46800">
            <a:normAutofit/>
          </a:bodyPr>
          <a:p>
            <a:endParaRPr b="0" lang="ru-RU" sz="2800" spc="-1" strike="noStrike">
              <a:solidFill>
                <a:srgbClr val="003366"/>
              </a:solidFill>
              <a:uFill>
                <a:solidFill>
                  <a:srgbClr val="ffffff"/>
                </a:solidFill>
              </a:uFill>
              <a:latin typeface="Arial"/>
            </a:endParaRPr>
          </a:p>
        </p:txBody>
      </p:sp>
      <p:sp>
        <p:nvSpPr>
          <p:cNvPr id="24" name="PlaceHolder 3"/>
          <p:cNvSpPr>
            <a:spLocks noGrp="1"/>
          </p:cNvSpPr>
          <p:nvPr>
            <p:ph type="body"/>
          </p:nvPr>
        </p:nvSpPr>
        <p:spPr>
          <a:xfrm>
            <a:off x="4780080" y="2361960"/>
            <a:ext cx="3754080" cy="1776240"/>
          </a:xfrm>
          <a:prstGeom prst="rect">
            <a:avLst/>
          </a:prstGeom>
        </p:spPr>
        <p:txBody>
          <a:bodyPr lIns="90000" rIns="90000" tIns="46800" bIns="46800">
            <a:normAutofit/>
          </a:bodyPr>
          <a:p>
            <a:endParaRPr b="0" lang="ru-RU" sz="2800" spc="-1" strike="noStrike">
              <a:solidFill>
                <a:srgbClr val="003366"/>
              </a:solidFill>
              <a:uFill>
                <a:solidFill>
                  <a:srgbClr val="ffffff"/>
                </a:solidFill>
              </a:uFill>
              <a:latin typeface="Arial"/>
            </a:endParaRPr>
          </a:p>
        </p:txBody>
      </p:sp>
      <p:sp>
        <p:nvSpPr>
          <p:cNvPr id="25" name="PlaceHolder 4"/>
          <p:cNvSpPr>
            <a:spLocks noGrp="1"/>
          </p:cNvSpPr>
          <p:nvPr>
            <p:ph type="body"/>
          </p:nvPr>
        </p:nvSpPr>
        <p:spPr>
          <a:xfrm>
            <a:off x="4780080" y="4307400"/>
            <a:ext cx="3754080" cy="1776240"/>
          </a:xfrm>
          <a:prstGeom prst="rect">
            <a:avLst/>
          </a:prstGeom>
        </p:spPr>
        <p:txBody>
          <a:bodyPr lIns="90000" rIns="90000" tIns="46800" bIns="46800">
            <a:normAutofit/>
          </a:bodyPr>
          <a:p>
            <a:endParaRPr b="0" lang="ru-RU" sz="2800" spc="-1" strike="noStrike">
              <a:solidFill>
                <a:srgbClr val="003366"/>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4120" y="696240"/>
            <a:ext cx="7779960" cy="1136160"/>
          </a:xfrm>
          <a:prstGeom prst="rect">
            <a:avLst/>
          </a:prstGeom>
        </p:spPr>
        <p:txBody>
          <a:bodyPr lIns="90000" rIns="90000" tIns="46800" bIns="46800" anchor="b"/>
          <a:p>
            <a:endParaRPr b="1" lang="ru-RU" sz="3600" spc="-1" strike="noStrike">
              <a:solidFill>
                <a:srgbClr val="006666"/>
              </a:solidFill>
              <a:uFill>
                <a:solidFill>
                  <a:srgbClr val="ffffff"/>
                </a:solidFill>
              </a:uFill>
              <a:latin typeface="Arial"/>
            </a:endParaRPr>
          </a:p>
        </p:txBody>
      </p:sp>
      <p:sp>
        <p:nvSpPr>
          <p:cNvPr id="27" name="PlaceHolder 2"/>
          <p:cNvSpPr>
            <a:spLocks noGrp="1"/>
          </p:cNvSpPr>
          <p:nvPr>
            <p:ph type="body"/>
          </p:nvPr>
        </p:nvSpPr>
        <p:spPr>
          <a:xfrm>
            <a:off x="838080" y="2361960"/>
            <a:ext cx="3754080" cy="1776240"/>
          </a:xfrm>
          <a:prstGeom prst="rect">
            <a:avLst/>
          </a:prstGeom>
        </p:spPr>
        <p:txBody>
          <a:bodyPr lIns="90000" rIns="90000" tIns="46800" bIns="46800">
            <a:normAutofit/>
          </a:bodyPr>
          <a:p>
            <a:endParaRPr b="0" lang="ru-RU" sz="2800" spc="-1" strike="noStrike">
              <a:solidFill>
                <a:srgbClr val="003366"/>
              </a:solidFill>
              <a:uFill>
                <a:solidFill>
                  <a:srgbClr val="ffffff"/>
                </a:solidFill>
              </a:uFill>
              <a:latin typeface="Arial"/>
            </a:endParaRPr>
          </a:p>
        </p:txBody>
      </p:sp>
      <p:sp>
        <p:nvSpPr>
          <p:cNvPr id="28" name="PlaceHolder 3"/>
          <p:cNvSpPr>
            <a:spLocks noGrp="1"/>
          </p:cNvSpPr>
          <p:nvPr>
            <p:ph type="body"/>
          </p:nvPr>
        </p:nvSpPr>
        <p:spPr>
          <a:xfrm>
            <a:off x="4780080" y="2361960"/>
            <a:ext cx="3754080" cy="1776240"/>
          </a:xfrm>
          <a:prstGeom prst="rect">
            <a:avLst/>
          </a:prstGeom>
        </p:spPr>
        <p:txBody>
          <a:bodyPr lIns="90000" rIns="90000" tIns="46800" bIns="46800">
            <a:normAutofit/>
          </a:bodyPr>
          <a:p>
            <a:endParaRPr b="0" lang="ru-RU" sz="2800" spc="-1" strike="noStrike">
              <a:solidFill>
                <a:srgbClr val="003366"/>
              </a:solidFill>
              <a:uFill>
                <a:solidFill>
                  <a:srgbClr val="ffffff"/>
                </a:solidFill>
              </a:uFill>
              <a:latin typeface="Arial"/>
            </a:endParaRPr>
          </a:p>
        </p:txBody>
      </p:sp>
      <p:sp>
        <p:nvSpPr>
          <p:cNvPr id="29" name="PlaceHolder 4"/>
          <p:cNvSpPr>
            <a:spLocks noGrp="1"/>
          </p:cNvSpPr>
          <p:nvPr>
            <p:ph type="body"/>
          </p:nvPr>
        </p:nvSpPr>
        <p:spPr>
          <a:xfrm>
            <a:off x="838080" y="4307400"/>
            <a:ext cx="7693200" cy="1776240"/>
          </a:xfrm>
          <a:prstGeom prst="rect">
            <a:avLst/>
          </a:prstGeom>
        </p:spPr>
        <p:txBody>
          <a:bodyPr lIns="90000" rIns="90000" tIns="46800" bIns="46800">
            <a:normAutofit/>
          </a:bodyPr>
          <a:p>
            <a:endParaRPr b="0" lang="ru-RU" sz="2800" spc="-1" strike="noStrike">
              <a:solidFill>
                <a:srgbClr val="003366"/>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762120" cy="6858000"/>
          </a:xfrm>
          <a:prstGeom prst="rect">
            <a:avLst/>
          </a:prstGeom>
          <a:solidFill>
            <a:srgbClr val="99cc99"/>
          </a:solidFill>
          <a:ln>
            <a:noFill/>
          </a:ln>
        </p:spPr>
        <p:style>
          <a:lnRef idx="0"/>
          <a:fillRef idx="0"/>
          <a:effectRef idx="0"/>
          <a:fontRef idx="minor"/>
        </p:style>
      </p:sp>
      <p:sp>
        <p:nvSpPr>
          <p:cNvPr id="1" name="CustomShape 2"/>
          <p:cNvSpPr/>
          <p:nvPr/>
        </p:nvSpPr>
        <p:spPr>
          <a:xfrm>
            <a:off x="457200" y="0"/>
            <a:ext cx="2743200" cy="1166760"/>
          </a:xfrm>
          <a:custGeom>
            <a:avLst/>
            <a:gdLst/>
            <a:ahLst/>
            <a:rect l="l" t="t"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rgbClr val="99cc99"/>
          </a:solidFill>
          <a:ln>
            <a:noFill/>
          </a:ln>
        </p:spPr>
        <p:style>
          <a:lnRef idx="0"/>
          <a:fillRef idx="0"/>
          <a:effectRef idx="0"/>
          <a:fontRef idx="minor"/>
        </p:style>
      </p:sp>
      <p:sp>
        <p:nvSpPr>
          <p:cNvPr id="2" name="CustomShape 3"/>
          <p:cNvSpPr/>
          <p:nvPr/>
        </p:nvSpPr>
        <p:spPr>
          <a:xfrm>
            <a:off x="609480" y="1981080"/>
            <a:ext cx="7010640" cy="317520"/>
          </a:xfrm>
          <a:custGeom>
            <a:avLst/>
            <a:gdLst/>
            <a:ahLst/>
            <a:rect l="0" t="0" r="r" b="b"/>
            <a:pathLst>
              <a:path w="19476" h="883">
                <a:moveTo>
                  <a:pt x="0" y="0"/>
                </a:moveTo>
                <a:lnTo>
                  <a:pt x="0" y="0"/>
                </a:lnTo>
                <a:lnTo>
                  <a:pt x="0" y="882"/>
                </a:lnTo>
                <a:lnTo>
                  <a:pt x="0" y="882"/>
                </a:lnTo>
                <a:lnTo>
                  <a:pt x="19475" y="882"/>
                </a:lnTo>
                <a:lnTo>
                  <a:pt x="19475" y="882"/>
                </a:lnTo>
                <a:lnTo>
                  <a:pt x="19475" y="0"/>
                </a:lnTo>
                <a:lnTo>
                  <a:pt x="19475" y="0"/>
                </a:lnTo>
                <a:lnTo>
                  <a:pt x="0" y="0"/>
                </a:lnTo>
              </a:path>
            </a:pathLst>
          </a:custGeom>
          <a:solidFill>
            <a:srgbClr val="003366"/>
          </a:solidFill>
          <a:ln>
            <a:noFill/>
          </a:ln>
        </p:spPr>
        <p:style>
          <a:lnRef idx="0"/>
          <a:fillRef idx="0"/>
          <a:effectRef idx="0"/>
          <a:fontRef idx="minor"/>
        </p:style>
      </p:sp>
      <p:sp>
        <p:nvSpPr>
          <p:cNvPr id="3" name="CustomShape 4"/>
          <p:cNvSpPr/>
          <p:nvPr/>
        </p:nvSpPr>
        <p:spPr>
          <a:xfrm flipH="1">
            <a:off x="228600" y="1981080"/>
            <a:ext cx="393840" cy="319320"/>
          </a:xfrm>
          <a:prstGeom prst="flowChartDelay">
            <a:avLst/>
          </a:prstGeom>
          <a:solidFill>
            <a:srgbClr val="003366"/>
          </a:solidFill>
          <a:ln>
            <a:noFill/>
          </a:ln>
        </p:spPr>
        <p:style>
          <a:lnRef idx="0"/>
          <a:fillRef idx="0"/>
          <a:effectRef idx="0"/>
          <a:fontRef idx="minor"/>
        </p:style>
      </p:sp>
      <p:sp>
        <p:nvSpPr>
          <p:cNvPr id="4" name="PlaceHolder 5"/>
          <p:cNvSpPr>
            <a:spLocks noGrp="1"/>
          </p:cNvSpPr>
          <p:nvPr>
            <p:ph type="title"/>
          </p:nvPr>
        </p:nvSpPr>
        <p:spPr>
          <a:xfrm>
            <a:off x="834120" y="834120"/>
            <a:ext cx="7779960" cy="998280"/>
          </a:xfrm>
          <a:prstGeom prst="rect">
            <a:avLst/>
          </a:prstGeom>
        </p:spPr>
        <p:txBody>
          <a:bodyPr lIns="90000" rIns="90000" tIns="46800" bIns="46800" anchor="b"/>
          <a:p>
            <a:r>
              <a:rPr b="1" lang="ru-RU" sz="3600" spc="-1" strike="noStrike">
                <a:solidFill>
                  <a:srgbClr val="006666"/>
                </a:solidFill>
                <a:uFill>
                  <a:solidFill>
                    <a:srgbClr val="ffffff"/>
                  </a:solidFill>
                </a:uFill>
                <a:latin typeface="Arial"/>
              </a:rPr>
              <a:t>Для правки текста заголовка щёлкните мышью</a:t>
            </a:r>
            <a:endParaRPr b="1" lang="ru-RU" sz="3600" spc="-1" strike="noStrike">
              <a:solidFill>
                <a:srgbClr val="006666"/>
              </a:solidFill>
              <a:uFill>
                <a:solidFill>
                  <a:srgbClr val="ffffff"/>
                </a:solidFill>
              </a:uFill>
              <a:latin typeface="Arial"/>
            </a:endParaRPr>
          </a:p>
        </p:txBody>
      </p:sp>
      <p:sp>
        <p:nvSpPr>
          <p:cNvPr id="5" name="PlaceHolder 6"/>
          <p:cNvSpPr>
            <a:spLocks noGrp="1"/>
          </p:cNvSpPr>
          <p:nvPr>
            <p:ph type="body"/>
          </p:nvPr>
        </p:nvSpPr>
        <p:spPr>
          <a:xfrm>
            <a:off x="838080" y="2361960"/>
            <a:ext cx="7693200" cy="3724200"/>
          </a:xfrm>
          <a:prstGeom prst="rect">
            <a:avLst/>
          </a:prstGeom>
        </p:spPr>
        <p:txBody>
          <a:bodyPr lIns="90000" rIns="90000" tIns="46800" bIns="46800">
            <a:normAutofit/>
          </a:bodyPr>
          <a:p>
            <a:pPr marL="342720" indent="-342720">
              <a:spcBef>
                <a:spcPts val="697"/>
              </a:spcBef>
              <a:buClr>
                <a:srgbClr val="003366"/>
              </a:buClr>
              <a:buSzPct val="75000"/>
              <a:buFont typeface="Wingdings" charset="2"/>
              <a:buChar char=""/>
            </a:pPr>
            <a:r>
              <a:rPr b="0" lang="ru-RU" sz="2800" spc="-1" strike="noStrike">
                <a:solidFill>
                  <a:srgbClr val="003366"/>
                </a:solidFill>
                <a:uFill>
                  <a:solidFill>
                    <a:srgbClr val="ffffff"/>
                  </a:solidFill>
                </a:uFill>
                <a:latin typeface="Arial"/>
              </a:rPr>
              <a:t>Для правки структуры щёлкните мышью</a:t>
            </a:r>
            <a:endParaRPr b="0" lang="ru-RU" sz="2800" spc="-1" strike="noStrike">
              <a:solidFill>
                <a:srgbClr val="003366"/>
              </a:solidFill>
              <a:uFill>
                <a:solidFill>
                  <a:srgbClr val="ffffff"/>
                </a:solidFill>
              </a:uFill>
              <a:latin typeface="Arial"/>
            </a:endParaRPr>
          </a:p>
          <a:p>
            <a:pPr lvl="1" marL="742680" indent="-285480">
              <a:spcBef>
                <a:spcPts val="697"/>
              </a:spcBef>
              <a:buClr>
                <a:srgbClr val="003366"/>
              </a:buClr>
              <a:buSzPct val="75000"/>
              <a:buFont typeface="Arial"/>
              <a:buChar char="–"/>
            </a:pPr>
            <a:r>
              <a:rPr b="0" lang="ru-RU" sz="2800" spc="-1" strike="noStrike">
                <a:solidFill>
                  <a:srgbClr val="003366"/>
                </a:solidFill>
                <a:uFill>
                  <a:solidFill>
                    <a:srgbClr val="ffffff"/>
                  </a:solidFill>
                </a:uFill>
                <a:latin typeface="Arial"/>
              </a:rPr>
              <a:t>Второй уровень структуры</a:t>
            </a:r>
            <a:endParaRPr b="0" lang="ru-RU" sz="2800" spc="-1" strike="noStrike">
              <a:solidFill>
                <a:srgbClr val="003366"/>
              </a:solidFill>
              <a:uFill>
                <a:solidFill>
                  <a:srgbClr val="ffffff"/>
                </a:solidFill>
              </a:uFill>
              <a:latin typeface="Arial"/>
            </a:endParaRPr>
          </a:p>
          <a:p>
            <a:pPr lvl="2" marL="1143000" indent="-228600">
              <a:spcBef>
                <a:spcPts val="697"/>
              </a:spcBef>
              <a:buClr>
                <a:srgbClr val="003366"/>
              </a:buClr>
              <a:buSzPct val="75000"/>
              <a:buFont typeface="Wingdings" charset="2"/>
              <a:buChar char=""/>
            </a:pPr>
            <a:r>
              <a:rPr b="0" lang="ru-RU" sz="2800" spc="-1" strike="noStrike">
                <a:solidFill>
                  <a:srgbClr val="003366"/>
                </a:solidFill>
                <a:uFill>
                  <a:solidFill>
                    <a:srgbClr val="ffffff"/>
                  </a:solidFill>
                </a:uFill>
                <a:latin typeface="Arial"/>
              </a:rPr>
              <a:t>Третий уровень структуры</a:t>
            </a:r>
            <a:endParaRPr b="0" lang="ru-RU" sz="2800" spc="-1" strike="noStrike">
              <a:solidFill>
                <a:srgbClr val="003366"/>
              </a:solidFill>
              <a:uFill>
                <a:solidFill>
                  <a:srgbClr val="ffffff"/>
                </a:solidFill>
              </a:uFill>
              <a:latin typeface="Arial"/>
            </a:endParaRPr>
          </a:p>
          <a:p>
            <a:pPr lvl="3" marL="1600200" indent="-228600">
              <a:spcBef>
                <a:spcPts val="697"/>
              </a:spcBef>
              <a:buClr>
                <a:srgbClr val="003366"/>
              </a:buClr>
              <a:buSzPct val="80000"/>
              <a:buFont typeface="Arial"/>
              <a:buChar char="–"/>
            </a:pPr>
            <a:r>
              <a:rPr b="0" lang="ru-RU" sz="2800" spc="-1" strike="noStrike">
                <a:solidFill>
                  <a:srgbClr val="003366"/>
                </a:solidFill>
                <a:uFill>
                  <a:solidFill>
                    <a:srgbClr val="ffffff"/>
                  </a:solidFill>
                </a:uFill>
                <a:latin typeface="Arial"/>
              </a:rPr>
              <a:t>Четвёртый уровень структуры</a:t>
            </a:r>
            <a:endParaRPr b="0" lang="ru-RU" sz="2800" spc="-1" strike="noStrike">
              <a:solidFill>
                <a:srgbClr val="003366"/>
              </a:solidFill>
              <a:uFill>
                <a:solidFill>
                  <a:srgbClr val="ffffff"/>
                </a:solidFill>
              </a:uFill>
              <a:latin typeface="Arial"/>
            </a:endParaRPr>
          </a:p>
          <a:p>
            <a:pPr lvl="4" marL="2057400" indent="-228600">
              <a:spcBef>
                <a:spcPts val="697"/>
              </a:spcBef>
              <a:buClr>
                <a:srgbClr val="003366"/>
              </a:buClr>
              <a:buSzPct val="65000"/>
              <a:buFont typeface="Wingdings" charset="2"/>
              <a:buChar char=""/>
            </a:pPr>
            <a:r>
              <a:rPr b="0" lang="ru-RU" sz="2800" spc="-1" strike="noStrike">
                <a:solidFill>
                  <a:srgbClr val="003366"/>
                </a:solidFill>
                <a:uFill>
                  <a:solidFill>
                    <a:srgbClr val="ffffff"/>
                  </a:solidFill>
                </a:uFill>
                <a:latin typeface="Arial"/>
              </a:rPr>
              <a:t>Пятый уровень структуры</a:t>
            </a:r>
            <a:endParaRPr b="0" lang="ru-RU" sz="2800" spc="-1" strike="noStrike">
              <a:solidFill>
                <a:srgbClr val="003366"/>
              </a:solidFill>
              <a:uFill>
                <a:solidFill>
                  <a:srgbClr val="ffffff"/>
                </a:solidFill>
              </a:uFill>
              <a:latin typeface="Arial"/>
            </a:endParaRPr>
          </a:p>
          <a:p>
            <a:pPr lvl="5" marL="2057400" indent="-228600">
              <a:spcBef>
                <a:spcPts val="697"/>
              </a:spcBef>
              <a:buClr>
                <a:srgbClr val="003366"/>
              </a:buClr>
              <a:buSzPct val="65000"/>
              <a:buFont typeface="Wingdings" charset="2"/>
              <a:buChar char=""/>
            </a:pPr>
            <a:r>
              <a:rPr b="0" lang="ru-RU" sz="2800" spc="-1" strike="noStrike">
                <a:solidFill>
                  <a:srgbClr val="003366"/>
                </a:solidFill>
                <a:uFill>
                  <a:solidFill>
                    <a:srgbClr val="ffffff"/>
                  </a:solidFill>
                </a:uFill>
                <a:latin typeface="Arial"/>
              </a:rPr>
              <a:t>Шестой уровень структуры</a:t>
            </a:r>
            <a:endParaRPr b="0" lang="ru-RU" sz="2800" spc="-1" strike="noStrike">
              <a:solidFill>
                <a:srgbClr val="003366"/>
              </a:solidFill>
              <a:uFill>
                <a:solidFill>
                  <a:srgbClr val="ffffff"/>
                </a:solidFill>
              </a:uFill>
              <a:latin typeface="Arial"/>
            </a:endParaRPr>
          </a:p>
          <a:p>
            <a:pPr lvl="6" marL="2057400" indent="-228600">
              <a:spcBef>
                <a:spcPts val="697"/>
              </a:spcBef>
              <a:buClr>
                <a:srgbClr val="003366"/>
              </a:buClr>
              <a:buSzPct val="65000"/>
              <a:buFont typeface="Wingdings" charset="2"/>
              <a:buChar char=""/>
            </a:pPr>
            <a:r>
              <a:rPr b="0" lang="ru-RU" sz="2800" spc="-1" strike="noStrike">
                <a:solidFill>
                  <a:srgbClr val="003366"/>
                </a:solidFill>
                <a:uFill>
                  <a:solidFill>
                    <a:srgbClr val="ffffff"/>
                  </a:solidFill>
                </a:uFill>
                <a:latin typeface="Arial"/>
              </a:rPr>
              <a:t>Седьмой уровень структуры</a:t>
            </a:r>
            <a:endParaRPr b="0" lang="ru-RU" sz="2800" spc="-1" strike="noStrike">
              <a:solidFill>
                <a:srgbClr val="003366"/>
              </a:solidFill>
              <a:uFill>
                <a:solidFill>
                  <a:srgbClr val="ffffff"/>
                </a:solidFill>
              </a:uFill>
              <a:latin typeface="Arial"/>
            </a:endParaRPr>
          </a:p>
        </p:txBody>
      </p:sp>
      <p:sp>
        <p:nvSpPr>
          <p:cNvPr id="6" name="PlaceHolder 7"/>
          <p:cNvSpPr>
            <a:spLocks noGrp="1"/>
          </p:cNvSpPr>
          <p:nvPr>
            <p:ph type="dt"/>
          </p:nvPr>
        </p:nvSpPr>
        <p:spPr>
          <a:xfrm>
            <a:off x="2438280" y="6248520"/>
            <a:ext cx="2130480" cy="474480"/>
          </a:xfrm>
          <a:prstGeom prst="rect">
            <a:avLst/>
          </a:prstGeom>
        </p:spPr>
        <p:txBody>
          <a:bodyPr lIns="90000" rIns="90000" tIns="46800" bIns="46800" anchor="b"/>
          <a:p>
            <a:pPr/>
            <a:endParaRPr b="0" lang="ru-RU" sz="1800" spc="-1" strike="noStrike">
              <a:solidFill>
                <a:srgbClr val="003366"/>
              </a:solidFill>
              <a:uFill>
                <a:solidFill>
                  <a:srgbClr val="ffffff"/>
                </a:solidFill>
              </a:uFill>
              <a:latin typeface="Arial"/>
            </a:endParaRPr>
          </a:p>
        </p:txBody>
      </p:sp>
      <p:sp>
        <p:nvSpPr>
          <p:cNvPr id="7" name="PlaceHolder 8"/>
          <p:cNvSpPr>
            <a:spLocks noGrp="1"/>
          </p:cNvSpPr>
          <p:nvPr>
            <p:ph type="ftr"/>
          </p:nvPr>
        </p:nvSpPr>
        <p:spPr>
          <a:xfrm>
            <a:off x="5790960" y="6248520"/>
            <a:ext cx="2896920" cy="474480"/>
          </a:xfrm>
          <a:prstGeom prst="rect">
            <a:avLst/>
          </a:prstGeom>
        </p:spPr>
        <p:txBody>
          <a:bodyPr lIns="90000" rIns="90000" tIns="46800" bIns="46800" anchor="b"/>
          <a:p>
            <a:pPr/>
            <a:endParaRPr b="0" lang="ru-RU" sz="1800" spc="-1" strike="noStrike">
              <a:solidFill>
                <a:srgbClr val="003366"/>
              </a:solidFill>
              <a:uFill>
                <a:solidFill>
                  <a:srgbClr val="ffffff"/>
                </a:solidFill>
              </a:uFill>
              <a:latin typeface="Arial"/>
            </a:endParaRPr>
          </a:p>
        </p:txBody>
      </p:sp>
      <p:sp>
        <p:nvSpPr>
          <p:cNvPr id="8" name="PlaceHolder 9"/>
          <p:cNvSpPr>
            <a:spLocks noGrp="1"/>
          </p:cNvSpPr>
          <p:nvPr>
            <p:ph type="sldNum"/>
          </p:nvPr>
        </p:nvSpPr>
        <p:spPr>
          <a:xfrm>
            <a:off x="83880" y="6242040"/>
            <a:ext cx="587160" cy="488880"/>
          </a:xfrm>
          <a:prstGeom prst="rect">
            <a:avLst/>
          </a:prstGeom>
        </p:spPr>
        <p:txBody>
          <a:bodyPr lIns="90000" rIns="90000" tIns="46800" bIns="46800" anchor="b" anchorCtr="1"/>
          <a:p>
            <a:pPr/>
            <a:fld id="{A96B4FEA-B48B-4C47-BCA2-30244ECDD14A}" type="slidenum">
              <a:rPr b="1" lang="en-US" sz="2600" spc="-1" strike="noStrike">
                <a:solidFill>
                  <a:srgbClr val="ffffff"/>
                </a:solidFill>
                <a:uFill>
                  <a:solidFill>
                    <a:srgbClr val="ffffff"/>
                  </a:solidFill>
                </a:uFill>
                <a:latin typeface="Times New Roman"/>
              </a:rPr>
              <a:t>&lt;номер&gt;</a:t>
            </a:fld>
            <a:endParaRPr b="0" lang="ru-RU" sz="26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CustomShape 1"/>
          <p:cNvSpPr/>
          <p:nvPr/>
        </p:nvSpPr>
        <p:spPr>
          <a:xfrm>
            <a:off x="0" y="0"/>
            <a:ext cx="4572000" cy="6858000"/>
          </a:xfrm>
          <a:prstGeom prst="rect">
            <a:avLst/>
          </a:prstGeom>
          <a:solidFill>
            <a:srgbClr val="99cc99"/>
          </a:solidFill>
          <a:ln>
            <a:noFill/>
          </a:ln>
        </p:spPr>
        <p:style>
          <a:lnRef idx="0"/>
          <a:fillRef idx="0"/>
          <a:effectRef idx="0"/>
          <a:fontRef idx="minor"/>
        </p:style>
      </p:sp>
      <p:sp>
        <p:nvSpPr>
          <p:cNvPr id="46" name="CustomShape 2"/>
          <p:cNvSpPr/>
          <p:nvPr/>
        </p:nvSpPr>
        <p:spPr>
          <a:xfrm>
            <a:off x="685800" y="990720"/>
            <a:ext cx="5181480" cy="1904760"/>
          </a:xfrm>
          <a:custGeom>
            <a:avLst/>
            <a:gdLst/>
            <a:ahLst/>
            <a:rect l="0" t="0" r="r" b="b"/>
            <a:pathLst>
              <a:path w="14395" h="5293">
                <a:moveTo>
                  <a:pt x="2646" y="0"/>
                </a:moveTo>
                <a:cubicBezTo>
                  <a:pt x="1323" y="0"/>
                  <a:pt x="0" y="1323"/>
                  <a:pt x="0" y="2646"/>
                </a:cubicBezTo>
                <a:lnTo>
                  <a:pt x="0" y="2646"/>
                </a:lnTo>
                <a:cubicBezTo>
                  <a:pt x="0" y="3969"/>
                  <a:pt x="1323" y="5292"/>
                  <a:pt x="2646" y="5292"/>
                </a:cubicBezTo>
                <a:lnTo>
                  <a:pt x="11748" y="5292"/>
                </a:lnTo>
                <a:cubicBezTo>
                  <a:pt x="13071" y="5292"/>
                  <a:pt x="14394" y="3969"/>
                  <a:pt x="14394" y="2646"/>
                </a:cubicBezTo>
                <a:lnTo>
                  <a:pt x="14394" y="2646"/>
                </a:lnTo>
                <a:cubicBezTo>
                  <a:pt x="14394" y="1323"/>
                  <a:pt x="13071" y="0"/>
                  <a:pt x="11748" y="0"/>
                </a:cubicBezTo>
                <a:lnTo>
                  <a:pt x="2646" y="0"/>
                </a:lnTo>
              </a:path>
            </a:pathLst>
          </a:custGeom>
          <a:solidFill>
            <a:srgbClr val="ffffff"/>
          </a:solidFill>
          <a:ln>
            <a:noFill/>
          </a:ln>
        </p:spPr>
        <p:style>
          <a:lnRef idx="0"/>
          <a:fillRef idx="0"/>
          <a:effectRef idx="0"/>
          <a:fontRef idx="minor"/>
        </p:style>
      </p:sp>
      <p:sp>
        <p:nvSpPr>
          <p:cNvPr id="47" name="CustomShape 3"/>
          <p:cNvSpPr/>
          <p:nvPr/>
        </p:nvSpPr>
        <p:spPr>
          <a:xfrm>
            <a:off x="3632040" y="4889520"/>
            <a:ext cx="4626000" cy="317520"/>
          </a:xfrm>
          <a:custGeom>
            <a:avLst/>
            <a:gdLst/>
            <a:ahLst/>
            <a:rect l="0" t="0" r="r" b="b"/>
            <a:pathLst>
              <a:path w="12852" h="883">
                <a:moveTo>
                  <a:pt x="12851" y="0"/>
                </a:moveTo>
                <a:lnTo>
                  <a:pt x="12851" y="0"/>
                </a:lnTo>
                <a:lnTo>
                  <a:pt x="12851" y="882"/>
                </a:lnTo>
                <a:lnTo>
                  <a:pt x="12851" y="882"/>
                </a:lnTo>
                <a:lnTo>
                  <a:pt x="0" y="882"/>
                </a:lnTo>
                <a:lnTo>
                  <a:pt x="0" y="882"/>
                </a:lnTo>
                <a:lnTo>
                  <a:pt x="0" y="0"/>
                </a:lnTo>
                <a:lnTo>
                  <a:pt x="0" y="0"/>
                </a:lnTo>
                <a:lnTo>
                  <a:pt x="12851" y="0"/>
                </a:lnTo>
              </a:path>
            </a:pathLst>
          </a:custGeom>
          <a:solidFill>
            <a:srgbClr val="003366"/>
          </a:solidFill>
          <a:ln>
            <a:noFill/>
          </a:ln>
        </p:spPr>
        <p:style>
          <a:lnRef idx="0"/>
          <a:fillRef idx="0"/>
          <a:effectRef idx="0"/>
          <a:fontRef idx="minor"/>
        </p:style>
      </p:sp>
      <p:sp>
        <p:nvSpPr>
          <p:cNvPr id="48" name="CustomShape 4"/>
          <p:cNvSpPr/>
          <p:nvPr/>
        </p:nvSpPr>
        <p:spPr>
          <a:xfrm>
            <a:off x="8248680" y="4889520"/>
            <a:ext cx="260280" cy="318960"/>
          </a:xfrm>
          <a:prstGeom prst="flowChartDelay">
            <a:avLst/>
          </a:prstGeom>
          <a:solidFill>
            <a:srgbClr val="003366"/>
          </a:solidFill>
          <a:ln>
            <a:noFill/>
          </a:ln>
        </p:spPr>
        <p:style>
          <a:lnRef idx="0"/>
          <a:fillRef idx="0"/>
          <a:effectRef idx="0"/>
          <a:fontRef idx="minor"/>
        </p:style>
      </p:sp>
      <p:sp>
        <p:nvSpPr>
          <p:cNvPr id="49" name="PlaceHolder 5"/>
          <p:cNvSpPr>
            <a:spLocks noGrp="1"/>
          </p:cNvSpPr>
          <p:nvPr>
            <p:ph type="title"/>
          </p:nvPr>
        </p:nvSpPr>
        <p:spPr>
          <a:xfrm>
            <a:off x="834120" y="834120"/>
            <a:ext cx="7779960" cy="998280"/>
          </a:xfrm>
          <a:prstGeom prst="rect">
            <a:avLst/>
          </a:prstGeom>
        </p:spPr>
        <p:txBody>
          <a:bodyPr lIns="90000" rIns="90000" tIns="46800" bIns="46800" anchor="b"/>
          <a:p>
            <a:r>
              <a:rPr b="1" lang="ru-RU" sz="3600" spc="-1" strike="noStrike">
                <a:solidFill>
                  <a:srgbClr val="006666"/>
                </a:solidFill>
                <a:uFill>
                  <a:solidFill>
                    <a:srgbClr val="ffffff"/>
                  </a:solidFill>
                </a:uFill>
                <a:latin typeface="Arial"/>
              </a:rPr>
              <a:t>Для правки текста заголовка щёлкните мышью</a:t>
            </a:r>
            <a:endParaRPr b="1" lang="ru-RU" sz="3600" spc="-1" strike="noStrike">
              <a:solidFill>
                <a:srgbClr val="006666"/>
              </a:solidFill>
              <a:uFill>
                <a:solidFill>
                  <a:srgbClr val="ffffff"/>
                </a:solidFill>
              </a:uFill>
              <a:latin typeface="Arial"/>
            </a:endParaRPr>
          </a:p>
        </p:txBody>
      </p:sp>
      <p:sp>
        <p:nvSpPr>
          <p:cNvPr id="50" name="PlaceHolder 6"/>
          <p:cNvSpPr>
            <a:spLocks noGrp="1"/>
          </p:cNvSpPr>
          <p:nvPr>
            <p:ph type="body"/>
          </p:nvPr>
        </p:nvSpPr>
        <p:spPr>
          <a:xfrm>
            <a:off x="838080" y="2361960"/>
            <a:ext cx="7693200" cy="3724200"/>
          </a:xfrm>
          <a:prstGeom prst="rect">
            <a:avLst/>
          </a:prstGeom>
        </p:spPr>
        <p:txBody>
          <a:bodyPr lIns="90000" rIns="90000" tIns="46800" bIns="46800">
            <a:normAutofit/>
          </a:bodyPr>
          <a:p>
            <a:pPr marL="342720" indent="-342720">
              <a:spcBef>
                <a:spcPts val="697"/>
              </a:spcBef>
              <a:buClr>
                <a:srgbClr val="003366"/>
              </a:buClr>
              <a:buSzPct val="75000"/>
              <a:buFont typeface="Wingdings" charset="2"/>
              <a:buChar char=""/>
            </a:pPr>
            <a:r>
              <a:rPr b="0" lang="ru-RU" sz="2800" spc="-1" strike="noStrike">
                <a:solidFill>
                  <a:srgbClr val="003366"/>
                </a:solidFill>
                <a:uFill>
                  <a:solidFill>
                    <a:srgbClr val="ffffff"/>
                  </a:solidFill>
                </a:uFill>
                <a:latin typeface="Arial"/>
              </a:rPr>
              <a:t>Для правки структуры щёлкните мышью</a:t>
            </a:r>
            <a:endParaRPr b="0" lang="ru-RU" sz="2800" spc="-1" strike="noStrike">
              <a:solidFill>
                <a:srgbClr val="003366"/>
              </a:solidFill>
              <a:uFill>
                <a:solidFill>
                  <a:srgbClr val="ffffff"/>
                </a:solidFill>
              </a:uFill>
              <a:latin typeface="Arial"/>
            </a:endParaRPr>
          </a:p>
          <a:p>
            <a:pPr lvl="1" marL="742680" indent="-285480">
              <a:spcBef>
                <a:spcPts val="697"/>
              </a:spcBef>
              <a:buClr>
                <a:srgbClr val="003366"/>
              </a:buClr>
              <a:buSzPct val="75000"/>
              <a:buFont typeface="Arial"/>
              <a:buChar char="–"/>
            </a:pPr>
            <a:r>
              <a:rPr b="0" lang="ru-RU" sz="2800" spc="-1" strike="noStrike">
                <a:solidFill>
                  <a:srgbClr val="003366"/>
                </a:solidFill>
                <a:uFill>
                  <a:solidFill>
                    <a:srgbClr val="ffffff"/>
                  </a:solidFill>
                </a:uFill>
                <a:latin typeface="Arial"/>
              </a:rPr>
              <a:t>Второй уровень структуры</a:t>
            </a:r>
            <a:endParaRPr b="0" lang="ru-RU" sz="2800" spc="-1" strike="noStrike">
              <a:solidFill>
                <a:srgbClr val="003366"/>
              </a:solidFill>
              <a:uFill>
                <a:solidFill>
                  <a:srgbClr val="ffffff"/>
                </a:solidFill>
              </a:uFill>
              <a:latin typeface="Arial"/>
            </a:endParaRPr>
          </a:p>
          <a:p>
            <a:pPr lvl="2" marL="1143000" indent="-228600">
              <a:spcBef>
                <a:spcPts val="697"/>
              </a:spcBef>
              <a:buClr>
                <a:srgbClr val="003366"/>
              </a:buClr>
              <a:buSzPct val="75000"/>
              <a:buFont typeface="Wingdings" charset="2"/>
              <a:buChar char=""/>
            </a:pPr>
            <a:r>
              <a:rPr b="0" lang="ru-RU" sz="2800" spc="-1" strike="noStrike">
                <a:solidFill>
                  <a:srgbClr val="003366"/>
                </a:solidFill>
                <a:uFill>
                  <a:solidFill>
                    <a:srgbClr val="ffffff"/>
                  </a:solidFill>
                </a:uFill>
                <a:latin typeface="Arial"/>
              </a:rPr>
              <a:t>Третий уровень структуры</a:t>
            </a:r>
            <a:endParaRPr b="0" lang="ru-RU" sz="2800" spc="-1" strike="noStrike">
              <a:solidFill>
                <a:srgbClr val="003366"/>
              </a:solidFill>
              <a:uFill>
                <a:solidFill>
                  <a:srgbClr val="ffffff"/>
                </a:solidFill>
              </a:uFill>
              <a:latin typeface="Arial"/>
            </a:endParaRPr>
          </a:p>
          <a:p>
            <a:pPr lvl="3" marL="1600200" indent="-228600">
              <a:spcBef>
                <a:spcPts val="697"/>
              </a:spcBef>
              <a:buClr>
                <a:srgbClr val="003366"/>
              </a:buClr>
              <a:buSzPct val="80000"/>
              <a:buFont typeface="Arial"/>
              <a:buChar char="–"/>
            </a:pPr>
            <a:r>
              <a:rPr b="0" lang="ru-RU" sz="2800" spc="-1" strike="noStrike">
                <a:solidFill>
                  <a:srgbClr val="003366"/>
                </a:solidFill>
                <a:uFill>
                  <a:solidFill>
                    <a:srgbClr val="ffffff"/>
                  </a:solidFill>
                </a:uFill>
                <a:latin typeface="Arial"/>
              </a:rPr>
              <a:t>Четвёртый уровень структуры</a:t>
            </a:r>
            <a:endParaRPr b="0" lang="ru-RU" sz="2800" spc="-1" strike="noStrike">
              <a:solidFill>
                <a:srgbClr val="003366"/>
              </a:solidFill>
              <a:uFill>
                <a:solidFill>
                  <a:srgbClr val="ffffff"/>
                </a:solidFill>
              </a:uFill>
              <a:latin typeface="Arial"/>
            </a:endParaRPr>
          </a:p>
          <a:p>
            <a:pPr lvl="4" marL="2057400" indent="-228600">
              <a:spcBef>
                <a:spcPts val="697"/>
              </a:spcBef>
              <a:buClr>
                <a:srgbClr val="003366"/>
              </a:buClr>
              <a:buSzPct val="65000"/>
              <a:buFont typeface="Wingdings" charset="2"/>
              <a:buChar char=""/>
            </a:pPr>
            <a:r>
              <a:rPr b="0" lang="ru-RU" sz="2800" spc="-1" strike="noStrike">
                <a:solidFill>
                  <a:srgbClr val="003366"/>
                </a:solidFill>
                <a:uFill>
                  <a:solidFill>
                    <a:srgbClr val="ffffff"/>
                  </a:solidFill>
                </a:uFill>
                <a:latin typeface="Arial"/>
              </a:rPr>
              <a:t>Пятый уровень структуры</a:t>
            </a:r>
            <a:endParaRPr b="0" lang="ru-RU" sz="2800" spc="-1" strike="noStrike">
              <a:solidFill>
                <a:srgbClr val="003366"/>
              </a:solidFill>
              <a:uFill>
                <a:solidFill>
                  <a:srgbClr val="ffffff"/>
                </a:solidFill>
              </a:uFill>
              <a:latin typeface="Arial"/>
            </a:endParaRPr>
          </a:p>
          <a:p>
            <a:pPr lvl="5" marL="2057400" indent="-228600">
              <a:spcBef>
                <a:spcPts val="697"/>
              </a:spcBef>
              <a:buClr>
                <a:srgbClr val="003366"/>
              </a:buClr>
              <a:buSzPct val="65000"/>
              <a:buFont typeface="Wingdings" charset="2"/>
              <a:buChar char=""/>
            </a:pPr>
            <a:r>
              <a:rPr b="0" lang="ru-RU" sz="2800" spc="-1" strike="noStrike">
                <a:solidFill>
                  <a:srgbClr val="003366"/>
                </a:solidFill>
                <a:uFill>
                  <a:solidFill>
                    <a:srgbClr val="ffffff"/>
                  </a:solidFill>
                </a:uFill>
                <a:latin typeface="Arial"/>
              </a:rPr>
              <a:t>Шестой уровень структуры</a:t>
            </a:r>
            <a:endParaRPr b="0" lang="ru-RU" sz="2800" spc="-1" strike="noStrike">
              <a:solidFill>
                <a:srgbClr val="003366"/>
              </a:solidFill>
              <a:uFill>
                <a:solidFill>
                  <a:srgbClr val="ffffff"/>
                </a:solidFill>
              </a:uFill>
              <a:latin typeface="Arial"/>
            </a:endParaRPr>
          </a:p>
          <a:p>
            <a:pPr lvl="6" marL="2057400" indent="-228600">
              <a:spcBef>
                <a:spcPts val="697"/>
              </a:spcBef>
              <a:buClr>
                <a:srgbClr val="003366"/>
              </a:buClr>
              <a:buSzPct val="65000"/>
              <a:buFont typeface="Wingdings" charset="2"/>
              <a:buChar char=""/>
            </a:pPr>
            <a:r>
              <a:rPr b="0" lang="ru-RU" sz="2800" spc="-1" strike="noStrike">
                <a:solidFill>
                  <a:srgbClr val="003366"/>
                </a:solidFill>
                <a:uFill>
                  <a:solidFill>
                    <a:srgbClr val="ffffff"/>
                  </a:solidFill>
                </a:uFill>
                <a:latin typeface="Arial"/>
              </a:rPr>
              <a:t>Седьмой уровень структуры</a:t>
            </a:r>
            <a:endParaRPr b="0" lang="ru-RU" sz="2800" spc="-1" strike="noStrike">
              <a:solidFill>
                <a:srgbClr val="003366"/>
              </a:solidFill>
              <a:uFill>
                <a:solidFill>
                  <a:srgbClr val="ffffff"/>
                </a:solidFill>
              </a:uFill>
              <a:latin typeface="Arial"/>
            </a:endParaRPr>
          </a:p>
        </p:txBody>
      </p:sp>
      <p:sp>
        <p:nvSpPr>
          <p:cNvPr id="51" name="PlaceHolder 7"/>
          <p:cNvSpPr>
            <a:spLocks noGrp="1"/>
          </p:cNvSpPr>
          <p:nvPr>
            <p:ph type="dt"/>
          </p:nvPr>
        </p:nvSpPr>
        <p:spPr>
          <a:xfrm>
            <a:off x="2438280" y="6248520"/>
            <a:ext cx="2130480" cy="474480"/>
          </a:xfrm>
          <a:prstGeom prst="rect">
            <a:avLst/>
          </a:prstGeom>
        </p:spPr>
        <p:txBody>
          <a:bodyPr lIns="90000" rIns="90000" tIns="46800" bIns="46800" anchor="b"/>
          <a:p>
            <a:pPr/>
            <a:endParaRPr b="0" lang="ru-RU" sz="1800" spc="-1" strike="noStrike">
              <a:solidFill>
                <a:srgbClr val="003366"/>
              </a:solidFill>
              <a:uFill>
                <a:solidFill>
                  <a:srgbClr val="ffffff"/>
                </a:solidFill>
              </a:uFill>
              <a:latin typeface="Arial"/>
            </a:endParaRPr>
          </a:p>
        </p:txBody>
      </p:sp>
      <p:sp>
        <p:nvSpPr>
          <p:cNvPr id="52" name="PlaceHolder 8"/>
          <p:cNvSpPr>
            <a:spLocks noGrp="1"/>
          </p:cNvSpPr>
          <p:nvPr>
            <p:ph type="ftr"/>
          </p:nvPr>
        </p:nvSpPr>
        <p:spPr>
          <a:xfrm>
            <a:off x="5790960" y="6248520"/>
            <a:ext cx="2896920" cy="474480"/>
          </a:xfrm>
          <a:prstGeom prst="rect">
            <a:avLst/>
          </a:prstGeom>
        </p:spPr>
        <p:txBody>
          <a:bodyPr lIns="90000" rIns="90000" tIns="46800" bIns="46800" anchor="b"/>
          <a:p>
            <a:pPr/>
            <a:endParaRPr b="0" lang="ru-RU" sz="1800" spc="-1" strike="noStrike">
              <a:solidFill>
                <a:srgbClr val="003366"/>
              </a:solidFill>
              <a:uFill>
                <a:solidFill>
                  <a:srgbClr val="ffffff"/>
                </a:solidFill>
              </a:uFill>
              <a:latin typeface="Arial"/>
            </a:endParaRPr>
          </a:p>
        </p:txBody>
      </p:sp>
      <p:sp>
        <p:nvSpPr>
          <p:cNvPr id="53" name="PlaceHolder 9"/>
          <p:cNvSpPr>
            <a:spLocks noGrp="1"/>
          </p:cNvSpPr>
          <p:nvPr>
            <p:ph type="sldNum"/>
          </p:nvPr>
        </p:nvSpPr>
        <p:spPr>
          <a:xfrm>
            <a:off x="75960" y="6248520"/>
            <a:ext cx="587160" cy="488880"/>
          </a:xfrm>
          <a:prstGeom prst="rect">
            <a:avLst/>
          </a:prstGeom>
        </p:spPr>
        <p:txBody>
          <a:bodyPr lIns="90000" rIns="90000" tIns="46800" bIns="46800" anchor="b"/>
          <a:p>
            <a:pPr/>
            <a:fld id="{25540A71-635A-4DD7-8356-1E6DEA53B24F}" type="slidenum">
              <a:rPr b="1" lang="en-US" sz="2600" spc="-1" strike="noStrike">
                <a:solidFill>
                  <a:srgbClr val="ffffff"/>
                </a:solidFill>
                <a:uFill>
                  <a:solidFill>
                    <a:srgbClr val="ffffff"/>
                  </a:solidFill>
                </a:uFill>
                <a:latin typeface="Times New Roman"/>
              </a:rPr>
              <a:t>&lt;номер&gt;</a:t>
            </a:fld>
            <a:endParaRPr b="0" lang="ru-RU" sz="26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wmf"/><Relationship Id="rId3"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964800" y="1269360"/>
            <a:ext cx="7671600" cy="1346760"/>
          </a:xfrm>
          <a:prstGeom prst="rect">
            <a:avLst/>
          </a:prstGeom>
          <a:noFill/>
          <a:ln>
            <a:noFill/>
          </a:ln>
        </p:spPr>
        <p:txBody>
          <a:bodyPr anchor="ctr"/>
          <a:p>
            <a:pPr algn="ctr"/>
            <a:r>
              <a:rPr b="1" lang="en-US" sz="3600" spc="-1" strike="noStrike">
                <a:solidFill>
                  <a:srgbClr val="003366"/>
                </a:solidFill>
                <a:uFill>
                  <a:solidFill>
                    <a:srgbClr val="ffffff"/>
                  </a:solidFill>
                </a:uFill>
                <a:latin typeface="Arial"/>
              </a:rPr>
              <a:t>How To Use PowerPoint</a:t>
            </a:r>
            <a:br/>
            <a:r>
              <a:rPr b="1" lang="en-US" sz="2400" spc="-1" strike="noStrike">
                <a:solidFill>
                  <a:srgbClr val="003366"/>
                </a:solidFill>
                <a:uFill>
                  <a:solidFill>
                    <a:srgbClr val="ffffff"/>
                  </a:solidFill>
                </a:uFill>
                <a:latin typeface="Arial"/>
              </a:rPr>
              <a:t>A Brief Introduction to Commonly Used Features</a:t>
            </a:r>
            <a:endParaRPr b="1" lang="ru-RU" sz="2400" spc="-1" strike="noStrike">
              <a:solidFill>
                <a:srgbClr val="006666"/>
              </a:solidFill>
              <a:uFill>
                <a:solidFill>
                  <a:srgbClr val="ffffff"/>
                </a:solidFill>
              </a:uFill>
              <a:latin typeface="Arial"/>
            </a:endParaRPr>
          </a:p>
        </p:txBody>
      </p:sp>
      <p:sp>
        <p:nvSpPr>
          <p:cNvPr id="91" name="CustomShape 2" hidden="1"/>
          <p:cNvSpPr/>
          <p:nvPr/>
        </p:nvSpPr>
        <p:spPr>
          <a:xfrm>
            <a:off x="8255160" y="254160"/>
            <a:ext cx="380880" cy="317520"/>
          </a:xfrm>
          <a:prstGeom prst="wedgeRoundRectCallout">
            <a:avLst>
              <a:gd name="adj1" fmla="val -43518"/>
              <a:gd name="adj2" fmla="val 70000"/>
              <a:gd name="adj3" fmla="val 16667"/>
            </a:avLst>
          </a:prstGeom>
          <a:solidFill>
            <a:srgbClr val="33cccc">
              <a:alpha val="25000"/>
            </a:srgbClr>
          </a:solidFill>
          <a:ln w="19080">
            <a:solidFill>
              <a:srgbClr val="003366"/>
            </a:solidFill>
            <a:miter/>
          </a:ln>
        </p:spPr>
        <p:style>
          <a:lnRef idx="0"/>
          <a:fillRef idx="0"/>
          <a:effectRef idx="0"/>
          <a:fontRef idx="minor"/>
        </p:style>
        <p:txBody>
          <a:bodyPr wrap="none" lIns="90000" rIns="90000" tIns="46800" bIns="46800" anchor="ctr"/>
          <a:p>
            <a:pPr algn="ctr">
              <a:lnSpc>
                <a:spcPct val="100000"/>
              </a:lnSpc>
            </a:pPr>
            <a:r>
              <a:rPr b="1" lang="en-US" sz="1400" spc="-1" strike="noStrike">
                <a:solidFill>
                  <a:srgbClr val="003366"/>
                </a:solidFill>
                <a:uFill>
                  <a:solidFill>
                    <a:srgbClr val="ffffff"/>
                  </a:solidFill>
                </a:uFill>
                <a:latin typeface="Tahoma"/>
              </a:rPr>
              <a:t>0</a:t>
            </a:r>
            <a:endParaRPr b="0" lang="ru-RU" sz="1400" spc="-1" strike="noStrike">
              <a:solidFill>
                <a:srgbClr val="003366"/>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834120" y="834120"/>
            <a:ext cx="7779960" cy="998280"/>
          </a:xfrm>
          <a:prstGeom prst="rect">
            <a:avLst/>
          </a:prstGeom>
          <a:noFill/>
          <a:ln>
            <a:noFill/>
          </a:ln>
        </p:spPr>
        <p:txBody>
          <a:bodyPr anchor="b"/>
          <a:p>
            <a:pPr/>
            <a:r>
              <a:rPr b="1" lang="en-US" sz="3600" spc="-1" strike="noStrike">
                <a:solidFill>
                  <a:srgbClr val="006666"/>
                </a:solidFill>
                <a:uFill>
                  <a:solidFill>
                    <a:srgbClr val="ffffff"/>
                  </a:solidFill>
                </a:uFill>
                <a:latin typeface="Arial"/>
              </a:rPr>
              <a:t>Using “Canned” Sounds</a:t>
            </a:r>
            <a:endParaRPr b="1" lang="ru-RU" sz="3600" spc="-1" strike="noStrike">
              <a:solidFill>
                <a:srgbClr val="006666"/>
              </a:solidFill>
              <a:uFill>
                <a:solidFill>
                  <a:srgbClr val="ffffff"/>
                </a:solidFill>
              </a:uFill>
              <a:latin typeface="Arial"/>
            </a:endParaRPr>
          </a:p>
        </p:txBody>
      </p:sp>
      <p:sp>
        <p:nvSpPr>
          <p:cNvPr id="122" name="TextShape 2"/>
          <p:cNvSpPr txBox="1"/>
          <p:nvPr/>
        </p:nvSpPr>
        <p:spPr>
          <a:xfrm>
            <a:off x="838080" y="2361960"/>
            <a:ext cx="7693200" cy="3724200"/>
          </a:xfrm>
          <a:prstGeom prst="rect">
            <a:avLst/>
          </a:prstGeom>
          <a:noFill/>
          <a:ln>
            <a:noFill/>
          </a:ln>
        </p:spPr>
        <p:txBody>
          <a:bodyPr>
            <a:normAutofit/>
          </a:bodyPr>
          <a:p>
            <a:pPr marL="342720" indent="-342720">
              <a:lnSpc>
                <a:spcPct val="90000"/>
              </a:lnSpc>
              <a:spcBef>
                <a:spcPts val="697"/>
              </a:spcBef>
              <a:buClr>
                <a:srgbClr val="003366"/>
              </a:buClr>
              <a:buSzPct val="75000"/>
              <a:buFont typeface="Wingdings" charset="2"/>
              <a:buChar char=""/>
            </a:pPr>
            <a:r>
              <a:rPr b="0" lang="en-US" sz="2800" spc="-1" strike="noStrike">
                <a:solidFill>
                  <a:srgbClr val="003366"/>
                </a:solidFill>
                <a:uFill>
                  <a:solidFill>
                    <a:srgbClr val="ffffff"/>
                  </a:solidFill>
                </a:uFill>
                <a:latin typeface="Arial"/>
              </a:rPr>
              <a:t>To Add a Sound Clip to Your Slide, go to “Insert” and Extend the Menu if Necessary</a:t>
            </a:r>
            <a:endParaRPr b="0" lang="ru-RU" sz="2800" spc="-1" strike="noStrike">
              <a:solidFill>
                <a:srgbClr val="003366"/>
              </a:solidFill>
              <a:uFill>
                <a:solidFill>
                  <a:srgbClr val="ffffff"/>
                </a:solidFill>
              </a:uFill>
              <a:latin typeface="Arial"/>
            </a:endParaRPr>
          </a:p>
          <a:p>
            <a:pPr marL="342720" indent="-342720">
              <a:lnSpc>
                <a:spcPct val="90000"/>
              </a:lnSpc>
              <a:spcBef>
                <a:spcPts val="697"/>
              </a:spcBef>
              <a:buClr>
                <a:srgbClr val="003366"/>
              </a:buClr>
              <a:buSzPct val="75000"/>
              <a:buFont typeface="Wingdings" charset="2"/>
              <a:buChar char=""/>
            </a:pPr>
            <a:r>
              <a:rPr b="0" lang="en-US" sz="2800" spc="-1" strike="noStrike">
                <a:solidFill>
                  <a:srgbClr val="003366"/>
                </a:solidFill>
                <a:uFill>
                  <a:solidFill>
                    <a:srgbClr val="ffffff"/>
                  </a:solidFill>
                </a:uFill>
                <a:latin typeface="Arial"/>
              </a:rPr>
              <a:t>Place your Mouse over “Movies and Sounds”</a:t>
            </a:r>
            <a:endParaRPr b="0" lang="ru-RU" sz="2800" spc="-1" strike="noStrike">
              <a:solidFill>
                <a:srgbClr val="003366"/>
              </a:solidFill>
              <a:uFill>
                <a:solidFill>
                  <a:srgbClr val="ffffff"/>
                </a:solidFill>
              </a:uFill>
              <a:latin typeface="Arial"/>
            </a:endParaRPr>
          </a:p>
          <a:p>
            <a:pPr marL="342720" indent="-342720">
              <a:lnSpc>
                <a:spcPct val="90000"/>
              </a:lnSpc>
              <a:spcBef>
                <a:spcPts val="697"/>
              </a:spcBef>
              <a:buClr>
                <a:srgbClr val="003366"/>
              </a:buClr>
              <a:buSzPct val="75000"/>
              <a:buFont typeface="Wingdings" charset="2"/>
              <a:buChar char=""/>
            </a:pPr>
            <a:r>
              <a:rPr b="0" lang="en-US" sz="2800" spc="-1" strike="noStrike">
                <a:solidFill>
                  <a:srgbClr val="003366"/>
                </a:solidFill>
                <a:uFill>
                  <a:solidFill>
                    <a:srgbClr val="ffffff"/>
                  </a:solidFill>
                </a:uFill>
                <a:latin typeface="Arial"/>
              </a:rPr>
              <a:t>Select “Sound From Clip Organizer” to use the “canned sounds” provided by Office</a:t>
            </a:r>
            <a:endParaRPr b="0" lang="ru-RU" sz="2800" spc="-1" strike="noStrike">
              <a:solidFill>
                <a:srgbClr val="003366"/>
              </a:solidFill>
              <a:uFill>
                <a:solidFill>
                  <a:srgbClr val="ffffff"/>
                </a:solidFill>
              </a:uFill>
              <a:latin typeface="Arial"/>
            </a:endParaRPr>
          </a:p>
          <a:p>
            <a:pPr marL="342720" indent="-342720">
              <a:lnSpc>
                <a:spcPct val="90000"/>
              </a:lnSpc>
              <a:spcBef>
                <a:spcPts val="697"/>
              </a:spcBef>
              <a:buClr>
                <a:srgbClr val="003366"/>
              </a:buClr>
              <a:buSzPct val="75000"/>
              <a:buFont typeface="Wingdings" charset="2"/>
              <a:buChar char=""/>
            </a:pPr>
            <a:r>
              <a:rPr b="0" lang="en-US" sz="2800" spc="-1" strike="noStrike">
                <a:solidFill>
                  <a:srgbClr val="003366"/>
                </a:solidFill>
                <a:uFill>
                  <a:solidFill>
                    <a:srgbClr val="ffffff"/>
                  </a:solidFill>
                </a:uFill>
                <a:latin typeface="Arial"/>
              </a:rPr>
              <a:t>Select Your Sound to the Right </a:t>
            </a:r>
            <a:r>
              <a:rPr b="0" lang="en-US" sz="2800" spc="-1" strike="noStrike">
                <a:solidFill>
                  <a:srgbClr val="003366"/>
                </a:solidFill>
                <a:uFill>
                  <a:solidFill>
                    <a:srgbClr val="ffffff"/>
                  </a:solidFill>
                </a:uFill>
                <a:latin typeface="Wingdings"/>
                <a:ea typeface="Wingdings"/>
              </a:rPr>
              <a:t></a:t>
            </a:r>
            <a:r>
              <a:rPr b="0" lang="en-US" sz="2800" spc="-1" strike="noStrike">
                <a:solidFill>
                  <a:srgbClr val="003366"/>
                </a:solidFill>
                <a:uFill>
                  <a:solidFill>
                    <a:srgbClr val="ffffff"/>
                  </a:solidFill>
                </a:uFill>
                <a:latin typeface="Arial"/>
              </a:rPr>
              <a:t> and then Choose Whether to Play it Automatically or on Click</a:t>
            </a:r>
            <a:endParaRPr b="0" lang="ru-RU" sz="2800" spc="-1" strike="noStrike">
              <a:solidFill>
                <a:srgbClr val="003366"/>
              </a:solidFill>
              <a:uFill>
                <a:solidFill>
                  <a:srgbClr val="ffffff"/>
                </a:solidFill>
              </a:uFill>
              <a:latin typeface="Arial"/>
            </a:endParaRPr>
          </a:p>
        </p:txBody>
      </p:sp>
      <p:pic>
        <p:nvPicPr>
          <p:cNvPr id="123" name="Picture 7" descr=""/>
          <p:cNvPicPr/>
          <p:nvPr/>
        </p:nvPicPr>
        <p:blipFill>
          <a:blip r:embed="rId1"/>
          <a:stretch/>
        </p:blipFill>
        <p:spPr>
          <a:xfrm>
            <a:off x="8305920" y="304920"/>
            <a:ext cx="304560" cy="304560"/>
          </a:xfrm>
          <a:prstGeom prst="rect">
            <a:avLst/>
          </a:prstGeom>
          <a:ln>
            <a:noFill/>
          </a:ln>
        </p:spPr>
      </p:pic>
      <p:sp>
        <p:nvSpPr>
          <p:cNvPr id="124" name="CustomShape 3" hidden="1"/>
          <p:cNvSpPr/>
          <p:nvPr/>
        </p:nvSpPr>
        <p:spPr>
          <a:xfrm>
            <a:off x="8255160" y="254160"/>
            <a:ext cx="380880" cy="317520"/>
          </a:xfrm>
          <a:prstGeom prst="wedgeRoundRectCallout">
            <a:avLst>
              <a:gd name="adj1" fmla="val -43518"/>
              <a:gd name="adj2" fmla="val 70000"/>
              <a:gd name="adj3" fmla="val 16667"/>
            </a:avLst>
          </a:prstGeom>
          <a:solidFill>
            <a:srgbClr val="33cccc">
              <a:alpha val="25000"/>
            </a:srgbClr>
          </a:solidFill>
          <a:ln w="19080">
            <a:solidFill>
              <a:srgbClr val="003366"/>
            </a:solidFill>
            <a:miter/>
          </a:ln>
        </p:spPr>
        <p:style>
          <a:lnRef idx="0"/>
          <a:fillRef idx="0"/>
          <a:effectRef idx="0"/>
          <a:fontRef idx="minor"/>
        </p:style>
        <p:txBody>
          <a:bodyPr wrap="none" lIns="90000" rIns="90000" tIns="46800" bIns="46800" anchor="ctr"/>
          <a:p>
            <a:pPr algn="ctr">
              <a:lnSpc>
                <a:spcPct val="100000"/>
              </a:lnSpc>
            </a:pPr>
            <a:r>
              <a:rPr b="1" lang="en-US" sz="1400" spc="-1" strike="noStrike">
                <a:solidFill>
                  <a:srgbClr val="003366"/>
                </a:solidFill>
                <a:uFill>
                  <a:solidFill>
                    <a:srgbClr val="ffffff"/>
                  </a:solidFill>
                </a:uFill>
                <a:latin typeface="Tahoma"/>
              </a:rPr>
              <a:t>0</a:t>
            </a:r>
            <a:endParaRPr b="0" lang="ru-RU" sz="1400" spc="-1" strike="noStrike">
              <a:solidFill>
                <a:srgbClr val="003366"/>
              </a:solidFill>
              <a:uFill>
                <a:solidFill>
                  <a:srgbClr val="ffffff"/>
                </a:solidFill>
              </a:uFill>
              <a:latin typeface="Arial"/>
            </a:endParaRPr>
          </a:p>
        </p:txBody>
      </p:sp>
    </p:spTree>
  </p:cSld>
  <p:transition>
    <p:randomBar dir="vert"/>
  </p:transition>
  <p:timing>
    <p:tnLst>
      <p:par>
        <p:cTn id="47" dur="indefinite" restart="never" nodeType="tmRoot">
          <p:childTnLst>
            <p:seq>
              <p:cTn id="48" dur="indefinite" nodeType="mainSeq">
                <p:childTnLst>
                  <p:par>
                    <p:cTn id="49" fill="hold">
                      <p:stCondLst>
                        <p:cond delay="0"/>
                      </p:stCondLst>
                      <p:childTnLst>
                        <p:par>
                          <p:cTn id="50" fill="hold">
                            <p:stCondLst>
                              <p:cond delay="0"/>
                            </p:stCondLst>
                            <p:childTnLst>
                              <p:par>
                                <p:cTn id="51" nodeType="afterEffect" fill="hold" presetClass="mediacall" presetID="1">
                                  <p:stCondLst>
                                    <p:cond delay="0"/>
                                  </p:stCondLs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834120" y="834120"/>
            <a:ext cx="7779960" cy="998280"/>
          </a:xfrm>
          <a:prstGeom prst="rect">
            <a:avLst/>
          </a:prstGeom>
          <a:noFill/>
          <a:ln>
            <a:noFill/>
          </a:ln>
        </p:spPr>
        <p:txBody>
          <a:bodyPr anchor="b"/>
          <a:p>
            <a:pPr/>
            <a:r>
              <a:rPr b="1" lang="en-US" sz="3600" spc="-1" strike="noStrike">
                <a:solidFill>
                  <a:srgbClr val="006666"/>
                </a:solidFill>
                <a:uFill>
                  <a:solidFill>
                    <a:srgbClr val="ffffff"/>
                  </a:solidFill>
                </a:uFill>
                <a:latin typeface="Arial"/>
              </a:rPr>
              <a:t>Using Sound Files</a:t>
            </a:r>
            <a:endParaRPr b="1" lang="ru-RU" sz="3600" spc="-1" strike="noStrike">
              <a:solidFill>
                <a:srgbClr val="006666"/>
              </a:solidFill>
              <a:uFill>
                <a:solidFill>
                  <a:srgbClr val="ffffff"/>
                </a:solidFill>
              </a:uFill>
              <a:latin typeface="Arial"/>
            </a:endParaRPr>
          </a:p>
        </p:txBody>
      </p:sp>
      <p:sp>
        <p:nvSpPr>
          <p:cNvPr id="126" name="TextShape 2"/>
          <p:cNvSpPr txBox="1"/>
          <p:nvPr/>
        </p:nvSpPr>
        <p:spPr>
          <a:xfrm>
            <a:off x="838080" y="2361960"/>
            <a:ext cx="7693200" cy="3724200"/>
          </a:xfrm>
          <a:prstGeom prst="rect">
            <a:avLst/>
          </a:prstGeom>
          <a:noFill/>
          <a:ln>
            <a:noFill/>
          </a:ln>
        </p:spPr>
        <p:txBody>
          <a:bodyPr>
            <a:normAutofit/>
          </a:bodyPr>
          <a:p>
            <a:pPr marL="342720" indent="-342720">
              <a:spcBef>
                <a:spcPts val="697"/>
              </a:spcBef>
              <a:buClr>
                <a:srgbClr val="003366"/>
              </a:buClr>
              <a:buSzPct val="75000"/>
              <a:buFont typeface="Wingdings" charset="2"/>
              <a:buChar char=""/>
            </a:pPr>
            <a:r>
              <a:rPr b="0" lang="en-US" sz="2800" spc="-1" strike="noStrike">
                <a:solidFill>
                  <a:srgbClr val="003366"/>
                </a:solidFill>
                <a:uFill>
                  <a:solidFill>
                    <a:srgbClr val="ffffff"/>
                  </a:solidFill>
                </a:uFill>
                <a:latin typeface="Arial"/>
              </a:rPr>
              <a:t>To Use a Sound File of Your Own, Follow the Same Process Except this time Select “Sound From File”</a:t>
            </a:r>
            <a:endParaRPr b="0" lang="ru-RU" sz="2800" spc="-1" strike="noStrike">
              <a:solidFill>
                <a:srgbClr val="003366"/>
              </a:solidFill>
              <a:uFill>
                <a:solidFill>
                  <a:srgbClr val="ffffff"/>
                </a:solidFill>
              </a:uFill>
              <a:latin typeface="Arial"/>
            </a:endParaRPr>
          </a:p>
          <a:p>
            <a:pPr marL="342720" indent="-342720">
              <a:spcBef>
                <a:spcPts val="697"/>
              </a:spcBef>
              <a:buClr>
                <a:srgbClr val="003366"/>
              </a:buClr>
              <a:buSzPct val="75000"/>
              <a:buFont typeface="Wingdings" charset="2"/>
              <a:buChar char=""/>
            </a:pPr>
            <a:r>
              <a:rPr b="0" lang="en-US" sz="2800" spc="-1" strike="noStrike">
                <a:solidFill>
                  <a:srgbClr val="003366"/>
                </a:solidFill>
                <a:uFill>
                  <a:solidFill>
                    <a:srgbClr val="ffffff"/>
                  </a:solidFill>
                </a:uFill>
                <a:latin typeface="Arial"/>
              </a:rPr>
              <a:t>Choose the File from the File Browser</a:t>
            </a:r>
            <a:endParaRPr b="0" lang="ru-RU" sz="2800" spc="-1" strike="noStrike">
              <a:solidFill>
                <a:srgbClr val="003366"/>
              </a:solidFill>
              <a:uFill>
                <a:solidFill>
                  <a:srgbClr val="ffffff"/>
                </a:solidFill>
              </a:uFill>
              <a:latin typeface="Arial"/>
            </a:endParaRPr>
          </a:p>
          <a:p>
            <a:pPr marL="342720" indent="-342720">
              <a:spcBef>
                <a:spcPts val="697"/>
              </a:spcBef>
              <a:buClr>
                <a:srgbClr val="003366"/>
              </a:buClr>
              <a:buSzPct val="75000"/>
              <a:buFont typeface="Wingdings" charset="2"/>
              <a:buChar char=""/>
            </a:pPr>
            <a:r>
              <a:rPr b="0" lang="en-US" sz="2800" spc="-1" strike="noStrike">
                <a:solidFill>
                  <a:srgbClr val="003366"/>
                </a:solidFill>
                <a:uFill>
                  <a:solidFill>
                    <a:srgbClr val="ffffff"/>
                  </a:solidFill>
                </a:uFill>
                <a:latin typeface="Arial"/>
              </a:rPr>
              <a:t>Notice a Small Speaker Icon is Inserted with any Sound, This WILL BE VISIBLE during the Slide Show so Position it Accordingly</a:t>
            </a:r>
            <a:endParaRPr b="0" lang="ru-RU" sz="2800" spc="-1" strike="noStrike">
              <a:solidFill>
                <a:srgbClr val="003366"/>
              </a:solidFill>
              <a:uFill>
                <a:solidFill>
                  <a:srgbClr val="ffffff"/>
                </a:solidFill>
              </a:uFill>
              <a:latin typeface="Arial"/>
            </a:endParaRPr>
          </a:p>
        </p:txBody>
      </p:sp>
      <p:pic>
        <p:nvPicPr>
          <p:cNvPr id="127" name="Picture 4" descr="HAL-Console"/>
          <p:cNvPicPr/>
          <p:nvPr/>
        </p:nvPicPr>
        <p:blipFill>
          <a:blip r:embed="rId1"/>
          <a:stretch/>
        </p:blipFill>
        <p:spPr>
          <a:xfrm>
            <a:off x="5257800" y="152280"/>
            <a:ext cx="3657600" cy="2286000"/>
          </a:xfrm>
          <a:prstGeom prst="rect">
            <a:avLst/>
          </a:prstGeom>
          <a:ln>
            <a:noFill/>
          </a:ln>
        </p:spPr>
      </p:pic>
      <p:pic>
        <p:nvPicPr>
          <p:cNvPr id="128" name="Picture 5" descr=""/>
          <p:cNvPicPr/>
          <p:nvPr/>
        </p:nvPicPr>
        <p:blipFill>
          <a:blip r:embed="rId2"/>
          <a:stretch/>
        </p:blipFill>
        <p:spPr>
          <a:xfrm>
            <a:off x="6934320" y="380880"/>
            <a:ext cx="304560" cy="304920"/>
          </a:xfrm>
          <a:prstGeom prst="rect">
            <a:avLst/>
          </a:prstGeom>
          <a:ln>
            <a:noFill/>
          </a:ln>
        </p:spPr>
      </p:pic>
      <p:sp>
        <p:nvSpPr>
          <p:cNvPr id="129" name="CustomShape 3"/>
          <p:cNvSpPr/>
          <p:nvPr/>
        </p:nvSpPr>
        <p:spPr>
          <a:xfrm>
            <a:off x="7848720" y="6172200"/>
            <a:ext cx="533160" cy="457200"/>
          </a:xfrm>
          <a:custGeom>
            <a:avLst/>
            <a:gdLst/>
            <a:ahLst/>
            <a:rect l="0" t="0" r="r" b="b"/>
            <a:pathLst>
              <a:path w="1483" h="1272">
                <a:moveTo>
                  <a:pt x="0" y="0"/>
                </a:moveTo>
                <a:lnTo>
                  <a:pt x="1482" y="0"/>
                </a:lnTo>
                <a:lnTo>
                  <a:pt x="1482" y="1271"/>
                </a:lnTo>
                <a:lnTo>
                  <a:pt x="0" y="1271"/>
                </a:lnTo>
                <a:lnTo>
                  <a:pt x="0" y="0"/>
                </a:lnTo>
                <a:moveTo>
                  <a:pt x="0" y="0"/>
                </a:moveTo>
                <a:lnTo>
                  <a:pt x="1482" y="0"/>
                </a:lnTo>
                <a:lnTo>
                  <a:pt x="1399" y="82"/>
                </a:lnTo>
                <a:lnTo>
                  <a:pt x="82" y="82"/>
                </a:lnTo>
                <a:lnTo>
                  <a:pt x="0" y="0"/>
                </a:lnTo>
                <a:moveTo>
                  <a:pt x="1482" y="0"/>
                </a:moveTo>
                <a:lnTo>
                  <a:pt x="1482" y="1271"/>
                </a:lnTo>
                <a:lnTo>
                  <a:pt x="1399" y="1188"/>
                </a:lnTo>
                <a:lnTo>
                  <a:pt x="1399" y="82"/>
                </a:lnTo>
                <a:lnTo>
                  <a:pt x="1482" y="0"/>
                </a:lnTo>
                <a:moveTo>
                  <a:pt x="1482" y="1271"/>
                </a:moveTo>
                <a:lnTo>
                  <a:pt x="0" y="1271"/>
                </a:lnTo>
                <a:lnTo>
                  <a:pt x="82" y="1188"/>
                </a:lnTo>
                <a:lnTo>
                  <a:pt x="1399" y="1188"/>
                </a:lnTo>
                <a:lnTo>
                  <a:pt x="1482" y="1271"/>
                </a:lnTo>
                <a:moveTo>
                  <a:pt x="0" y="1271"/>
                </a:moveTo>
                <a:lnTo>
                  <a:pt x="0" y="0"/>
                </a:lnTo>
                <a:lnTo>
                  <a:pt x="82" y="82"/>
                </a:lnTo>
                <a:lnTo>
                  <a:pt x="82" y="1188"/>
                </a:lnTo>
                <a:lnTo>
                  <a:pt x="0" y="1271"/>
                </a:lnTo>
                <a:moveTo>
                  <a:pt x="328" y="223"/>
                </a:moveTo>
                <a:lnTo>
                  <a:pt x="1153" y="635"/>
                </a:lnTo>
                <a:lnTo>
                  <a:pt x="328" y="1047"/>
                </a:lnTo>
                <a:lnTo>
                  <a:pt x="328" y="223"/>
                </a:lnTo>
              </a:path>
            </a:pathLst>
          </a:custGeom>
          <a:solidFill>
            <a:srgbClr val="00ff00"/>
          </a:solidFill>
          <a:ln>
            <a:noFill/>
          </a:ln>
        </p:spPr>
        <p:style>
          <a:lnRef idx="0"/>
          <a:fillRef idx="0"/>
          <a:effectRef idx="0"/>
          <a:fontRef idx="minor"/>
        </p:style>
      </p:sp>
      <p:sp>
        <p:nvSpPr>
          <p:cNvPr id="130" name="CustomShape 4"/>
          <p:cNvSpPr/>
          <p:nvPr/>
        </p:nvSpPr>
        <p:spPr>
          <a:xfrm>
            <a:off x="4191120" y="6248520"/>
            <a:ext cx="365760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spcBef>
                <a:spcPts val="1123"/>
              </a:spcBef>
            </a:pPr>
            <a:r>
              <a:rPr b="0" lang="en-US" sz="1800" spc="-1" strike="noStrike">
                <a:solidFill>
                  <a:srgbClr val="003366"/>
                </a:solidFill>
                <a:uFill>
                  <a:solidFill>
                    <a:srgbClr val="ffffff"/>
                  </a:solidFill>
                </a:uFill>
                <a:latin typeface="Arial"/>
              </a:rPr>
              <a:t>Jump Back To “Action Buttons”…</a:t>
            </a:r>
            <a:endParaRPr b="0" lang="ru-RU" sz="1800" spc="-1" strike="noStrike">
              <a:solidFill>
                <a:srgbClr val="003366"/>
              </a:solidFill>
              <a:uFill>
                <a:solidFill>
                  <a:srgbClr val="ffffff"/>
                </a:solidFill>
              </a:uFill>
              <a:latin typeface="Arial"/>
            </a:endParaRPr>
          </a:p>
        </p:txBody>
      </p:sp>
      <p:sp>
        <p:nvSpPr>
          <p:cNvPr id="131" name="CustomShape 5" hidden="1"/>
          <p:cNvSpPr/>
          <p:nvPr/>
        </p:nvSpPr>
        <p:spPr>
          <a:xfrm>
            <a:off x="8255160" y="254160"/>
            <a:ext cx="380880" cy="317520"/>
          </a:xfrm>
          <a:prstGeom prst="wedgeRoundRectCallout">
            <a:avLst>
              <a:gd name="adj1" fmla="val -43518"/>
              <a:gd name="adj2" fmla="val 70000"/>
              <a:gd name="adj3" fmla="val 16667"/>
            </a:avLst>
          </a:prstGeom>
          <a:solidFill>
            <a:srgbClr val="33cccc">
              <a:alpha val="25000"/>
            </a:srgbClr>
          </a:solidFill>
          <a:ln w="19080">
            <a:solidFill>
              <a:srgbClr val="003366"/>
            </a:solidFill>
            <a:miter/>
          </a:ln>
        </p:spPr>
        <p:style>
          <a:lnRef idx="0"/>
          <a:fillRef idx="0"/>
          <a:effectRef idx="0"/>
          <a:fontRef idx="minor"/>
        </p:style>
        <p:txBody>
          <a:bodyPr wrap="none" lIns="90000" rIns="90000" tIns="46800" bIns="46800" anchor="ctr"/>
          <a:p>
            <a:pPr algn="ctr">
              <a:lnSpc>
                <a:spcPct val="100000"/>
              </a:lnSpc>
            </a:pPr>
            <a:r>
              <a:rPr b="1" lang="en-US" sz="1400" spc="-1" strike="noStrike">
                <a:solidFill>
                  <a:srgbClr val="003366"/>
                </a:solidFill>
                <a:uFill>
                  <a:solidFill>
                    <a:srgbClr val="ffffff"/>
                  </a:solidFill>
                </a:uFill>
                <a:latin typeface="Tahoma"/>
              </a:rPr>
              <a:t>0</a:t>
            </a:r>
            <a:endParaRPr b="0" lang="ru-RU" sz="1400" spc="-1" strike="noStrike">
              <a:solidFill>
                <a:srgbClr val="003366"/>
              </a:solidFill>
              <a:uFill>
                <a:solidFill>
                  <a:srgbClr val="ffffff"/>
                </a:solidFill>
              </a:uFill>
              <a:latin typeface="Arial"/>
            </a:endParaRPr>
          </a:p>
        </p:txBody>
      </p:sp>
    </p:spTree>
  </p:cSld>
  <p:timing>
    <p:tnLst>
      <p:par>
        <p:cTn id="52" dur="indefinite" restart="never" nodeType="tmRoot">
          <p:childTnLst>
            <p:seq>
              <p:cTn id="53" restart="whenNotActive" nodeType="interactiveSeq" fill="hold">
                <p:childTnLst>
                  <p:par>
                    <p:cTn id="54" fill="hold">
                      <p:stCondLst/>
                      <p:childTnLst>
                        <p:par>
                          <p:cTn id="55" fill="hold">
                            <p:stCondLst>
                              <p:cond delay="0"/>
                            </p:stCondLst>
                            <p:childTnLst>
                              <p:par>
                                <p:cTn id="56" nodeType="clickEffect" fill="hold" presetClass="mediacall" presetID="1">
                                  <p:stCondLst>
                                    <p:cond delay="0"/>
                                  </p:stCondLst>
                                  <p:childTnLst/>
                                </p:cTn>
                              </p:par>
                            </p:childTnLst>
                          </p:cTn>
                        </p:par>
                      </p:childTnLst>
                    </p:cTn>
                  </p:par>
                </p:childTnLst>
              </p:cTn>
              <p:prevCondLst>
                <p:cond delay="0" evt="onPrev">
                  <p:tgtEl>
                    <p:sldTgt/>
                  </p:tgtEl>
                </p:cond>
              </p:prevCondLst>
              <p:nextCondLst>
                <p:cond delay="0" evt="onNext">
                  <p:tgtEl>
                    <p:sldTgt/>
                  </p:tgtEl>
                </p:cond>
              </p:nextCondLst>
            </p:seq>
            <p:seq>
              <p:cTn id="57"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834120" y="834120"/>
            <a:ext cx="7779960" cy="998280"/>
          </a:xfrm>
          <a:prstGeom prst="rect">
            <a:avLst/>
          </a:prstGeom>
          <a:noFill/>
          <a:ln>
            <a:noFill/>
          </a:ln>
        </p:spPr>
        <p:txBody>
          <a:bodyPr anchor="b"/>
          <a:p>
            <a:pPr/>
            <a:r>
              <a:rPr b="1" lang="en-US" sz="3600" spc="-1" strike="noStrike">
                <a:solidFill>
                  <a:srgbClr val="006666"/>
                </a:solidFill>
                <a:uFill>
                  <a:solidFill>
                    <a:srgbClr val="ffffff"/>
                  </a:solidFill>
                </a:uFill>
                <a:latin typeface="Arial"/>
              </a:rPr>
              <a:t>AutoShapes</a:t>
            </a:r>
            <a:endParaRPr b="1" lang="ru-RU" sz="3600" spc="-1" strike="noStrike">
              <a:solidFill>
                <a:srgbClr val="006666"/>
              </a:solidFill>
              <a:uFill>
                <a:solidFill>
                  <a:srgbClr val="ffffff"/>
                </a:solidFill>
              </a:uFill>
              <a:latin typeface="Arial"/>
            </a:endParaRPr>
          </a:p>
        </p:txBody>
      </p:sp>
      <p:sp>
        <p:nvSpPr>
          <p:cNvPr id="133" name="TextShape 2"/>
          <p:cNvSpPr txBox="1"/>
          <p:nvPr/>
        </p:nvSpPr>
        <p:spPr>
          <a:xfrm>
            <a:off x="838080" y="2361960"/>
            <a:ext cx="7693200" cy="3724200"/>
          </a:xfrm>
          <a:prstGeom prst="rect">
            <a:avLst/>
          </a:prstGeom>
          <a:noFill/>
          <a:ln>
            <a:noFill/>
          </a:ln>
        </p:spPr>
        <p:txBody>
          <a:bodyPr>
            <a:normAutofit/>
          </a:bodyPr>
          <a:p>
            <a:pPr marL="342720" indent="-342720">
              <a:lnSpc>
                <a:spcPct val="80000"/>
              </a:lnSpc>
              <a:spcBef>
                <a:spcPts val="499"/>
              </a:spcBef>
              <a:buClr>
                <a:srgbClr val="003366"/>
              </a:buClr>
              <a:buSzPct val="75000"/>
              <a:buFont typeface="Wingdings" charset="2"/>
              <a:buChar char=""/>
            </a:pPr>
            <a:r>
              <a:rPr b="0" lang="en-US" sz="2000" spc="-1" strike="noStrike">
                <a:solidFill>
                  <a:srgbClr val="003366"/>
                </a:solidFill>
                <a:uFill>
                  <a:solidFill>
                    <a:srgbClr val="ffffff"/>
                  </a:solidFill>
                </a:uFill>
                <a:latin typeface="Arial"/>
              </a:rPr>
              <a:t>AutoShapes are Convenient for Making Quick Illustrations or Diagrams such as Flow Charts</a:t>
            </a:r>
            <a:endParaRPr b="0" lang="ru-RU" sz="2000" spc="-1" strike="noStrike">
              <a:solidFill>
                <a:srgbClr val="003366"/>
              </a:solidFill>
              <a:uFill>
                <a:solidFill>
                  <a:srgbClr val="ffffff"/>
                </a:solidFill>
              </a:uFill>
              <a:latin typeface="Arial"/>
            </a:endParaRPr>
          </a:p>
          <a:p>
            <a:pPr marL="342720" indent="-342720">
              <a:lnSpc>
                <a:spcPct val="80000"/>
              </a:lnSpc>
              <a:spcBef>
                <a:spcPts val="499"/>
              </a:spcBef>
              <a:buClr>
                <a:srgbClr val="003366"/>
              </a:buClr>
              <a:buSzPct val="75000"/>
              <a:buFont typeface="Wingdings" charset="2"/>
              <a:buChar char=""/>
            </a:pPr>
            <a:r>
              <a:rPr b="0" lang="en-US" sz="2000" spc="-1" strike="noStrike">
                <a:solidFill>
                  <a:srgbClr val="003366"/>
                </a:solidFill>
                <a:uFill>
                  <a:solidFill>
                    <a:srgbClr val="ffffff"/>
                  </a:solidFill>
                </a:uFill>
                <a:latin typeface="Arial"/>
              </a:rPr>
              <a:t>Go to “Insert” and place your Mouse Over “Picture”</a:t>
            </a:r>
            <a:endParaRPr b="0" lang="ru-RU" sz="2000" spc="-1" strike="noStrike">
              <a:solidFill>
                <a:srgbClr val="003366"/>
              </a:solidFill>
              <a:uFill>
                <a:solidFill>
                  <a:srgbClr val="ffffff"/>
                </a:solidFill>
              </a:uFill>
              <a:latin typeface="Arial"/>
            </a:endParaRPr>
          </a:p>
          <a:p>
            <a:pPr marL="342720" indent="-342720">
              <a:lnSpc>
                <a:spcPct val="80000"/>
              </a:lnSpc>
              <a:spcBef>
                <a:spcPts val="499"/>
              </a:spcBef>
              <a:buClr>
                <a:srgbClr val="003366"/>
              </a:buClr>
              <a:buSzPct val="75000"/>
              <a:buFont typeface="Wingdings" charset="2"/>
              <a:buChar char=""/>
            </a:pPr>
            <a:r>
              <a:rPr b="0" lang="en-US" sz="2000" spc="-1" strike="noStrike">
                <a:solidFill>
                  <a:srgbClr val="003366"/>
                </a:solidFill>
                <a:uFill>
                  <a:solidFill>
                    <a:srgbClr val="ffffff"/>
                  </a:solidFill>
                </a:uFill>
                <a:latin typeface="Arial"/>
              </a:rPr>
              <a:t>Select “AutoShapes” and a Small Floating Menu Will Appear in the Editing Area</a:t>
            </a:r>
            <a:endParaRPr b="0" lang="ru-RU" sz="2000" spc="-1" strike="noStrike">
              <a:solidFill>
                <a:srgbClr val="003366"/>
              </a:solidFill>
              <a:uFill>
                <a:solidFill>
                  <a:srgbClr val="ffffff"/>
                </a:solidFill>
              </a:uFill>
              <a:latin typeface="Arial"/>
            </a:endParaRPr>
          </a:p>
          <a:p>
            <a:pPr marL="342720" indent="-342720">
              <a:lnSpc>
                <a:spcPct val="80000"/>
              </a:lnSpc>
              <a:spcBef>
                <a:spcPts val="499"/>
              </a:spcBef>
              <a:buClr>
                <a:srgbClr val="003366"/>
              </a:buClr>
              <a:buSzPct val="75000"/>
              <a:buFont typeface="Wingdings" charset="2"/>
              <a:buChar char=""/>
            </a:pPr>
            <a:r>
              <a:rPr b="0" lang="en-US" sz="2000" spc="-1" strike="noStrike">
                <a:solidFill>
                  <a:srgbClr val="003366"/>
                </a:solidFill>
                <a:uFill>
                  <a:solidFill>
                    <a:srgbClr val="ffffff"/>
                  </a:solidFill>
                </a:uFill>
                <a:latin typeface="Arial"/>
              </a:rPr>
              <a:t>Click on a Category of AutoShapes to see what Shapes are Available</a:t>
            </a:r>
            <a:endParaRPr b="0" lang="ru-RU" sz="2000" spc="-1" strike="noStrike">
              <a:solidFill>
                <a:srgbClr val="003366"/>
              </a:solidFill>
              <a:uFill>
                <a:solidFill>
                  <a:srgbClr val="ffffff"/>
                </a:solidFill>
              </a:uFill>
              <a:latin typeface="Arial"/>
            </a:endParaRPr>
          </a:p>
          <a:p>
            <a:pPr marL="342720" indent="-342720">
              <a:lnSpc>
                <a:spcPct val="80000"/>
              </a:lnSpc>
              <a:spcBef>
                <a:spcPts val="499"/>
              </a:spcBef>
              <a:buClr>
                <a:srgbClr val="003366"/>
              </a:buClr>
              <a:buSzPct val="75000"/>
              <a:buFont typeface="Wingdings" charset="2"/>
              <a:buChar char=""/>
            </a:pPr>
            <a:r>
              <a:rPr b="0" lang="en-US" sz="2000" spc="-1" strike="noStrike">
                <a:solidFill>
                  <a:srgbClr val="003366"/>
                </a:solidFill>
                <a:uFill>
                  <a:solidFill>
                    <a:srgbClr val="ffffff"/>
                  </a:solidFill>
                </a:uFill>
                <a:latin typeface="Arial"/>
              </a:rPr>
              <a:t>Click the Desired Shape from the Drop-Down and Draw it on Your Screen</a:t>
            </a:r>
            <a:endParaRPr b="0" lang="ru-RU" sz="2000" spc="-1" strike="noStrike">
              <a:solidFill>
                <a:srgbClr val="003366"/>
              </a:solidFill>
              <a:uFill>
                <a:solidFill>
                  <a:srgbClr val="ffffff"/>
                </a:solidFill>
              </a:uFill>
              <a:latin typeface="Arial"/>
            </a:endParaRPr>
          </a:p>
          <a:p>
            <a:pPr marL="342720" indent="-342720">
              <a:lnSpc>
                <a:spcPct val="80000"/>
              </a:lnSpc>
              <a:spcBef>
                <a:spcPts val="499"/>
              </a:spcBef>
              <a:buClr>
                <a:srgbClr val="003366"/>
              </a:buClr>
              <a:buSzPct val="75000"/>
              <a:buFont typeface="Wingdings" charset="2"/>
              <a:buChar char=""/>
            </a:pPr>
            <a:r>
              <a:rPr b="0" lang="en-US" sz="2000" spc="-1" strike="noStrike">
                <a:solidFill>
                  <a:srgbClr val="003366"/>
                </a:solidFill>
                <a:uFill>
                  <a:solidFill>
                    <a:srgbClr val="ffffff"/>
                  </a:solidFill>
                </a:uFill>
                <a:latin typeface="Arial"/>
              </a:rPr>
              <a:t>After Drawing an AutoShape, you and Position and Resize it as you Please</a:t>
            </a:r>
            <a:endParaRPr b="0" lang="ru-RU" sz="2000" spc="-1" strike="noStrike">
              <a:solidFill>
                <a:srgbClr val="003366"/>
              </a:solidFill>
              <a:uFill>
                <a:solidFill>
                  <a:srgbClr val="ffffff"/>
                </a:solidFill>
              </a:uFill>
              <a:latin typeface="Arial"/>
            </a:endParaRPr>
          </a:p>
          <a:p>
            <a:pPr marL="342720" indent="-342720">
              <a:lnSpc>
                <a:spcPct val="80000"/>
              </a:lnSpc>
              <a:spcBef>
                <a:spcPts val="499"/>
              </a:spcBef>
              <a:buClr>
                <a:srgbClr val="003366"/>
              </a:buClr>
              <a:buSzPct val="75000"/>
              <a:buFont typeface="Wingdings" charset="2"/>
              <a:buChar char=""/>
            </a:pPr>
            <a:r>
              <a:rPr b="0" lang="en-US" sz="2000" spc="-1" strike="noStrike">
                <a:solidFill>
                  <a:srgbClr val="003366"/>
                </a:solidFill>
                <a:uFill>
                  <a:solidFill>
                    <a:srgbClr val="ffffff"/>
                  </a:solidFill>
                </a:uFill>
                <a:latin typeface="Arial"/>
              </a:rPr>
              <a:t>Double-Click on an AutoShape to Change its Color and Other Options</a:t>
            </a:r>
            <a:endParaRPr b="0" lang="ru-RU" sz="2000" spc="-1" strike="noStrike">
              <a:solidFill>
                <a:srgbClr val="003366"/>
              </a:solidFill>
              <a:uFill>
                <a:solidFill>
                  <a:srgbClr val="ffffff"/>
                </a:solidFill>
              </a:uFill>
              <a:latin typeface="Arial"/>
            </a:endParaRPr>
          </a:p>
          <a:p>
            <a:pPr marL="342720" indent="-342720">
              <a:lnSpc>
                <a:spcPct val="80000"/>
              </a:lnSpc>
              <a:spcBef>
                <a:spcPts val="499"/>
              </a:spcBef>
            </a:pPr>
            <a:endParaRPr b="0" lang="ru-RU" sz="2000" spc="-1" strike="noStrike">
              <a:solidFill>
                <a:srgbClr val="003366"/>
              </a:solidFill>
              <a:uFill>
                <a:solidFill>
                  <a:srgbClr val="ffffff"/>
                </a:solidFill>
              </a:uFill>
              <a:latin typeface="Arial"/>
            </a:endParaRPr>
          </a:p>
        </p:txBody>
      </p:sp>
      <p:sp>
        <p:nvSpPr>
          <p:cNvPr id="134" name="CustomShape 3"/>
          <p:cNvSpPr/>
          <p:nvPr/>
        </p:nvSpPr>
        <p:spPr>
          <a:xfrm>
            <a:off x="7620120" y="1066680"/>
            <a:ext cx="685800" cy="685800"/>
          </a:xfrm>
          <a:prstGeom prst="smileyFace">
            <a:avLst>
              <a:gd name="adj" fmla="val 9282"/>
            </a:avLst>
          </a:prstGeom>
          <a:solidFill>
            <a:srgbClr val="ffff00"/>
          </a:solidFill>
          <a:ln w="9360">
            <a:solidFill>
              <a:srgbClr val="000000"/>
            </a:solidFill>
            <a:miter/>
          </a:ln>
        </p:spPr>
        <p:style>
          <a:lnRef idx="0"/>
          <a:fillRef idx="0"/>
          <a:effectRef idx="0"/>
          <a:fontRef idx="minor"/>
        </p:style>
      </p:sp>
      <p:sp>
        <p:nvSpPr>
          <p:cNvPr id="135" name="CustomShape 4"/>
          <p:cNvSpPr/>
          <p:nvPr/>
        </p:nvSpPr>
        <p:spPr>
          <a:xfrm>
            <a:off x="4648320" y="1066680"/>
            <a:ext cx="685800" cy="685800"/>
          </a:xfrm>
          <a:custGeom>
            <a:avLst/>
            <a:gdLst/>
            <a:ahLst/>
            <a:rect l="0" t="0" r="r" b="b"/>
            <a:pathLst>
              <a:path w="1907" h="1907">
                <a:moveTo>
                  <a:pt x="476" y="0"/>
                </a:moveTo>
                <a:lnTo>
                  <a:pt x="1429" y="0"/>
                </a:lnTo>
                <a:lnTo>
                  <a:pt x="1429" y="476"/>
                </a:lnTo>
                <a:lnTo>
                  <a:pt x="1906" y="476"/>
                </a:lnTo>
                <a:lnTo>
                  <a:pt x="1906" y="1429"/>
                </a:lnTo>
                <a:lnTo>
                  <a:pt x="1429" y="1429"/>
                </a:lnTo>
                <a:lnTo>
                  <a:pt x="1429" y="1906"/>
                </a:lnTo>
                <a:lnTo>
                  <a:pt x="476" y="1906"/>
                </a:lnTo>
                <a:lnTo>
                  <a:pt x="476" y="1429"/>
                </a:lnTo>
                <a:lnTo>
                  <a:pt x="0" y="1429"/>
                </a:lnTo>
                <a:lnTo>
                  <a:pt x="0" y="476"/>
                </a:lnTo>
                <a:lnTo>
                  <a:pt x="476" y="476"/>
                </a:lnTo>
                <a:lnTo>
                  <a:pt x="476" y="0"/>
                </a:lnTo>
              </a:path>
            </a:pathLst>
          </a:custGeom>
          <a:solidFill>
            <a:srgbClr val="ff0000"/>
          </a:solidFill>
          <a:ln w="9360">
            <a:solidFill>
              <a:srgbClr val="ff0000"/>
            </a:solidFill>
            <a:miter/>
          </a:ln>
        </p:spPr>
        <p:style>
          <a:lnRef idx="0"/>
          <a:fillRef idx="0"/>
          <a:effectRef idx="0"/>
          <a:fontRef idx="minor"/>
        </p:style>
      </p:sp>
      <p:sp>
        <p:nvSpPr>
          <p:cNvPr id="136" name="CustomShape 5"/>
          <p:cNvSpPr/>
          <p:nvPr/>
        </p:nvSpPr>
        <p:spPr>
          <a:xfrm>
            <a:off x="3733920" y="1066680"/>
            <a:ext cx="685800" cy="685800"/>
          </a:xfrm>
          <a:custGeom>
            <a:avLst/>
            <a:gdLst/>
            <a:ahLst/>
            <a:rect l="l" t="t" r="r" b="b"/>
            <a:pathLst>
              <a:path w="21600" h="21600">
                <a:moveTo>
                  <a:pt x="8458" y="0"/>
                </a:moveTo>
                <a:lnTo>
                  <a:pt x="0" y="3923"/>
                </a:lnTo>
                <a:lnTo>
                  <a:pt x="7564" y="8416"/>
                </a:lnTo>
                <a:lnTo>
                  <a:pt x="4993" y="9720"/>
                </a:lnTo>
                <a:lnTo>
                  <a:pt x="12197" y="13904"/>
                </a:lnTo>
                <a:lnTo>
                  <a:pt x="9987" y="14934"/>
                </a:lnTo>
                <a:lnTo>
                  <a:pt x="21600" y="21600"/>
                </a:lnTo>
                <a:lnTo>
                  <a:pt x="14768" y="12911"/>
                </a:lnTo>
                <a:lnTo>
                  <a:pt x="16558" y="12016"/>
                </a:lnTo>
                <a:lnTo>
                  <a:pt x="11030" y="6840"/>
                </a:lnTo>
                <a:lnTo>
                  <a:pt x="12831" y="6120"/>
                </a:lnTo>
                <a:lnTo>
                  <a:pt x="8458" y="0"/>
                </a:lnTo>
                <a:close/>
              </a:path>
            </a:pathLst>
          </a:custGeom>
          <a:solidFill>
            <a:srgbClr val="ffff00"/>
          </a:solidFill>
          <a:ln w="9360">
            <a:solidFill>
              <a:srgbClr val="000000"/>
            </a:solidFill>
            <a:miter/>
          </a:ln>
        </p:spPr>
        <p:style>
          <a:lnRef idx="0"/>
          <a:fillRef idx="0"/>
          <a:effectRef idx="0"/>
          <a:fontRef idx="minor"/>
        </p:style>
      </p:sp>
      <p:sp>
        <p:nvSpPr>
          <p:cNvPr id="137" name="CustomShape 6"/>
          <p:cNvSpPr/>
          <p:nvPr/>
        </p:nvSpPr>
        <p:spPr>
          <a:xfrm>
            <a:off x="5715000" y="1066680"/>
            <a:ext cx="685800" cy="685800"/>
          </a:xfrm>
          <a:custGeom>
            <a:avLst/>
            <a:gdLst/>
            <a:ahLst/>
            <a:rect l="0" t="0" r="r" b="b"/>
            <a:pathLst>
              <a:path w="1907" h="1907">
                <a:moveTo>
                  <a:pt x="476" y="1906"/>
                </a:moveTo>
                <a:lnTo>
                  <a:pt x="476" y="476"/>
                </a:lnTo>
                <a:lnTo>
                  <a:pt x="0" y="476"/>
                </a:lnTo>
                <a:lnTo>
                  <a:pt x="953" y="0"/>
                </a:lnTo>
                <a:lnTo>
                  <a:pt x="1906" y="476"/>
                </a:lnTo>
                <a:lnTo>
                  <a:pt x="1429" y="476"/>
                </a:lnTo>
                <a:lnTo>
                  <a:pt x="1429" y="1906"/>
                </a:lnTo>
                <a:lnTo>
                  <a:pt x="476" y="1906"/>
                </a:lnTo>
              </a:path>
            </a:pathLst>
          </a:custGeom>
          <a:solidFill>
            <a:srgbClr val="00ff00"/>
          </a:solidFill>
          <a:ln w="9360">
            <a:solidFill>
              <a:srgbClr val="000000"/>
            </a:solidFill>
            <a:miter/>
          </a:ln>
        </p:spPr>
        <p:style>
          <a:lnRef idx="0"/>
          <a:fillRef idx="0"/>
          <a:effectRef idx="0"/>
          <a:fontRef idx="minor"/>
        </p:style>
      </p:sp>
      <p:sp>
        <p:nvSpPr>
          <p:cNvPr id="138" name="CustomShape 7"/>
          <p:cNvSpPr/>
          <p:nvPr/>
        </p:nvSpPr>
        <p:spPr>
          <a:xfrm>
            <a:off x="6705720" y="1066680"/>
            <a:ext cx="685800" cy="685800"/>
          </a:xfrm>
          <a:custGeom>
            <a:avLst/>
            <a:gdLst/>
            <a:ahLst/>
            <a:rect l="l" t="t"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800000"/>
          </a:solidFill>
          <a:ln w="9360">
            <a:solidFill>
              <a:srgbClr val="000000"/>
            </a:solidFill>
            <a:miter/>
          </a:ln>
        </p:spPr>
        <p:style>
          <a:lnRef idx="0"/>
          <a:fillRef idx="0"/>
          <a:effectRef idx="0"/>
          <a:fontRef idx="minor"/>
        </p:style>
      </p:sp>
      <p:sp>
        <p:nvSpPr>
          <p:cNvPr id="139" name="CustomShape 8" hidden="1"/>
          <p:cNvSpPr/>
          <p:nvPr/>
        </p:nvSpPr>
        <p:spPr>
          <a:xfrm>
            <a:off x="8255160" y="254160"/>
            <a:ext cx="380880" cy="317520"/>
          </a:xfrm>
          <a:prstGeom prst="wedgeRoundRectCallout">
            <a:avLst>
              <a:gd name="adj1" fmla="val -43518"/>
              <a:gd name="adj2" fmla="val 70000"/>
              <a:gd name="adj3" fmla="val 16667"/>
            </a:avLst>
          </a:prstGeom>
          <a:solidFill>
            <a:srgbClr val="33cccc">
              <a:alpha val="25000"/>
            </a:srgbClr>
          </a:solidFill>
          <a:ln w="19080">
            <a:solidFill>
              <a:srgbClr val="003366"/>
            </a:solidFill>
            <a:miter/>
          </a:ln>
        </p:spPr>
        <p:style>
          <a:lnRef idx="0"/>
          <a:fillRef idx="0"/>
          <a:effectRef idx="0"/>
          <a:fontRef idx="minor"/>
        </p:style>
        <p:txBody>
          <a:bodyPr wrap="none" lIns="90000" rIns="90000" tIns="46800" bIns="46800" anchor="ctr"/>
          <a:p>
            <a:pPr algn="ctr">
              <a:lnSpc>
                <a:spcPct val="100000"/>
              </a:lnSpc>
            </a:pPr>
            <a:r>
              <a:rPr b="1" lang="en-US" sz="1400" spc="-1" strike="noStrike">
                <a:solidFill>
                  <a:srgbClr val="003366"/>
                </a:solidFill>
                <a:uFill>
                  <a:solidFill>
                    <a:srgbClr val="ffffff"/>
                  </a:solidFill>
                </a:uFill>
                <a:latin typeface="Tahoma"/>
              </a:rPr>
              <a:t>0</a:t>
            </a:r>
            <a:endParaRPr b="0" lang="ru-RU" sz="1400" spc="-1" strike="noStrike">
              <a:solidFill>
                <a:srgbClr val="003366"/>
              </a:solidFill>
              <a:uFill>
                <a:solidFill>
                  <a:srgbClr val="ffffff"/>
                </a:solidFill>
              </a:uFill>
              <a:latin typeface="Arial"/>
            </a:endParaRPr>
          </a:p>
        </p:txBody>
      </p:sp>
    </p:spTree>
  </p:cSld>
  <p:timing>
    <p:tnLst>
      <p:par>
        <p:cTn id="58" dur="indefinite" restart="never" nodeType="tmRoot">
          <p:childTnLst>
            <p:seq>
              <p:cTn id="59"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834120" y="834120"/>
            <a:ext cx="7779960" cy="998280"/>
          </a:xfrm>
          <a:prstGeom prst="rect">
            <a:avLst/>
          </a:prstGeom>
          <a:noFill/>
          <a:ln>
            <a:noFill/>
          </a:ln>
        </p:spPr>
        <p:txBody>
          <a:bodyPr anchor="b"/>
          <a:p>
            <a:pPr/>
            <a:r>
              <a:rPr b="1" lang="en-US" sz="3600" spc="-1" strike="noStrike">
                <a:solidFill>
                  <a:srgbClr val="006666"/>
                </a:solidFill>
                <a:uFill>
                  <a:solidFill>
                    <a:srgbClr val="ffffff"/>
                  </a:solidFill>
                </a:uFill>
                <a:latin typeface="Arial"/>
              </a:rPr>
              <a:t>Advanced AutoShapes</a:t>
            </a:r>
            <a:endParaRPr b="1" lang="ru-RU" sz="3600" spc="-1" strike="noStrike">
              <a:solidFill>
                <a:srgbClr val="006666"/>
              </a:solidFill>
              <a:uFill>
                <a:solidFill>
                  <a:srgbClr val="ffffff"/>
                </a:solidFill>
              </a:uFill>
              <a:latin typeface="Arial"/>
            </a:endParaRPr>
          </a:p>
        </p:txBody>
      </p:sp>
      <p:sp>
        <p:nvSpPr>
          <p:cNvPr id="141" name="CustomShape 2"/>
          <p:cNvSpPr/>
          <p:nvPr/>
        </p:nvSpPr>
        <p:spPr>
          <a:xfrm>
            <a:off x="1981080" y="4800600"/>
            <a:ext cx="1523880" cy="1143000"/>
          </a:xfrm>
          <a:prstGeom prst="flowChartProcess">
            <a:avLst/>
          </a:prstGeom>
          <a:solidFill>
            <a:srgbClr val="993300"/>
          </a:solidFill>
          <a:ln w="9360">
            <a:solidFill>
              <a:srgbClr val="003366"/>
            </a:solidFill>
            <a:miter/>
          </a:ln>
        </p:spPr>
        <p:style>
          <a:lnRef idx="0"/>
          <a:fillRef idx="0"/>
          <a:effectRef idx="0"/>
          <a:fontRef idx="minor"/>
        </p:style>
      </p:sp>
      <p:sp>
        <p:nvSpPr>
          <p:cNvPr id="142" name="CustomShape 3"/>
          <p:cNvSpPr/>
          <p:nvPr/>
        </p:nvSpPr>
        <p:spPr>
          <a:xfrm>
            <a:off x="2057040" y="5181840"/>
            <a:ext cx="137160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spcBef>
                <a:spcPts val="1123"/>
              </a:spcBef>
            </a:pPr>
            <a:r>
              <a:rPr b="0" lang="en-US" sz="1800" spc="-1" strike="noStrike">
                <a:solidFill>
                  <a:srgbClr val="ffffff"/>
                </a:solidFill>
                <a:uFill>
                  <a:solidFill>
                    <a:srgbClr val="ffffff"/>
                  </a:solidFill>
                </a:uFill>
                <a:latin typeface="Arial"/>
              </a:rPr>
              <a:t>Phase One</a:t>
            </a:r>
            <a:endParaRPr b="0" lang="ru-RU" sz="1800" spc="-1" strike="noStrike">
              <a:solidFill>
                <a:srgbClr val="003366"/>
              </a:solidFill>
              <a:uFill>
                <a:solidFill>
                  <a:srgbClr val="ffffff"/>
                </a:solidFill>
              </a:uFill>
              <a:latin typeface="Arial"/>
            </a:endParaRPr>
          </a:p>
        </p:txBody>
      </p:sp>
      <p:sp>
        <p:nvSpPr>
          <p:cNvPr id="143" name="CustomShape 4"/>
          <p:cNvSpPr/>
          <p:nvPr/>
        </p:nvSpPr>
        <p:spPr>
          <a:xfrm>
            <a:off x="5638680" y="4800600"/>
            <a:ext cx="1523880" cy="1143000"/>
          </a:xfrm>
          <a:prstGeom prst="flowChartProcess">
            <a:avLst/>
          </a:prstGeom>
          <a:solidFill>
            <a:srgbClr val="00ff00"/>
          </a:solidFill>
          <a:ln w="9360">
            <a:solidFill>
              <a:srgbClr val="003366"/>
            </a:solidFill>
            <a:miter/>
          </a:ln>
        </p:spPr>
        <p:style>
          <a:lnRef idx="0"/>
          <a:fillRef idx="0"/>
          <a:effectRef idx="0"/>
          <a:fontRef idx="minor"/>
        </p:style>
      </p:sp>
      <p:sp>
        <p:nvSpPr>
          <p:cNvPr id="144" name="CustomShape 5"/>
          <p:cNvSpPr/>
          <p:nvPr/>
        </p:nvSpPr>
        <p:spPr>
          <a:xfrm>
            <a:off x="5714640" y="5181480"/>
            <a:ext cx="137160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spcBef>
                <a:spcPts val="1123"/>
              </a:spcBef>
            </a:pPr>
            <a:r>
              <a:rPr b="0" lang="en-US" sz="1800" spc="-1" strike="noStrike">
                <a:solidFill>
                  <a:srgbClr val="ffffff"/>
                </a:solidFill>
                <a:uFill>
                  <a:solidFill>
                    <a:srgbClr val="ffffff"/>
                  </a:solidFill>
                </a:uFill>
                <a:latin typeface="Arial"/>
              </a:rPr>
              <a:t>Phase Two</a:t>
            </a:r>
            <a:endParaRPr b="0" lang="ru-RU" sz="1800" spc="-1" strike="noStrike">
              <a:solidFill>
                <a:srgbClr val="003366"/>
              </a:solidFill>
              <a:uFill>
                <a:solidFill>
                  <a:srgbClr val="ffffff"/>
                </a:solidFill>
              </a:uFill>
              <a:latin typeface="Arial"/>
            </a:endParaRPr>
          </a:p>
        </p:txBody>
      </p:sp>
      <p:sp>
        <p:nvSpPr>
          <p:cNvPr id="145" name="CustomShape 6"/>
          <p:cNvSpPr/>
          <p:nvPr/>
        </p:nvSpPr>
        <p:spPr>
          <a:xfrm>
            <a:off x="3962160" y="5029200"/>
            <a:ext cx="1142640" cy="609480"/>
          </a:xfrm>
          <a:prstGeom prst="flowChartDecision">
            <a:avLst/>
          </a:prstGeom>
          <a:solidFill>
            <a:srgbClr val="ffff00"/>
          </a:solidFill>
          <a:ln w="9360">
            <a:solidFill>
              <a:srgbClr val="003366"/>
            </a:solidFill>
            <a:miter/>
          </a:ln>
        </p:spPr>
        <p:style>
          <a:lnRef idx="0"/>
          <a:fillRef idx="0"/>
          <a:effectRef idx="0"/>
          <a:fontRef idx="minor"/>
        </p:style>
      </p:sp>
      <p:sp>
        <p:nvSpPr>
          <p:cNvPr id="146" name="Line 7"/>
          <p:cNvSpPr/>
          <p:nvPr/>
        </p:nvSpPr>
        <p:spPr>
          <a:xfrm>
            <a:off x="3505320" y="5333760"/>
            <a:ext cx="456840" cy="0"/>
          </a:xfrm>
          <a:prstGeom prst="line">
            <a:avLst/>
          </a:prstGeom>
          <a:ln w="9360">
            <a:solidFill>
              <a:srgbClr val="003366"/>
            </a:solidFill>
            <a:miter/>
            <a:tailEnd len="med" type="triangle" w="med"/>
          </a:ln>
        </p:spPr>
        <p:style>
          <a:lnRef idx="0"/>
          <a:fillRef idx="0"/>
          <a:effectRef idx="0"/>
          <a:fontRef idx="minor"/>
        </p:style>
      </p:sp>
      <p:sp>
        <p:nvSpPr>
          <p:cNvPr id="147" name="Line 8"/>
          <p:cNvSpPr/>
          <p:nvPr/>
        </p:nvSpPr>
        <p:spPr>
          <a:xfrm>
            <a:off x="5105160" y="5333760"/>
            <a:ext cx="533160" cy="0"/>
          </a:xfrm>
          <a:prstGeom prst="line">
            <a:avLst/>
          </a:prstGeom>
          <a:ln w="9360">
            <a:solidFill>
              <a:srgbClr val="003366"/>
            </a:solidFill>
            <a:miter/>
            <a:tailEnd len="med" type="triangle" w="med"/>
          </a:ln>
        </p:spPr>
        <p:style>
          <a:lnRef idx="0"/>
          <a:fillRef idx="0"/>
          <a:effectRef idx="0"/>
          <a:fontRef idx="minor"/>
        </p:style>
      </p:sp>
      <p:sp>
        <p:nvSpPr>
          <p:cNvPr id="148" name="CustomShape 9"/>
          <p:cNvSpPr/>
          <p:nvPr/>
        </p:nvSpPr>
        <p:spPr>
          <a:xfrm>
            <a:off x="3733560" y="4724280"/>
            <a:ext cx="1599840" cy="1202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spcBef>
                <a:spcPts val="1123"/>
              </a:spcBef>
            </a:pPr>
            <a:r>
              <a:rPr b="0" lang="en-US" sz="1800" spc="-1" strike="noStrike">
                <a:solidFill>
                  <a:srgbClr val="003366"/>
                </a:solidFill>
                <a:uFill>
                  <a:solidFill>
                    <a:srgbClr val="ffffff"/>
                  </a:solidFill>
                </a:uFill>
                <a:latin typeface="Arial"/>
              </a:rPr>
              <a:t>Research</a:t>
            </a:r>
            <a:endParaRPr b="0" lang="ru-RU" sz="1800" spc="-1" strike="noStrike">
              <a:solidFill>
                <a:srgbClr val="003366"/>
              </a:solidFill>
              <a:uFill>
                <a:solidFill>
                  <a:srgbClr val="ffffff"/>
                </a:solidFill>
              </a:uFill>
              <a:latin typeface="Arial"/>
            </a:endParaRPr>
          </a:p>
          <a:p>
            <a:pPr algn="ctr">
              <a:spcBef>
                <a:spcPts val="1123"/>
              </a:spcBef>
            </a:pPr>
            <a:r>
              <a:rPr b="0" lang="en-US" sz="1800" spc="-1" strike="noStrike">
                <a:solidFill>
                  <a:srgbClr val="003366"/>
                </a:solidFill>
                <a:uFill>
                  <a:solidFill>
                    <a:srgbClr val="ffffff"/>
                  </a:solidFill>
                </a:uFill>
                <a:latin typeface="Arial"/>
              </a:rPr>
              <a:t>&amp;</a:t>
            </a:r>
            <a:endParaRPr b="0" lang="ru-RU" sz="1800" spc="-1" strike="noStrike">
              <a:solidFill>
                <a:srgbClr val="003366"/>
              </a:solidFill>
              <a:uFill>
                <a:solidFill>
                  <a:srgbClr val="ffffff"/>
                </a:solidFill>
              </a:uFill>
              <a:latin typeface="Arial"/>
            </a:endParaRPr>
          </a:p>
          <a:p>
            <a:pPr algn="ctr">
              <a:spcBef>
                <a:spcPts val="1123"/>
              </a:spcBef>
            </a:pPr>
            <a:r>
              <a:rPr b="0" lang="en-US" sz="1800" spc="-1" strike="noStrike">
                <a:solidFill>
                  <a:srgbClr val="003366"/>
                </a:solidFill>
                <a:uFill>
                  <a:solidFill>
                    <a:srgbClr val="ffffff"/>
                  </a:solidFill>
                </a:uFill>
                <a:latin typeface="Arial"/>
              </a:rPr>
              <a:t>Development</a:t>
            </a:r>
            <a:endParaRPr b="0" lang="ru-RU" sz="1800" spc="-1" strike="noStrike">
              <a:solidFill>
                <a:srgbClr val="003366"/>
              </a:solidFill>
              <a:uFill>
                <a:solidFill>
                  <a:srgbClr val="ffffff"/>
                </a:solidFill>
              </a:uFill>
              <a:latin typeface="Arial"/>
            </a:endParaRPr>
          </a:p>
        </p:txBody>
      </p:sp>
      <p:sp>
        <p:nvSpPr>
          <p:cNvPr id="149" name="TextShape 10"/>
          <p:cNvSpPr txBox="1"/>
          <p:nvPr/>
        </p:nvSpPr>
        <p:spPr>
          <a:xfrm>
            <a:off x="838080" y="2361960"/>
            <a:ext cx="7693200" cy="3724200"/>
          </a:xfrm>
          <a:prstGeom prst="rect">
            <a:avLst/>
          </a:prstGeom>
          <a:noFill/>
          <a:ln>
            <a:noFill/>
          </a:ln>
        </p:spPr>
        <p:txBody>
          <a:bodyPr>
            <a:normAutofit/>
          </a:bodyPr>
          <a:p>
            <a:pPr marL="342720" indent="-342720">
              <a:spcBef>
                <a:spcPts val="697"/>
              </a:spcBef>
              <a:buClr>
                <a:srgbClr val="003366"/>
              </a:buClr>
              <a:buSzPct val="75000"/>
              <a:buFont typeface="Wingdings" charset="2"/>
              <a:buChar char=""/>
            </a:pPr>
            <a:r>
              <a:rPr b="0" lang="en-US" sz="2800" spc="-1" strike="noStrike">
                <a:solidFill>
                  <a:srgbClr val="003366"/>
                </a:solidFill>
                <a:uFill>
                  <a:solidFill>
                    <a:srgbClr val="ffffff"/>
                  </a:solidFill>
                </a:uFill>
                <a:latin typeface="Arial"/>
              </a:rPr>
              <a:t>By selecting several AutoShapes and right-clicking, you can group them together.</a:t>
            </a:r>
            <a:endParaRPr b="0" lang="ru-RU" sz="2800" spc="-1" strike="noStrike">
              <a:solidFill>
                <a:srgbClr val="003366"/>
              </a:solidFill>
              <a:uFill>
                <a:solidFill>
                  <a:srgbClr val="ffffff"/>
                </a:solidFill>
              </a:uFill>
              <a:latin typeface="Arial"/>
            </a:endParaRPr>
          </a:p>
          <a:p>
            <a:pPr marL="342720" indent="-342720">
              <a:spcBef>
                <a:spcPts val="697"/>
              </a:spcBef>
              <a:buClr>
                <a:srgbClr val="003366"/>
              </a:buClr>
              <a:buSzPct val="75000"/>
              <a:buFont typeface="Wingdings" charset="2"/>
              <a:buChar char=""/>
            </a:pPr>
            <a:r>
              <a:rPr b="0" lang="en-US" sz="2800" spc="-1" strike="noStrike">
                <a:solidFill>
                  <a:srgbClr val="003366"/>
                </a:solidFill>
                <a:uFill>
                  <a:solidFill>
                    <a:srgbClr val="ffffff"/>
                  </a:solidFill>
                </a:uFill>
                <a:latin typeface="Arial"/>
              </a:rPr>
              <a:t>Any of the Custom Animations we Used for Text Sections can be Applied to Groups or Single AutoShapes</a:t>
            </a:r>
            <a:endParaRPr b="0" lang="ru-RU" sz="2800" spc="-1" strike="noStrike">
              <a:solidFill>
                <a:srgbClr val="003366"/>
              </a:solidFill>
              <a:uFill>
                <a:solidFill>
                  <a:srgbClr val="ffffff"/>
                </a:solidFill>
              </a:uFill>
              <a:latin typeface="Arial"/>
            </a:endParaRPr>
          </a:p>
        </p:txBody>
      </p:sp>
      <p:sp>
        <p:nvSpPr>
          <p:cNvPr id="150" name="CustomShape 11" hidden="1"/>
          <p:cNvSpPr/>
          <p:nvPr/>
        </p:nvSpPr>
        <p:spPr>
          <a:xfrm>
            <a:off x="8255160" y="254160"/>
            <a:ext cx="380880" cy="317520"/>
          </a:xfrm>
          <a:prstGeom prst="wedgeRoundRectCallout">
            <a:avLst>
              <a:gd name="adj1" fmla="val -43518"/>
              <a:gd name="adj2" fmla="val 70000"/>
              <a:gd name="adj3" fmla="val 16667"/>
            </a:avLst>
          </a:prstGeom>
          <a:solidFill>
            <a:srgbClr val="33cccc">
              <a:alpha val="25000"/>
            </a:srgbClr>
          </a:solidFill>
          <a:ln w="19080">
            <a:solidFill>
              <a:srgbClr val="003366"/>
            </a:solidFill>
            <a:miter/>
          </a:ln>
        </p:spPr>
        <p:style>
          <a:lnRef idx="0"/>
          <a:fillRef idx="0"/>
          <a:effectRef idx="0"/>
          <a:fontRef idx="minor"/>
        </p:style>
        <p:txBody>
          <a:bodyPr wrap="none" lIns="90000" rIns="90000" tIns="46800" bIns="46800" anchor="ctr"/>
          <a:p>
            <a:pPr algn="ctr">
              <a:lnSpc>
                <a:spcPct val="100000"/>
              </a:lnSpc>
            </a:pPr>
            <a:r>
              <a:rPr b="1" lang="en-US" sz="1400" spc="-1" strike="noStrike">
                <a:solidFill>
                  <a:srgbClr val="003366"/>
                </a:solidFill>
                <a:uFill>
                  <a:solidFill>
                    <a:srgbClr val="ffffff"/>
                  </a:solidFill>
                </a:uFill>
                <a:latin typeface="Tahoma"/>
              </a:rPr>
              <a:t>0</a:t>
            </a:r>
            <a:endParaRPr b="0" lang="ru-RU" sz="1400" spc="-1" strike="noStrike">
              <a:solidFill>
                <a:srgbClr val="003366"/>
              </a:solidFill>
              <a:uFill>
                <a:solidFill>
                  <a:srgbClr val="ffffff"/>
                </a:solidFill>
              </a:uFill>
              <a:latin typeface="Arial"/>
            </a:endParaRPr>
          </a:p>
        </p:txBody>
      </p:sp>
    </p:spTree>
  </p:cSld>
  <p:timing>
    <p:tnLst>
      <p:par>
        <p:cTn id="60" dur="indefinite" restart="never" nodeType="tmRoot">
          <p:childTnLst>
            <p:seq>
              <p:cTn id="61" dur="indefinite" nodeType="mainSeq">
                <p:childTnLst>
                  <p:par>
                    <p:cTn id="62" fill="hold">
                      <p:stCondLst>
                        <p:cond delay="indefinite"/>
                      </p:stCondLst>
                      <p:childTnLst>
                        <p:par>
                          <p:cTn id="63" fill="hold">
                            <p:stCondLst>
                              <p:cond delay="0"/>
                            </p:stCondLst>
                            <p:childTnLst>
                              <p:par>
                                <p:cTn id="64" nodeType="clickEffect" fill="hold" presetClass="entr" presetID="2" presetSubtype="8">
                                  <p:stCondLst>
                                    <p:cond delay="0"/>
                                  </p:stCondLst>
                                  <p:childTnLst>
                                    <p:set>
                                      <p:cBhvr>
                                        <p:cTn id="65" dur="1" fill="hold">
                                          <p:stCondLst>
                                            <p:cond delay="0"/>
                                          </p:stCondLst>
                                        </p:cTn>
                                        <p:tgtEl>
                                          <p:spTgt spid="-1"/>
                                        </p:tgtEl>
                                        <p:attrNameLst>
                                          <p:attrName>style.visibility</p:attrName>
                                        </p:attrNameLst>
                                      </p:cBhvr>
                                      <p:to>
                                        <p:strVal val="visible"/>
                                      </p:to>
                                    </p:set>
                                    <p:anim calcmode="lin" valueType="num">
                                      <p:cBhvr additive="base">
                                        <p:cTn id="66" dur="1000" fill="hold"/>
                                        <p:tgtEl>
                                          <p:spTgt spid="-1"/>
                                        </p:tgtEl>
                                        <p:attrNameLst>
                                          <p:attrName>ppt_x</p:attrName>
                                        </p:attrNameLst>
                                      </p:cBhvr>
                                      <p:tavLst>
                                        <p:tav tm="0">
                                          <p:val>
                                            <p:strVal val="0-#ppt_w/2"/>
                                          </p:val>
                                        </p:tav>
                                        <p:tav tm="100000">
                                          <p:val>
                                            <p:strVal val="#ppt_x"/>
                                          </p:val>
                                        </p:tav>
                                      </p:tavLst>
                                    </p:anim>
                                    <p:anim calcmode="lin" valueType="num">
                                      <p:cBhvr additive="base">
                                        <p:cTn id="67" dur="1000" fill="hold"/>
                                        <p:tgtEl>
                                          <p:spTgt spid="-1"/>
                                        </p:tgtEl>
                                        <p:attrNameLst>
                                          <p:attrName>ppt_y</p:attrName>
                                        </p:attrNameLst>
                                      </p:cBhvr>
                                      <p:tavLst>
                                        <p:tav tm="0">
                                          <p:val>
                                            <p:strVal val="#ppt_y"/>
                                          </p:val>
                                        </p:tav>
                                        <p:tav tm="100000">
                                          <p:val>
                                            <p:strVal val="#ppt_y"/>
                                          </p:val>
                                        </p:tav>
                                      </p:tavLst>
                                    </p:anim>
                                  </p:childTnLst>
                                </p:cTn>
                              </p:par>
                            </p:childTnLst>
                          </p:cTn>
                        </p:par>
                        <p:par>
                          <p:cTn id="68" fill="hold">
                            <p:stCondLst>
                              <p:cond delay="1000"/>
                            </p:stCondLst>
                            <p:childTnLst>
                              <p:par>
                                <p:cTn id="69" nodeType="afterEffect" fill="hold" presetClass="entr" presetID="2" presetSubtype="2">
                                  <p:stCondLst>
                                    <p:cond delay="500"/>
                                  </p:stCondLst>
                                  <p:childTnLst>
                                    <p:set>
                                      <p:cBhvr>
                                        <p:cTn id="70" dur="1" fill="hold">
                                          <p:stCondLst>
                                            <p:cond delay="0"/>
                                          </p:stCondLst>
                                        </p:cTn>
                                        <p:tgtEl>
                                          <p:spTgt spid="-1"/>
                                        </p:tgtEl>
                                        <p:attrNameLst>
                                          <p:attrName>style.visibility</p:attrName>
                                        </p:attrNameLst>
                                      </p:cBhvr>
                                      <p:to>
                                        <p:strVal val="visible"/>
                                      </p:to>
                                    </p:set>
                                    <p:anim calcmode="lin" valueType="num">
                                      <p:cBhvr additive="base">
                                        <p:cTn id="71" dur="1000" fill="hold"/>
                                        <p:tgtEl>
                                          <p:spTgt spid="-1"/>
                                        </p:tgtEl>
                                        <p:attrNameLst>
                                          <p:attrName>ppt_x</p:attrName>
                                        </p:attrNameLst>
                                      </p:cBhvr>
                                      <p:tavLst>
                                        <p:tav tm="0">
                                          <p:val>
                                            <p:strVal val="1+#ppt_w/2"/>
                                          </p:val>
                                        </p:tav>
                                        <p:tav tm="100000">
                                          <p:val>
                                            <p:strVal val="#ppt_x"/>
                                          </p:val>
                                        </p:tav>
                                      </p:tavLst>
                                    </p:anim>
                                    <p:anim calcmode="lin" valueType="num">
                                      <p:cBhvr additive="base">
                                        <p:cTn id="72" dur="1000" fill="hold"/>
                                        <p:tgtEl>
                                          <p:spTgt spid="-1"/>
                                        </p:tgtEl>
                                        <p:attrNameLst>
                                          <p:attrName>ppt_y</p:attrName>
                                        </p:attrNameLst>
                                      </p:cBhvr>
                                      <p:tavLst>
                                        <p:tav tm="0">
                                          <p:val>
                                            <p:strVal val="#ppt_y"/>
                                          </p:val>
                                        </p:tav>
                                        <p:tav tm="100000">
                                          <p:val>
                                            <p:strVal val="#ppt_y"/>
                                          </p:val>
                                        </p:tav>
                                      </p:tavLst>
                                    </p:anim>
                                  </p:childTnLst>
                                </p:cTn>
                              </p:par>
                            </p:childTnLst>
                          </p:cTn>
                        </p:par>
                        <p:par>
                          <p:cTn id="73" fill="hold">
                            <p:stCondLst>
                              <p:cond delay="2500"/>
                            </p:stCondLst>
                            <p:childTnLst>
                              <p:par>
                                <p:cTn id="74" nodeType="afterEffect" fill="hold" presetClass="entr" presetID="9">
                                  <p:stCondLst>
                                    <p:cond delay="500"/>
                                  </p:stCondLst>
                                  <p:childTnLst>
                                    <p:set>
                                      <p:cBhvr>
                                        <p:cTn id="75" dur="1" fill="hold">
                                          <p:stCondLst>
                                            <p:cond delay="0"/>
                                          </p:stCondLst>
                                        </p:cTn>
                                        <p:tgtEl>
                                          <p:spTgt spid="-1"/>
                                        </p:tgtEl>
                                        <p:attrNameLst>
                                          <p:attrName>style.visibility</p:attrName>
                                        </p:attrNameLst>
                                      </p:cBhvr>
                                      <p:to>
                                        <p:strVal val="visible"/>
                                      </p:to>
                                    </p:set>
                                    <p:animEffect filter="dissolve" transition="in">
                                      <p:cBhvr additive="repl">
                                        <p:cTn id="76" dur="2000"/>
                                        <p:tgtEl>
                                          <p:spTgt spid="-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834120" y="834120"/>
            <a:ext cx="7779960" cy="998280"/>
          </a:xfrm>
          <a:prstGeom prst="rect">
            <a:avLst/>
          </a:prstGeom>
          <a:noFill/>
          <a:ln>
            <a:noFill/>
          </a:ln>
        </p:spPr>
        <p:txBody>
          <a:bodyPr anchor="b"/>
          <a:p>
            <a:pPr/>
            <a:r>
              <a:rPr b="1" lang="en-US" sz="3600" spc="-1" strike="noStrike">
                <a:solidFill>
                  <a:srgbClr val="006666"/>
                </a:solidFill>
                <a:uFill>
                  <a:solidFill>
                    <a:srgbClr val="ffffff"/>
                  </a:solidFill>
                </a:uFill>
                <a:latin typeface="Arial"/>
              </a:rPr>
              <a:t>Embedding Video</a:t>
            </a:r>
            <a:endParaRPr b="1" lang="ru-RU" sz="3600" spc="-1" strike="noStrike">
              <a:solidFill>
                <a:srgbClr val="006666"/>
              </a:solidFill>
              <a:uFill>
                <a:solidFill>
                  <a:srgbClr val="ffffff"/>
                </a:solidFill>
              </a:uFill>
              <a:latin typeface="Arial"/>
            </a:endParaRPr>
          </a:p>
        </p:txBody>
      </p:sp>
      <p:sp>
        <p:nvSpPr>
          <p:cNvPr id="152" name="TextShape 2"/>
          <p:cNvSpPr txBox="1"/>
          <p:nvPr/>
        </p:nvSpPr>
        <p:spPr>
          <a:xfrm>
            <a:off x="838080" y="2361960"/>
            <a:ext cx="4648320" cy="4190760"/>
          </a:xfrm>
          <a:prstGeom prst="rect">
            <a:avLst/>
          </a:prstGeom>
          <a:noFill/>
          <a:ln>
            <a:noFill/>
          </a:ln>
        </p:spPr>
        <p:txBody>
          <a:bodyPr>
            <a:normAutofit/>
          </a:bodyPr>
          <a:p>
            <a:pPr marL="342720" indent="-342720">
              <a:spcBef>
                <a:spcPts val="499"/>
              </a:spcBef>
              <a:buClr>
                <a:srgbClr val="003366"/>
              </a:buClr>
              <a:buSzPct val="75000"/>
              <a:buFont typeface="Wingdings" charset="2"/>
              <a:buChar char=""/>
            </a:pPr>
            <a:r>
              <a:rPr b="0" lang="en-US" sz="2000" spc="-1" strike="noStrike">
                <a:solidFill>
                  <a:srgbClr val="003366"/>
                </a:solidFill>
                <a:uFill>
                  <a:solidFill>
                    <a:srgbClr val="ffffff"/>
                  </a:solidFill>
                </a:uFill>
                <a:latin typeface="Arial"/>
              </a:rPr>
              <a:t>To Play a Video in Your Slide Show, go to “Insert” and Place your Mouse Over “Movies and Sounds” then Select “Movie From File”</a:t>
            </a:r>
            <a:endParaRPr b="0" lang="ru-RU" sz="2000" spc="-1" strike="noStrike">
              <a:solidFill>
                <a:srgbClr val="003366"/>
              </a:solidFill>
              <a:uFill>
                <a:solidFill>
                  <a:srgbClr val="ffffff"/>
                </a:solidFill>
              </a:uFill>
              <a:latin typeface="Arial"/>
            </a:endParaRPr>
          </a:p>
          <a:p>
            <a:pPr marL="342720" indent="-342720">
              <a:spcBef>
                <a:spcPts val="499"/>
              </a:spcBef>
              <a:buClr>
                <a:srgbClr val="003366"/>
              </a:buClr>
              <a:buSzPct val="75000"/>
              <a:buFont typeface="Wingdings" charset="2"/>
              <a:buChar char=""/>
            </a:pPr>
            <a:r>
              <a:rPr b="0" lang="en-US" sz="2000" spc="-1" strike="noStrike">
                <a:solidFill>
                  <a:srgbClr val="003366"/>
                </a:solidFill>
                <a:uFill>
                  <a:solidFill>
                    <a:srgbClr val="ffffff"/>
                  </a:solidFill>
                </a:uFill>
                <a:latin typeface="Arial"/>
              </a:rPr>
              <a:t>Any Movie that is Supported Will Automatically be Shown When you Browse for the File</a:t>
            </a:r>
            <a:endParaRPr b="0" lang="ru-RU" sz="2000" spc="-1" strike="noStrike">
              <a:solidFill>
                <a:srgbClr val="003366"/>
              </a:solidFill>
              <a:uFill>
                <a:solidFill>
                  <a:srgbClr val="ffffff"/>
                </a:solidFill>
              </a:uFill>
              <a:latin typeface="Arial"/>
            </a:endParaRPr>
          </a:p>
          <a:p>
            <a:pPr marL="342720" indent="-342720">
              <a:spcBef>
                <a:spcPts val="499"/>
              </a:spcBef>
              <a:buClr>
                <a:srgbClr val="003366"/>
              </a:buClr>
              <a:buSzPct val="75000"/>
              <a:buFont typeface="Wingdings" charset="2"/>
              <a:buChar char=""/>
            </a:pPr>
            <a:r>
              <a:rPr b="0" lang="en-US" sz="2000" spc="-1" strike="noStrike">
                <a:solidFill>
                  <a:srgbClr val="003366"/>
                </a:solidFill>
                <a:uFill>
                  <a:solidFill>
                    <a:srgbClr val="ffffff"/>
                  </a:solidFill>
                </a:uFill>
                <a:latin typeface="Arial"/>
              </a:rPr>
              <a:t>Once the Video is Inserted, Select if You Want it to Play Automatically </a:t>
            </a:r>
            <a:endParaRPr b="0" lang="ru-RU" sz="2000" spc="-1" strike="noStrike">
              <a:solidFill>
                <a:srgbClr val="003366"/>
              </a:solidFill>
              <a:uFill>
                <a:solidFill>
                  <a:srgbClr val="ffffff"/>
                </a:solidFill>
              </a:uFill>
              <a:latin typeface="Arial"/>
            </a:endParaRPr>
          </a:p>
          <a:p>
            <a:pPr marL="342720" indent="-342720">
              <a:spcBef>
                <a:spcPts val="499"/>
              </a:spcBef>
              <a:buClr>
                <a:srgbClr val="003366"/>
              </a:buClr>
              <a:buSzPct val="75000"/>
              <a:buFont typeface="Wingdings" charset="2"/>
              <a:buChar char=""/>
            </a:pPr>
            <a:r>
              <a:rPr b="0" lang="en-US" sz="2000" spc="-1" strike="noStrike">
                <a:solidFill>
                  <a:srgbClr val="003366"/>
                </a:solidFill>
                <a:uFill>
                  <a:solidFill>
                    <a:srgbClr val="ffffff"/>
                  </a:solidFill>
                </a:uFill>
                <a:latin typeface="Arial"/>
              </a:rPr>
              <a:t>Then, you can Position and Size the Video how You Wish</a:t>
            </a:r>
            <a:endParaRPr b="0" lang="ru-RU" sz="2000" spc="-1" strike="noStrike">
              <a:solidFill>
                <a:srgbClr val="003366"/>
              </a:solidFill>
              <a:uFill>
                <a:solidFill>
                  <a:srgbClr val="ffffff"/>
                </a:solidFill>
              </a:uFill>
              <a:latin typeface="Arial"/>
            </a:endParaRPr>
          </a:p>
          <a:p>
            <a:pPr marL="342720" indent="-342720">
              <a:spcBef>
                <a:spcPts val="499"/>
              </a:spcBef>
              <a:buClr>
                <a:srgbClr val="003366"/>
              </a:buClr>
              <a:buSzPct val="75000"/>
              <a:buFont typeface="Wingdings" charset="2"/>
              <a:buChar char=""/>
            </a:pPr>
            <a:endParaRPr b="0" lang="ru-RU" sz="2000" spc="-1" strike="noStrike">
              <a:solidFill>
                <a:srgbClr val="003366"/>
              </a:solidFill>
              <a:uFill>
                <a:solidFill>
                  <a:srgbClr val="ffffff"/>
                </a:solidFill>
              </a:uFill>
              <a:latin typeface="Arial"/>
            </a:endParaRPr>
          </a:p>
        </p:txBody>
      </p:sp>
      <p:sp>
        <p:nvSpPr>
          <p:cNvPr id="153" name="CustomShape 3" hidden="1"/>
          <p:cNvSpPr/>
          <p:nvPr/>
        </p:nvSpPr>
        <p:spPr>
          <a:xfrm>
            <a:off x="8255160" y="254160"/>
            <a:ext cx="380880" cy="317520"/>
          </a:xfrm>
          <a:prstGeom prst="wedgeRoundRectCallout">
            <a:avLst>
              <a:gd name="adj1" fmla="val -43518"/>
              <a:gd name="adj2" fmla="val 70000"/>
              <a:gd name="adj3" fmla="val 16667"/>
            </a:avLst>
          </a:prstGeom>
          <a:solidFill>
            <a:srgbClr val="33cccc">
              <a:alpha val="25000"/>
            </a:srgbClr>
          </a:solidFill>
          <a:ln w="19080">
            <a:solidFill>
              <a:srgbClr val="003366"/>
            </a:solidFill>
            <a:miter/>
          </a:ln>
        </p:spPr>
        <p:style>
          <a:lnRef idx="0"/>
          <a:fillRef idx="0"/>
          <a:effectRef idx="0"/>
          <a:fontRef idx="minor"/>
        </p:style>
        <p:txBody>
          <a:bodyPr wrap="none" lIns="90000" rIns="90000" tIns="46800" bIns="46800" anchor="ctr"/>
          <a:p>
            <a:pPr algn="ctr">
              <a:lnSpc>
                <a:spcPct val="100000"/>
              </a:lnSpc>
            </a:pPr>
            <a:r>
              <a:rPr b="1" lang="en-US" sz="1400" spc="-1" strike="noStrike">
                <a:solidFill>
                  <a:srgbClr val="003366"/>
                </a:solidFill>
                <a:uFill>
                  <a:solidFill>
                    <a:srgbClr val="ffffff"/>
                  </a:solidFill>
                </a:uFill>
                <a:latin typeface="Tahoma"/>
              </a:rPr>
              <a:t>0</a:t>
            </a:r>
            <a:endParaRPr b="0" lang="ru-RU" sz="1400" spc="-1" strike="noStrike">
              <a:solidFill>
                <a:srgbClr val="003366"/>
              </a:solidFill>
              <a:uFill>
                <a:solidFill>
                  <a:srgbClr val="ffffff"/>
                </a:solidFill>
              </a:uFill>
              <a:latin typeface="Arial"/>
            </a:endParaRPr>
          </a:p>
        </p:txBody>
      </p:sp>
    </p:spTree>
  </p:cSld>
  <p:timing>
    <p:tnLst>
      <p:par>
        <p:cTn id="77" dur="indefinite" restart="never" nodeType="tmRoot">
          <p:childTnLst>
            <p:seq>
              <p:cTn id="78" dur="indefinite" nodeType="mainSeq">
                <p:childTnLst>
                  <p:par>
                    <p:cTn id="79" fill="hold">
                      <p:stCondLst>
                        <p:cond delay="0"/>
                      </p:stCondLst>
                      <p:childTnLst>
                        <p:par>
                          <p:cTn id="80" fill="hold">
                            <p:stCondLst>
                              <p:cond delay="0"/>
                            </p:stCondLst>
                            <p:childTnLst>
                              <p:par>
                                <p:cTn id="81" nodeType="afterEffect" fill="hold" presetClass="mediacall" presetID="1">
                                  <p:stCondLst>
                                    <p:cond delay="0"/>
                                  </p:stCondLst>
                                  <p:childTnLst/>
                                </p:cTn>
                              </p:par>
                            </p:childTnLst>
                          </p:cTn>
                        </p:par>
                      </p:childTnLst>
                    </p:cTn>
                  </p:par>
                </p:childTnLst>
              </p:cTn>
              <p:prevCondLst>
                <p:cond delay="0" evt="onPrev">
                  <p:tgtEl>
                    <p:sldTgt/>
                  </p:tgtEl>
                </p:cond>
              </p:prevCondLst>
              <p:nextCondLst>
                <p:cond delay="0" evt="onNext">
                  <p:tgtEl>
                    <p:sldTgt/>
                  </p:tgtEl>
                </p:cond>
              </p:nextCondLst>
            </p:seq>
            <p:seq>
              <p:cTn id="82" restart="whenNotActive" nodeType="interactiveSeq" fill="hold">
                <p:childTnLst>
                  <p:par>
                    <p:cTn id="83" fill="hold">
                      <p:stCondLst/>
                      <p:childTnLst>
                        <p:par>
                          <p:cTn id="84" fill="hold">
                            <p:stCondLst>
                              <p:cond delay="0"/>
                            </p:stCondLst>
                            <p:childTnLst>
                              <p:par>
                                <p:cTn id="85" nodeType="clickEffect" fill="hold" presetClass="mediacall" presetID="2">
                                  <p:stCondLst>
                                    <p:cond delay="0"/>
                                  </p:stCondLs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834120" y="834120"/>
            <a:ext cx="7779960" cy="998280"/>
          </a:xfrm>
          <a:prstGeom prst="rect">
            <a:avLst/>
          </a:prstGeom>
          <a:noFill/>
          <a:ln>
            <a:noFill/>
          </a:ln>
        </p:spPr>
        <p:txBody>
          <a:bodyPr anchor="b"/>
          <a:p>
            <a:pPr/>
            <a:r>
              <a:rPr b="1" lang="en-US" sz="3600" spc="-1" strike="noStrike">
                <a:solidFill>
                  <a:srgbClr val="006666"/>
                </a:solidFill>
                <a:uFill>
                  <a:solidFill>
                    <a:srgbClr val="ffffff"/>
                  </a:solidFill>
                </a:uFill>
                <a:latin typeface="Arial"/>
              </a:rPr>
              <a:t>Action Buttons</a:t>
            </a:r>
            <a:endParaRPr b="1" lang="ru-RU" sz="3600" spc="-1" strike="noStrike">
              <a:solidFill>
                <a:srgbClr val="006666"/>
              </a:solidFill>
              <a:uFill>
                <a:solidFill>
                  <a:srgbClr val="ffffff"/>
                </a:solidFill>
              </a:uFill>
              <a:latin typeface="Arial"/>
            </a:endParaRPr>
          </a:p>
        </p:txBody>
      </p:sp>
      <p:sp>
        <p:nvSpPr>
          <p:cNvPr id="155" name="TextShape 2"/>
          <p:cNvSpPr txBox="1"/>
          <p:nvPr/>
        </p:nvSpPr>
        <p:spPr>
          <a:xfrm>
            <a:off x="838080" y="2361960"/>
            <a:ext cx="7693200" cy="3724200"/>
          </a:xfrm>
          <a:prstGeom prst="rect">
            <a:avLst/>
          </a:prstGeom>
          <a:noFill/>
          <a:ln>
            <a:noFill/>
          </a:ln>
        </p:spPr>
        <p:txBody>
          <a:bodyPr>
            <a:normAutofit/>
          </a:bodyPr>
          <a:p>
            <a:pPr marL="342720" indent="-342720">
              <a:spcBef>
                <a:spcPts val="598"/>
              </a:spcBef>
              <a:buClr>
                <a:srgbClr val="003366"/>
              </a:buClr>
              <a:buSzPct val="75000"/>
              <a:buFont typeface="Wingdings" charset="2"/>
              <a:buChar char=""/>
            </a:pPr>
            <a:r>
              <a:rPr b="0" lang="en-US" sz="2400" spc="-1" strike="noStrike">
                <a:solidFill>
                  <a:srgbClr val="003366"/>
                </a:solidFill>
                <a:uFill>
                  <a:solidFill>
                    <a:srgbClr val="ffffff"/>
                  </a:solidFill>
                </a:uFill>
                <a:latin typeface="Arial"/>
              </a:rPr>
              <a:t>You can Add Action Buttons to Move Around non-linearly in Your Presentation</a:t>
            </a:r>
            <a:endParaRPr b="0" lang="ru-RU" sz="2400" spc="-1" strike="noStrike">
              <a:solidFill>
                <a:srgbClr val="003366"/>
              </a:solidFill>
              <a:uFill>
                <a:solidFill>
                  <a:srgbClr val="ffffff"/>
                </a:solidFill>
              </a:uFill>
              <a:latin typeface="Arial"/>
            </a:endParaRPr>
          </a:p>
          <a:p>
            <a:pPr marL="342720" indent="-342720">
              <a:spcBef>
                <a:spcPts val="598"/>
              </a:spcBef>
              <a:buClr>
                <a:srgbClr val="003366"/>
              </a:buClr>
              <a:buSzPct val="75000"/>
              <a:buFont typeface="Wingdings" charset="2"/>
              <a:buChar char=""/>
            </a:pPr>
            <a:r>
              <a:rPr b="0" lang="en-US" sz="2400" spc="-1" strike="noStrike">
                <a:solidFill>
                  <a:srgbClr val="003366"/>
                </a:solidFill>
                <a:uFill>
                  <a:solidFill>
                    <a:srgbClr val="ffffff"/>
                  </a:solidFill>
                </a:uFill>
                <a:latin typeface="Arial"/>
              </a:rPr>
              <a:t>Go to “Slide Show” and Select “Action Buttons”</a:t>
            </a:r>
            <a:endParaRPr b="0" lang="ru-RU" sz="2400" spc="-1" strike="noStrike">
              <a:solidFill>
                <a:srgbClr val="003366"/>
              </a:solidFill>
              <a:uFill>
                <a:solidFill>
                  <a:srgbClr val="ffffff"/>
                </a:solidFill>
              </a:uFill>
              <a:latin typeface="Arial"/>
            </a:endParaRPr>
          </a:p>
          <a:p>
            <a:pPr marL="342720" indent="-342720">
              <a:spcBef>
                <a:spcPts val="598"/>
              </a:spcBef>
              <a:buClr>
                <a:srgbClr val="003366"/>
              </a:buClr>
              <a:buSzPct val="75000"/>
              <a:buFont typeface="Wingdings" charset="2"/>
              <a:buChar char=""/>
            </a:pPr>
            <a:r>
              <a:rPr b="0" lang="en-US" sz="2400" spc="-1" strike="noStrike">
                <a:solidFill>
                  <a:srgbClr val="003366"/>
                </a:solidFill>
                <a:uFill>
                  <a:solidFill>
                    <a:srgbClr val="ffffff"/>
                  </a:solidFill>
                </a:uFill>
                <a:latin typeface="Arial"/>
              </a:rPr>
              <a:t>Select Your Desired Button Type then Draw Your Button and a Window Will Appear </a:t>
            </a:r>
            <a:endParaRPr b="0" lang="ru-RU" sz="2400" spc="-1" strike="noStrike">
              <a:solidFill>
                <a:srgbClr val="003366"/>
              </a:solidFill>
              <a:uFill>
                <a:solidFill>
                  <a:srgbClr val="ffffff"/>
                </a:solidFill>
              </a:uFill>
              <a:latin typeface="Arial"/>
            </a:endParaRPr>
          </a:p>
          <a:p>
            <a:pPr marL="342720" indent="-342720">
              <a:spcBef>
                <a:spcPts val="598"/>
              </a:spcBef>
              <a:buClr>
                <a:srgbClr val="003366"/>
              </a:buClr>
              <a:buSzPct val="75000"/>
              <a:buFont typeface="Wingdings" charset="2"/>
              <a:buChar char=""/>
            </a:pPr>
            <a:r>
              <a:rPr b="0" lang="en-US" sz="2400" spc="-1" strike="noStrike">
                <a:solidFill>
                  <a:srgbClr val="003366"/>
                </a:solidFill>
                <a:uFill>
                  <a:solidFill>
                    <a:srgbClr val="ffffff"/>
                  </a:solidFill>
                </a:uFill>
                <a:latin typeface="Arial"/>
              </a:rPr>
              <a:t>Set Up your Properties, then you can Double Click the Button to Change Color</a:t>
            </a:r>
            <a:endParaRPr b="0" lang="ru-RU" sz="2400" spc="-1" strike="noStrike">
              <a:solidFill>
                <a:srgbClr val="003366"/>
              </a:solidFill>
              <a:uFill>
                <a:solidFill>
                  <a:srgbClr val="ffffff"/>
                </a:solidFill>
              </a:uFill>
              <a:latin typeface="Arial"/>
            </a:endParaRPr>
          </a:p>
          <a:p>
            <a:pPr marL="342720" indent="-342720">
              <a:spcBef>
                <a:spcPts val="598"/>
              </a:spcBef>
              <a:buClr>
                <a:srgbClr val="003366"/>
              </a:buClr>
              <a:buSzPct val="75000"/>
              <a:buFont typeface="Wingdings" charset="2"/>
              <a:buChar char=""/>
            </a:pPr>
            <a:r>
              <a:rPr b="0" lang="en-US" sz="2400" spc="-1" strike="noStrike">
                <a:solidFill>
                  <a:srgbClr val="003366"/>
                </a:solidFill>
                <a:uFill>
                  <a:solidFill>
                    <a:srgbClr val="ffffff"/>
                  </a:solidFill>
                </a:uFill>
                <a:latin typeface="Arial"/>
              </a:rPr>
              <a:t>You Can Also Resize and Position the Button After it is Created</a:t>
            </a:r>
            <a:endParaRPr b="0" lang="ru-RU" sz="2400" spc="-1" strike="noStrike">
              <a:solidFill>
                <a:srgbClr val="003366"/>
              </a:solidFill>
              <a:uFill>
                <a:solidFill>
                  <a:srgbClr val="ffffff"/>
                </a:solidFill>
              </a:uFill>
              <a:latin typeface="Arial"/>
            </a:endParaRPr>
          </a:p>
        </p:txBody>
      </p:sp>
      <p:sp>
        <p:nvSpPr>
          <p:cNvPr id="156" name="CustomShape 3"/>
          <p:cNvSpPr/>
          <p:nvPr/>
        </p:nvSpPr>
        <p:spPr>
          <a:xfrm>
            <a:off x="7620120" y="5943600"/>
            <a:ext cx="609480" cy="609480"/>
          </a:xfrm>
          <a:custGeom>
            <a:avLst/>
            <a:gdLst/>
            <a:ahLst/>
            <a:rect l="0" t="0" r="r" b="b"/>
            <a:pathLst>
              <a:path w="1695" h="1695">
                <a:moveTo>
                  <a:pt x="0" y="0"/>
                </a:moveTo>
                <a:lnTo>
                  <a:pt x="1694" y="0"/>
                </a:lnTo>
                <a:lnTo>
                  <a:pt x="1694" y="1694"/>
                </a:lnTo>
                <a:lnTo>
                  <a:pt x="0" y="1694"/>
                </a:lnTo>
                <a:lnTo>
                  <a:pt x="0" y="0"/>
                </a:lnTo>
                <a:moveTo>
                  <a:pt x="0" y="0"/>
                </a:moveTo>
                <a:lnTo>
                  <a:pt x="1694" y="0"/>
                </a:lnTo>
                <a:lnTo>
                  <a:pt x="1584" y="109"/>
                </a:lnTo>
                <a:lnTo>
                  <a:pt x="109" y="109"/>
                </a:lnTo>
                <a:lnTo>
                  <a:pt x="0" y="0"/>
                </a:lnTo>
                <a:moveTo>
                  <a:pt x="1694" y="0"/>
                </a:moveTo>
                <a:lnTo>
                  <a:pt x="1694" y="1694"/>
                </a:lnTo>
                <a:lnTo>
                  <a:pt x="1584" y="1584"/>
                </a:lnTo>
                <a:lnTo>
                  <a:pt x="1584" y="109"/>
                </a:lnTo>
                <a:lnTo>
                  <a:pt x="1694" y="0"/>
                </a:lnTo>
                <a:moveTo>
                  <a:pt x="1694" y="1694"/>
                </a:moveTo>
                <a:lnTo>
                  <a:pt x="0" y="1694"/>
                </a:lnTo>
                <a:lnTo>
                  <a:pt x="109" y="1584"/>
                </a:lnTo>
                <a:lnTo>
                  <a:pt x="1584" y="1584"/>
                </a:lnTo>
                <a:lnTo>
                  <a:pt x="1694" y="1694"/>
                </a:lnTo>
                <a:moveTo>
                  <a:pt x="0" y="1694"/>
                </a:moveTo>
                <a:lnTo>
                  <a:pt x="0" y="0"/>
                </a:lnTo>
                <a:lnTo>
                  <a:pt x="109" y="109"/>
                </a:lnTo>
                <a:lnTo>
                  <a:pt x="109" y="1584"/>
                </a:lnTo>
                <a:lnTo>
                  <a:pt x="0" y="1694"/>
                </a:lnTo>
                <a:moveTo>
                  <a:pt x="297" y="847"/>
                </a:moveTo>
                <a:lnTo>
                  <a:pt x="1396" y="297"/>
                </a:lnTo>
                <a:lnTo>
                  <a:pt x="1396" y="1396"/>
                </a:lnTo>
                <a:lnTo>
                  <a:pt x="297" y="847"/>
                </a:lnTo>
              </a:path>
            </a:pathLst>
          </a:custGeom>
          <a:solidFill>
            <a:srgbClr val="ff0000"/>
          </a:solidFill>
          <a:ln>
            <a:noFill/>
          </a:ln>
        </p:spPr>
        <p:style>
          <a:lnRef idx="0"/>
          <a:fillRef idx="0"/>
          <a:effectRef idx="0"/>
          <a:fontRef idx="minor"/>
        </p:style>
      </p:sp>
      <p:sp>
        <p:nvSpPr>
          <p:cNvPr id="157" name="CustomShape 4"/>
          <p:cNvSpPr/>
          <p:nvPr/>
        </p:nvSpPr>
        <p:spPr>
          <a:xfrm>
            <a:off x="5257800" y="6095880"/>
            <a:ext cx="243828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spcBef>
                <a:spcPts val="1123"/>
              </a:spcBef>
            </a:pPr>
            <a:r>
              <a:rPr b="0" lang="en-US" sz="1800" spc="-1" strike="noStrike">
                <a:solidFill>
                  <a:srgbClr val="003366"/>
                </a:solidFill>
                <a:uFill>
                  <a:solidFill>
                    <a:srgbClr val="ffffff"/>
                  </a:solidFill>
                </a:uFill>
                <a:latin typeface="Arial"/>
              </a:rPr>
              <a:t>Go See HAL Again…</a:t>
            </a:r>
            <a:endParaRPr b="0" lang="ru-RU" sz="1800" spc="-1" strike="noStrike">
              <a:solidFill>
                <a:srgbClr val="003366"/>
              </a:solidFill>
              <a:uFill>
                <a:solidFill>
                  <a:srgbClr val="ffffff"/>
                </a:solidFill>
              </a:uFill>
              <a:latin typeface="Arial"/>
            </a:endParaRPr>
          </a:p>
        </p:txBody>
      </p:sp>
      <p:sp>
        <p:nvSpPr>
          <p:cNvPr id="158" name="CustomShape 5" hidden="1"/>
          <p:cNvSpPr/>
          <p:nvPr/>
        </p:nvSpPr>
        <p:spPr>
          <a:xfrm>
            <a:off x="8255160" y="254160"/>
            <a:ext cx="380880" cy="317520"/>
          </a:xfrm>
          <a:prstGeom prst="wedgeRoundRectCallout">
            <a:avLst>
              <a:gd name="adj1" fmla="val -43518"/>
              <a:gd name="adj2" fmla="val 70000"/>
              <a:gd name="adj3" fmla="val 16667"/>
            </a:avLst>
          </a:prstGeom>
          <a:solidFill>
            <a:srgbClr val="33cccc">
              <a:alpha val="25000"/>
            </a:srgbClr>
          </a:solidFill>
          <a:ln w="19080">
            <a:solidFill>
              <a:srgbClr val="003366"/>
            </a:solidFill>
            <a:miter/>
          </a:ln>
        </p:spPr>
        <p:style>
          <a:lnRef idx="0"/>
          <a:fillRef idx="0"/>
          <a:effectRef idx="0"/>
          <a:fontRef idx="minor"/>
        </p:style>
        <p:txBody>
          <a:bodyPr wrap="none" lIns="90000" rIns="90000" tIns="46800" bIns="46800" anchor="ctr"/>
          <a:p>
            <a:pPr algn="ctr">
              <a:lnSpc>
                <a:spcPct val="100000"/>
              </a:lnSpc>
            </a:pPr>
            <a:r>
              <a:rPr b="1" lang="en-US" sz="1400" spc="-1" strike="noStrike">
                <a:solidFill>
                  <a:srgbClr val="003366"/>
                </a:solidFill>
                <a:uFill>
                  <a:solidFill>
                    <a:srgbClr val="ffffff"/>
                  </a:solidFill>
                </a:uFill>
                <a:latin typeface="Tahoma"/>
              </a:rPr>
              <a:t>0</a:t>
            </a:r>
            <a:endParaRPr b="0" lang="ru-RU" sz="1400" spc="-1" strike="noStrike">
              <a:solidFill>
                <a:srgbClr val="003366"/>
              </a:solidFill>
              <a:uFill>
                <a:solidFill>
                  <a:srgbClr val="ffffff"/>
                </a:solidFill>
              </a:uFill>
              <a:latin typeface="Arial"/>
            </a:endParaRPr>
          </a:p>
        </p:txBody>
      </p:sp>
    </p:spTree>
  </p:cSld>
  <p:timing>
    <p:tnLst>
      <p:par>
        <p:cTn id="86" dur="indefinite" restart="never" nodeType="tmRoot">
          <p:childTnLst>
            <p:seq>
              <p:cTn id="87"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834120" y="834120"/>
            <a:ext cx="7779960" cy="998280"/>
          </a:xfrm>
          <a:prstGeom prst="rect">
            <a:avLst/>
          </a:prstGeom>
          <a:noFill/>
          <a:ln>
            <a:noFill/>
          </a:ln>
        </p:spPr>
        <p:txBody>
          <a:bodyPr anchor="b"/>
          <a:p>
            <a:pPr/>
            <a:r>
              <a:rPr b="1" lang="en-US" sz="3600" spc="-1" strike="noStrike">
                <a:solidFill>
                  <a:srgbClr val="006666"/>
                </a:solidFill>
                <a:uFill>
                  <a:solidFill>
                    <a:srgbClr val="ffffff"/>
                  </a:solidFill>
                </a:uFill>
                <a:latin typeface="Arial"/>
              </a:rPr>
              <a:t>Linking to Web Content</a:t>
            </a:r>
            <a:endParaRPr b="1" lang="ru-RU" sz="3600" spc="-1" strike="noStrike">
              <a:solidFill>
                <a:srgbClr val="006666"/>
              </a:solidFill>
              <a:uFill>
                <a:solidFill>
                  <a:srgbClr val="ffffff"/>
                </a:solidFill>
              </a:uFill>
              <a:latin typeface="Arial"/>
            </a:endParaRPr>
          </a:p>
        </p:txBody>
      </p:sp>
      <p:sp>
        <p:nvSpPr>
          <p:cNvPr id="160" name="TextShape 2"/>
          <p:cNvSpPr txBox="1"/>
          <p:nvPr/>
        </p:nvSpPr>
        <p:spPr>
          <a:xfrm>
            <a:off x="838080" y="2361960"/>
            <a:ext cx="7693200" cy="3724200"/>
          </a:xfrm>
          <a:prstGeom prst="rect">
            <a:avLst/>
          </a:prstGeom>
          <a:noFill/>
          <a:ln>
            <a:noFill/>
          </a:ln>
        </p:spPr>
        <p:txBody>
          <a:bodyPr>
            <a:normAutofit/>
          </a:bodyPr>
          <a:p>
            <a:pPr marL="342720" indent="-342720">
              <a:lnSpc>
                <a:spcPct val="90000"/>
              </a:lnSpc>
              <a:spcBef>
                <a:spcPts val="598"/>
              </a:spcBef>
              <a:buClr>
                <a:srgbClr val="003366"/>
              </a:buClr>
              <a:buSzPct val="75000"/>
              <a:buFont typeface="Wingdings" charset="2"/>
              <a:buChar char=""/>
            </a:pPr>
            <a:r>
              <a:rPr b="0" lang="en-US" sz="2400" spc="-1" strike="noStrike">
                <a:solidFill>
                  <a:srgbClr val="003366"/>
                </a:solidFill>
                <a:uFill>
                  <a:solidFill>
                    <a:srgbClr val="ffffff"/>
                  </a:solidFill>
                </a:uFill>
                <a:latin typeface="Arial"/>
              </a:rPr>
              <a:t>You Can Link to Web Content and Open it During Your Slide Show</a:t>
            </a:r>
            <a:endParaRPr b="0" lang="ru-RU" sz="2400" spc="-1" strike="noStrike">
              <a:solidFill>
                <a:srgbClr val="003366"/>
              </a:solidFill>
              <a:uFill>
                <a:solidFill>
                  <a:srgbClr val="ffffff"/>
                </a:solidFill>
              </a:uFill>
              <a:latin typeface="Arial"/>
            </a:endParaRPr>
          </a:p>
          <a:p>
            <a:pPr marL="342720" indent="-342720">
              <a:lnSpc>
                <a:spcPct val="90000"/>
              </a:lnSpc>
              <a:spcBef>
                <a:spcPts val="598"/>
              </a:spcBef>
              <a:buClr>
                <a:srgbClr val="003366"/>
              </a:buClr>
              <a:buSzPct val="75000"/>
              <a:buFont typeface="Wingdings" charset="2"/>
              <a:buChar char=""/>
            </a:pPr>
            <a:r>
              <a:rPr b="0" lang="en-US" sz="2400" spc="-1" strike="noStrike">
                <a:solidFill>
                  <a:srgbClr val="003366"/>
                </a:solidFill>
                <a:uFill>
                  <a:solidFill>
                    <a:srgbClr val="ffffff"/>
                  </a:solidFill>
                </a:uFill>
                <a:latin typeface="Arial"/>
              </a:rPr>
              <a:t>The Computer You Used During the Slide Show MUST Have Internet Access</a:t>
            </a:r>
            <a:endParaRPr b="0" lang="ru-RU" sz="2400" spc="-1" strike="noStrike">
              <a:solidFill>
                <a:srgbClr val="003366"/>
              </a:solidFill>
              <a:uFill>
                <a:solidFill>
                  <a:srgbClr val="ffffff"/>
                </a:solidFill>
              </a:uFill>
              <a:latin typeface="Arial"/>
            </a:endParaRPr>
          </a:p>
          <a:p>
            <a:pPr marL="342720" indent="-342720">
              <a:lnSpc>
                <a:spcPct val="90000"/>
              </a:lnSpc>
              <a:spcBef>
                <a:spcPts val="598"/>
              </a:spcBef>
              <a:buClr>
                <a:srgbClr val="003366"/>
              </a:buClr>
              <a:buSzPct val="75000"/>
              <a:buFont typeface="Wingdings" charset="2"/>
              <a:buChar char=""/>
            </a:pPr>
            <a:r>
              <a:rPr b="0" lang="en-US" sz="2400" spc="-1" strike="noStrike">
                <a:solidFill>
                  <a:srgbClr val="003366"/>
                </a:solidFill>
                <a:uFill>
                  <a:solidFill>
                    <a:srgbClr val="ffffff"/>
                  </a:solidFill>
                </a:uFill>
                <a:latin typeface="Arial"/>
              </a:rPr>
              <a:t>Highlight a Section of Text and Right-Click it</a:t>
            </a:r>
            <a:endParaRPr b="0" lang="ru-RU" sz="2400" spc="-1" strike="noStrike">
              <a:solidFill>
                <a:srgbClr val="003366"/>
              </a:solidFill>
              <a:uFill>
                <a:solidFill>
                  <a:srgbClr val="ffffff"/>
                </a:solidFill>
              </a:uFill>
              <a:latin typeface="Arial"/>
            </a:endParaRPr>
          </a:p>
          <a:p>
            <a:pPr marL="342720" indent="-342720">
              <a:lnSpc>
                <a:spcPct val="90000"/>
              </a:lnSpc>
              <a:spcBef>
                <a:spcPts val="598"/>
              </a:spcBef>
              <a:buClr>
                <a:srgbClr val="003366"/>
              </a:buClr>
              <a:buSzPct val="75000"/>
              <a:buFont typeface="Wingdings" charset="2"/>
              <a:buChar char=""/>
            </a:pPr>
            <a:r>
              <a:rPr b="0" lang="en-US" sz="2400" spc="-1" strike="noStrike">
                <a:solidFill>
                  <a:srgbClr val="003366"/>
                </a:solidFill>
                <a:uFill>
                  <a:solidFill>
                    <a:srgbClr val="ffffff"/>
                  </a:solidFill>
                </a:uFill>
                <a:latin typeface="Arial"/>
              </a:rPr>
              <a:t>Select “Hyperlink” (Any Spelling or Grammar Errors must be corrected or ignored to select “hyperlink”)</a:t>
            </a:r>
            <a:endParaRPr b="0" lang="ru-RU" sz="2400" spc="-1" strike="noStrike">
              <a:solidFill>
                <a:srgbClr val="003366"/>
              </a:solidFill>
              <a:uFill>
                <a:solidFill>
                  <a:srgbClr val="ffffff"/>
                </a:solidFill>
              </a:uFill>
              <a:latin typeface="Arial"/>
            </a:endParaRPr>
          </a:p>
          <a:p>
            <a:pPr marL="342720" indent="-342720">
              <a:lnSpc>
                <a:spcPct val="90000"/>
              </a:lnSpc>
              <a:spcBef>
                <a:spcPts val="598"/>
              </a:spcBef>
              <a:buClr>
                <a:srgbClr val="003366"/>
              </a:buClr>
              <a:buSzPct val="75000"/>
              <a:buFont typeface="Wingdings" charset="2"/>
              <a:buChar char=""/>
            </a:pPr>
            <a:r>
              <a:rPr b="0" lang="en-US" sz="2400" spc="-1" strike="noStrike">
                <a:solidFill>
                  <a:srgbClr val="003366"/>
                </a:solidFill>
                <a:uFill>
                  <a:solidFill>
                    <a:srgbClr val="ffffff"/>
                  </a:solidFill>
                </a:uFill>
                <a:latin typeface="Arial"/>
              </a:rPr>
              <a:t>Fill In the Address for Your Target Content</a:t>
            </a:r>
            <a:endParaRPr b="0" lang="ru-RU" sz="2400" spc="-1" strike="noStrike">
              <a:solidFill>
                <a:srgbClr val="003366"/>
              </a:solidFill>
              <a:uFill>
                <a:solidFill>
                  <a:srgbClr val="ffffff"/>
                </a:solidFill>
              </a:uFill>
              <a:latin typeface="Arial"/>
            </a:endParaRPr>
          </a:p>
          <a:p>
            <a:pPr marL="342720" indent="-342720">
              <a:lnSpc>
                <a:spcPct val="90000"/>
              </a:lnSpc>
              <a:spcBef>
                <a:spcPts val="598"/>
              </a:spcBef>
              <a:buClr>
                <a:srgbClr val="003366"/>
              </a:buClr>
              <a:buSzPct val="75000"/>
              <a:buFont typeface="Wingdings" charset="2"/>
              <a:buChar char=""/>
            </a:pPr>
            <a:r>
              <a:rPr b="0" lang="en-US" sz="2400" spc="-1" strike="noStrike">
                <a:solidFill>
                  <a:srgbClr val="003366"/>
                </a:solidFill>
                <a:uFill>
                  <a:solidFill>
                    <a:srgbClr val="ffffff"/>
                  </a:solidFill>
                </a:uFill>
                <a:latin typeface="Arial"/>
              </a:rPr>
              <a:t>Click HERE to Visit www.campcaleb.com</a:t>
            </a:r>
            <a:endParaRPr b="0" lang="ru-RU" sz="2400" spc="-1" strike="noStrike">
              <a:solidFill>
                <a:srgbClr val="003366"/>
              </a:solidFill>
              <a:uFill>
                <a:solidFill>
                  <a:srgbClr val="ffffff"/>
                </a:solidFill>
              </a:uFill>
              <a:latin typeface="Arial"/>
            </a:endParaRPr>
          </a:p>
        </p:txBody>
      </p:sp>
      <p:sp>
        <p:nvSpPr>
          <p:cNvPr id="161" name="CustomShape 3" hidden="1"/>
          <p:cNvSpPr/>
          <p:nvPr/>
        </p:nvSpPr>
        <p:spPr>
          <a:xfrm>
            <a:off x="8255160" y="254160"/>
            <a:ext cx="380880" cy="317520"/>
          </a:xfrm>
          <a:prstGeom prst="wedgeRoundRectCallout">
            <a:avLst>
              <a:gd name="adj1" fmla="val -43518"/>
              <a:gd name="adj2" fmla="val 70000"/>
              <a:gd name="adj3" fmla="val 16667"/>
            </a:avLst>
          </a:prstGeom>
          <a:solidFill>
            <a:srgbClr val="33cccc">
              <a:alpha val="25000"/>
            </a:srgbClr>
          </a:solidFill>
          <a:ln w="19080">
            <a:solidFill>
              <a:srgbClr val="003366"/>
            </a:solidFill>
            <a:miter/>
          </a:ln>
        </p:spPr>
        <p:style>
          <a:lnRef idx="0"/>
          <a:fillRef idx="0"/>
          <a:effectRef idx="0"/>
          <a:fontRef idx="minor"/>
        </p:style>
        <p:txBody>
          <a:bodyPr wrap="none" lIns="90000" rIns="90000" tIns="46800" bIns="46800" anchor="ctr"/>
          <a:p>
            <a:pPr algn="ctr">
              <a:lnSpc>
                <a:spcPct val="100000"/>
              </a:lnSpc>
            </a:pPr>
            <a:r>
              <a:rPr b="1" lang="en-US" sz="1400" spc="-1" strike="noStrike">
                <a:solidFill>
                  <a:srgbClr val="003366"/>
                </a:solidFill>
                <a:uFill>
                  <a:solidFill>
                    <a:srgbClr val="ffffff"/>
                  </a:solidFill>
                </a:uFill>
                <a:latin typeface="Tahoma"/>
              </a:rPr>
              <a:t>0</a:t>
            </a:r>
            <a:endParaRPr b="0" lang="ru-RU" sz="1400" spc="-1" strike="noStrike">
              <a:solidFill>
                <a:srgbClr val="003366"/>
              </a:solidFill>
              <a:uFill>
                <a:solidFill>
                  <a:srgbClr val="ffffff"/>
                </a:solidFill>
              </a:uFill>
              <a:latin typeface="Arial"/>
            </a:endParaRPr>
          </a:p>
        </p:txBody>
      </p:sp>
    </p:spTree>
  </p:cSld>
  <p:timing>
    <p:tnLst>
      <p:par>
        <p:cTn id="88" dur="indefinite" restart="never" nodeType="tmRoot">
          <p:childTnLst>
            <p:seq>
              <p:cTn id="89"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834120" y="834120"/>
            <a:ext cx="7779960" cy="998280"/>
          </a:xfrm>
          <a:prstGeom prst="rect">
            <a:avLst/>
          </a:prstGeom>
          <a:noFill/>
          <a:ln>
            <a:noFill/>
          </a:ln>
        </p:spPr>
        <p:txBody>
          <a:bodyPr anchor="b"/>
          <a:p>
            <a:pPr/>
            <a:r>
              <a:rPr b="1" lang="en-US" sz="3600" spc="-1" strike="noStrike">
                <a:solidFill>
                  <a:srgbClr val="006666"/>
                </a:solidFill>
                <a:uFill>
                  <a:solidFill>
                    <a:srgbClr val="ffffff"/>
                  </a:solidFill>
                </a:uFill>
                <a:latin typeface="Arial"/>
              </a:rPr>
              <a:t>Adding Email Links</a:t>
            </a:r>
            <a:endParaRPr b="1" lang="ru-RU" sz="3600" spc="-1" strike="noStrike">
              <a:solidFill>
                <a:srgbClr val="006666"/>
              </a:solidFill>
              <a:uFill>
                <a:solidFill>
                  <a:srgbClr val="ffffff"/>
                </a:solidFill>
              </a:uFill>
              <a:latin typeface="Arial"/>
            </a:endParaRPr>
          </a:p>
        </p:txBody>
      </p:sp>
      <p:sp>
        <p:nvSpPr>
          <p:cNvPr id="163" name="TextShape 2"/>
          <p:cNvSpPr txBox="1"/>
          <p:nvPr/>
        </p:nvSpPr>
        <p:spPr>
          <a:xfrm>
            <a:off x="838080" y="2361960"/>
            <a:ext cx="7693200" cy="3724200"/>
          </a:xfrm>
          <a:prstGeom prst="rect">
            <a:avLst/>
          </a:prstGeom>
          <a:noFill/>
          <a:ln>
            <a:noFill/>
          </a:ln>
        </p:spPr>
        <p:txBody>
          <a:bodyPr>
            <a:normAutofit/>
          </a:bodyPr>
          <a:p>
            <a:pPr marL="342720" indent="-342720">
              <a:lnSpc>
                <a:spcPct val="90000"/>
              </a:lnSpc>
              <a:spcBef>
                <a:spcPts val="598"/>
              </a:spcBef>
              <a:buClr>
                <a:srgbClr val="003366"/>
              </a:buClr>
              <a:buSzPct val="75000"/>
              <a:buFont typeface="Wingdings" charset="2"/>
              <a:buChar char=""/>
            </a:pPr>
            <a:r>
              <a:rPr b="0" lang="en-US" sz="2400" spc="-1" strike="noStrike">
                <a:solidFill>
                  <a:srgbClr val="003366"/>
                </a:solidFill>
                <a:uFill>
                  <a:solidFill>
                    <a:srgbClr val="ffffff"/>
                  </a:solidFill>
                </a:uFill>
                <a:latin typeface="Arial"/>
              </a:rPr>
              <a:t>A Good Idea is to Add Your Email Address or other Contact Information to Your Slide Show</a:t>
            </a:r>
            <a:endParaRPr b="0" lang="ru-RU" sz="2400" spc="-1" strike="noStrike">
              <a:solidFill>
                <a:srgbClr val="003366"/>
              </a:solidFill>
              <a:uFill>
                <a:solidFill>
                  <a:srgbClr val="ffffff"/>
                </a:solidFill>
              </a:uFill>
              <a:latin typeface="Arial"/>
            </a:endParaRPr>
          </a:p>
          <a:p>
            <a:pPr marL="342720" indent="-342720">
              <a:lnSpc>
                <a:spcPct val="90000"/>
              </a:lnSpc>
              <a:spcBef>
                <a:spcPts val="598"/>
              </a:spcBef>
              <a:buClr>
                <a:srgbClr val="003366"/>
              </a:buClr>
              <a:buSzPct val="75000"/>
              <a:buFont typeface="Wingdings" charset="2"/>
              <a:buChar char=""/>
            </a:pPr>
            <a:r>
              <a:rPr b="0" lang="en-US" sz="2400" spc="-1" strike="noStrike">
                <a:solidFill>
                  <a:srgbClr val="003366"/>
                </a:solidFill>
                <a:uFill>
                  <a:solidFill>
                    <a:srgbClr val="ffffff"/>
                  </a:solidFill>
                </a:uFill>
                <a:latin typeface="Arial"/>
              </a:rPr>
              <a:t>You Add an Email Address the Same Way you Link to Web Content, EXCEPT in the Address Field You Need to Type:</a:t>
            </a:r>
            <a:endParaRPr b="0" lang="ru-RU" sz="2400" spc="-1" strike="noStrike">
              <a:solidFill>
                <a:srgbClr val="003366"/>
              </a:solidFill>
              <a:uFill>
                <a:solidFill>
                  <a:srgbClr val="ffffff"/>
                </a:solidFill>
              </a:uFill>
              <a:latin typeface="Arial"/>
            </a:endParaRPr>
          </a:p>
          <a:p>
            <a:pPr lvl="1" marL="742680" indent="-285480">
              <a:lnSpc>
                <a:spcPct val="90000"/>
              </a:lnSpc>
              <a:spcBef>
                <a:spcPts val="499"/>
              </a:spcBef>
              <a:buClr>
                <a:srgbClr val="003366"/>
              </a:buClr>
              <a:buSzPct val="75000"/>
              <a:buFont typeface="Arial"/>
              <a:buChar char="–"/>
            </a:pPr>
            <a:r>
              <a:rPr b="0" lang="en-US" sz="2000" spc="-1" strike="noStrike">
                <a:solidFill>
                  <a:srgbClr val="003366"/>
                </a:solidFill>
                <a:uFill>
                  <a:solidFill>
                    <a:srgbClr val="ffffff"/>
                  </a:solidFill>
                </a:uFill>
                <a:latin typeface="Arial"/>
              </a:rPr>
              <a:t>“</a:t>
            </a:r>
            <a:r>
              <a:rPr b="0" lang="en-US" sz="2000" spc="-1" strike="noStrike">
                <a:solidFill>
                  <a:srgbClr val="003366"/>
                </a:solidFill>
                <a:uFill>
                  <a:solidFill>
                    <a:srgbClr val="ffffff"/>
                  </a:solidFill>
                </a:uFill>
                <a:latin typeface="Arial"/>
              </a:rPr>
              <a:t>mailto:youremail@yourdomain.com”</a:t>
            </a:r>
            <a:endParaRPr b="0" lang="ru-RU" sz="2000" spc="-1" strike="noStrike">
              <a:solidFill>
                <a:srgbClr val="003366"/>
              </a:solidFill>
              <a:uFill>
                <a:solidFill>
                  <a:srgbClr val="ffffff"/>
                </a:solidFill>
              </a:uFill>
              <a:latin typeface="Arial"/>
            </a:endParaRPr>
          </a:p>
        </p:txBody>
      </p:sp>
      <p:sp>
        <p:nvSpPr>
          <p:cNvPr id="164" name="CustomShape 3" hidden="1"/>
          <p:cNvSpPr/>
          <p:nvPr/>
        </p:nvSpPr>
        <p:spPr>
          <a:xfrm>
            <a:off x="8255160" y="254160"/>
            <a:ext cx="380880" cy="317520"/>
          </a:xfrm>
          <a:prstGeom prst="wedgeRoundRectCallout">
            <a:avLst>
              <a:gd name="adj1" fmla="val -43518"/>
              <a:gd name="adj2" fmla="val 70000"/>
              <a:gd name="adj3" fmla="val 16667"/>
            </a:avLst>
          </a:prstGeom>
          <a:solidFill>
            <a:srgbClr val="33cccc">
              <a:alpha val="25000"/>
            </a:srgbClr>
          </a:solidFill>
          <a:ln w="19080">
            <a:solidFill>
              <a:srgbClr val="003366"/>
            </a:solidFill>
            <a:miter/>
          </a:ln>
        </p:spPr>
        <p:style>
          <a:lnRef idx="0"/>
          <a:fillRef idx="0"/>
          <a:effectRef idx="0"/>
          <a:fontRef idx="minor"/>
        </p:style>
        <p:txBody>
          <a:bodyPr wrap="none" lIns="90000" rIns="90000" tIns="46800" bIns="46800" anchor="ctr"/>
          <a:p>
            <a:pPr algn="ctr">
              <a:lnSpc>
                <a:spcPct val="100000"/>
              </a:lnSpc>
            </a:pPr>
            <a:r>
              <a:rPr b="1" lang="en-US" sz="1400" spc="-1" strike="noStrike">
                <a:solidFill>
                  <a:srgbClr val="003366"/>
                </a:solidFill>
                <a:uFill>
                  <a:solidFill>
                    <a:srgbClr val="ffffff"/>
                  </a:solidFill>
                </a:uFill>
                <a:latin typeface="Tahoma"/>
              </a:rPr>
              <a:t>0</a:t>
            </a:r>
            <a:endParaRPr b="0" lang="ru-RU" sz="1400" spc="-1" strike="noStrike">
              <a:solidFill>
                <a:srgbClr val="003366"/>
              </a:solidFill>
              <a:uFill>
                <a:solidFill>
                  <a:srgbClr val="ffffff"/>
                </a:solidFill>
              </a:uFill>
              <a:latin typeface="Arial"/>
            </a:endParaRPr>
          </a:p>
        </p:txBody>
      </p:sp>
    </p:spTree>
  </p:cSld>
  <p:timing>
    <p:tnLst>
      <p:par>
        <p:cTn id="90" dur="indefinite" restart="never" nodeType="tmRoot">
          <p:childTnLst>
            <p:seq>
              <p:cTn id="91"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834120" y="834120"/>
            <a:ext cx="7779960" cy="998280"/>
          </a:xfrm>
          <a:prstGeom prst="rect">
            <a:avLst/>
          </a:prstGeom>
          <a:noFill/>
          <a:ln>
            <a:noFill/>
          </a:ln>
        </p:spPr>
        <p:txBody>
          <a:bodyPr anchor="b"/>
          <a:p>
            <a:pPr/>
            <a:r>
              <a:rPr b="1" lang="en-US" sz="3600" spc="-1" strike="noStrike">
                <a:solidFill>
                  <a:srgbClr val="006666"/>
                </a:solidFill>
                <a:uFill>
                  <a:solidFill>
                    <a:srgbClr val="ffffff"/>
                  </a:solidFill>
                </a:uFill>
                <a:latin typeface="Arial"/>
              </a:rPr>
              <a:t>Introduction</a:t>
            </a:r>
            <a:endParaRPr b="1" lang="ru-RU" sz="3600" spc="-1" strike="noStrike">
              <a:solidFill>
                <a:srgbClr val="006666"/>
              </a:solidFill>
              <a:uFill>
                <a:solidFill>
                  <a:srgbClr val="ffffff"/>
                </a:solidFill>
              </a:uFill>
              <a:latin typeface="Arial"/>
            </a:endParaRPr>
          </a:p>
        </p:txBody>
      </p:sp>
      <p:sp>
        <p:nvSpPr>
          <p:cNvPr id="93" name="CustomShape 2"/>
          <p:cNvSpPr/>
          <p:nvPr/>
        </p:nvSpPr>
        <p:spPr>
          <a:xfrm>
            <a:off x="990720" y="2438280"/>
            <a:ext cx="6629400" cy="37515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spcBef>
                <a:spcPts val="1500"/>
              </a:spcBef>
            </a:pPr>
            <a:r>
              <a:rPr b="0" lang="en-US" sz="1800" spc="-1" strike="noStrike">
                <a:solidFill>
                  <a:srgbClr val="003366"/>
                </a:solidFill>
                <a:uFill>
                  <a:solidFill>
                    <a:srgbClr val="ffffff"/>
                  </a:solidFill>
                </a:uFill>
                <a:latin typeface="Arial"/>
              </a:rPr>
              <a:t>	</a:t>
            </a:r>
            <a:r>
              <a:rPr b="0" lang="en-US" sz="2400" spc="-1" strike="noStrike">
                <a:solidFill>
                  <a:srgbClr val="003366"/>
                </a:solidFill>
                <a:uFill>
                  <a:solidFill>
                    <a:srgbClr val="ffffff"/>
                  </a:solidFill>
                </a:uFill>
                <a:latin typeface="Arial"/>
              </a:rPr>
              <a:t>PowerPoint is a very commonly used, fairly powerful presentation software from Microsoft. In your academic career (undergrad, graduate, or professional) there is a good chance that you have been or will be exposed to this tool. Furthermore, most of you will need to use it. This slide show is intended not only to be presented as a user guide to PowerPoint, but to be distributed as a way to practice what you learn as you learn it.</a:t>
            </a:r>
            <a:endParaRPr b="0" lang="ru-RU" sz="2400" spc="-1" strike="noStrike">
              <a:solidFill>
                <a:srgbClr val="003366"/>
              </a:solidFill>
              <a:uFill>
                <a:solidFill>
                  <a:srgbClr val="ffffff"/>
                </a:solidFill>
              </a:uFill>
              <a:latin typeface="Arial"/>
            </a:endParaRPr>
          </a:p>
        </p:txBody>
      </p:sp>
      <p:sp>
        <p:nvSpPr>
          <p:cNvPr id="94" name="CustomShape 3" hidden="1"/>
          <p:cNvSpPr/>
          <p:nvPr/>
        </p:nvSpPr>
        <p:spPr>
          <a:xfrm>
            <a:off x="8255160" y="254160"/>
            <a:ext cx="380880" cy="317520"/>
          </a:xfrm>
          <a:prstGeom prst="wedgeRoundRectCallout">
            <a:avLst>
              <a:gd name="adj1" fmla="val -43518"/>
              <a:gd name="adj2" fmla="val 70000"/>
              <a:gd name="adj3" fmla="val 16667"/>
            </a:avLst>
          </a:prstGeom>
          <a:solidFill>
            <a:srgbClr val="33cccc">
              <a:alpha val="25000"/>
            </a:srgbClr>
          </a:solidFill>
          <a:ln w="19080">
            <a:solidFill>
              <a:srgbClr val="003366"/>
            </a:solidFill>
            <a:miter/>
          </a:ln>
        </p:spPr>
        <p:style>
          <a:lnRef idx="0"/>
          <a:fillRef idx="0"/>
          <a:effectRef idx="0"/>
          <a:fontRef idx="minor"/>
        </p:style>
        <p:txBody>
          <a:bodyPr wrap="none" lIns="90000" rIns="90000" tIns="46800" bIns="46800" anchor="ctr"/>
          <a:p>
            <a:pPr algn="ctr">
              <a:lnSpc>
                <a:spcPct val="100000"/>
              </a:lnSpc>
            </a:pPr>
            <a:r>
              <a:rPr b="1" lang="en-US" sz="1400" spc="-1" strike="noStrike">
                <a:solidFill>
                  <a:srgbClr val="003366"/>
                </a:solidFill>
                <a:uFill>
                  <a:solidFill>
                    <a:srgbClr val="ffffff"/>
                  </a:solidFill>
                </a:uFill>
                <a:latin typeface="Tahoma"/>
              </a:rPr>
              <a:t>0</a:t>
            </a:r>
            <a:endParaRPr b="0" lang="ru-RU" sz="1400" spc="-1" strike="noStrike">
              <a:solidFill>
                <a:srgbClr val="003366"/>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834120" y="834120"/>
            <a:ext cx="7779960" cy="998280"/>
          </a:xfrm>
          <a:prstGeom prst="rect">
            <a:avLst/>
          </a:prstGeom>
          <a:noFill/>
          <a:ln>
            <a:noFill/>
          </a:ln>
        </p:spPr>
        <p:txBody>
          <a:bodyPr anchor="b"/>
          <a:p>
            <a:pPr/>
            <a:r>
              <a:rPr b="1" lang="en-US" sz="3600" spc="-1" strike="noStrike">
                <a:solidFill>
                  <a:srgbClr val="006666"/>
                </a:solidFill>
                <a:uFill>
                  <a:solidFill>
                    <a:srgbClr val="ffffff"/>
                  </a:solidFill>
                </a:uFill>
                <a:latin typeface="Arial"/>
              </a:rPr>
              <a:t>What Will be Demonstrated</a:t>
            </a:r>
            <a:endParaRPr b="1" lang="ru-RU" sz="3600" spc="-1" strike="noStrike">
              <a:solidFill>
                <a:srgbClr val="006666"/>
              </a:solidFill>
              <a:uFill>
                <a:solidFill>
                  <a:srgbClr val="ffffff"/>
                </a:solidFill>
              </a:uFill>
              <a:latin typeface="Arial"/>
            </a:endParaRPr>
          </a:p>
        </p:txBody>
      </p:sp>
      <p:sp>
        <p:nvSpPr>
          <p:cNvPr id="96" name="TextShape 2"/>
          <p:cNvSpPr txBox="1"/>
          <p:nvPr/>
        </p:nvSpPr>
        <p:spPr>
          <a:xfrm>
            <a:off x="1219320" y="2361960"/>
            <a:ext cx="8229600" cy="5105160"/>
          </a:xfrm>
          <a:prstGeom prst="rect">
            <a:avLst/>
          </a:prstGeom>
          <a:noFill/>
          <a:ln>
            <a:noFill/>
          </a:ln>
        </p:spPr>
        <p:txBody>
          <a:bodyPr>
            <a:normAutofit/>
          </a:bodyPr>
          <a:p>
            <a:pPr marL="342720" indent="-342720">
              <a:spcBef>
                <a:spcPts val="499"/>
              </a:spcBef>
              <a:buClr>
                <a:srgbClr val="003366"/>
              </a:buClr>
              <a:buSzPct val="75000"/>
              <a:buFont typeface="Wingdings" charset="2"/>
              <a:buChar char=""/>
            </a:pPr>
            <a:r>
              <a:rPr b="0" lang="en-US" sz="2000" spc="-1" strike="noStrike">
                <a:solidFill>
                  <a:srgbClr val="003366"/>
                </a:solidFill>
                <a:uFill>
                  <a:solidFill>
                    <a:srgbClr val="ffffff"/>
                  </a:solidFill>
                </a:uFill>
                <a:latin typeface="Arial"/>
              </a:rPr>
              <a:t>Adding Slides to a Presentation</a:t>
            </a:r>
            <a:endParaRPr b="0" lang="ru-RU" sz="2000" spc="-1" strike="noStrike">
              <a:solidFill>
                <a:srgbClr val="003366"/>
              </a:solidFill>
              <a:uFill>
                <a:solidFill>
                  <a:srgbClr val="ffffff"/>
                </a:solidFill>
              </a:uFill>
              <a:latin typeface="Arial"/>
            </a:endParaRPr>
          </a:p>
          <a:p>
            <a:pPr marL="342720" indent="-342720">
              <a:spcBef>
                <a:spcPts val="499"/>
              </a:spcBef>
              <a:buClr>
                <a:srgbClr val="003366"/>
              </a:buClr>
              <a:buSzPct val="75000"/>
              <a:buFont typeface="Wingdings" charset="2"/>
              <a:buChar char=""/>
            </a:pPr>
            <a:r>
              <a:rPr b="0" lang="en-US" sz="2000" spc="-1" strike="noStrike">
                <a:solidFill>
                  <a:srgbClr val="003366"/>
                </a:solidFill>
                <a:uFill>
                  <a:solidFill>
                    <a:srgbClr val="ffffff"/>
                  </a:solidFill>
                </a:uFill>
                <a:latin typeface="Arial"/>
              </a:rPr>
              <a:t>Using a Uniform Appearance/Motif</a:t>
            </a:r>
            <a:endParaRPr b="0" lang="ru-RU" sz="2000" spc="-1" strike="noStrike">
              <a:solidFill>
                <a:srgbClr val="003366"/>
              </a:solidFill>
              <a:uFill>
                <a:solidFill>
                  <a:srgbClr val="ffffff"/>
                </a:solidFill>
              </a:uFill>
              <a:latin typeface="Arial"/>
            </a:endParaRPr>
          </a:p>
          <a:p>
            <a:pPr marL="342720" indent="-342720">
              <a:spcBef>
                <a:spcPts val="499"/>
              </a:spcBef>
              <a:buClr>
                <a:srgbClr val="003366"/>
              </a:buClr>
              <a:buSzPct val="75000"/>
              <a:buFont typeface="Wingdings" charset="2"/>
              <a:buChar char=""/>
            </a:pPr>
            <a:r>
              <a:rPr b="0" lang="en-US" sz="2000" spc="-1" strike="noStrike">
                <a:solidFill>
                  <a:srgbClr val="003366"/>
                </a:solidFill>
                <a:uFill>
                  <a:solidFill>
                    <a:srgbClr val="ffffff"/>
                  </a:solidFill>
                </a:uFill>
                <a:latin typeface="Arial"/>
              </a:rPr>
              <a:t>How to Vary Slide Layout and Text (font, size, color)</a:t>
            </a:r>
            <a:endParaRPr b="0" lang="ru-RU" sz="2000" spc="-1" strike="noStrike">
              <a:solidFill>
                <a:srgbClr val="003366"/>
              </a:solidFill>
              <a:uFill>
                <a:solidFill>
                  <a:srgbClr val="ffffff"/>
                </a:solidFill>
              </a:uFill>
              <a:latin typeface="Arial"/>
            </a:endParaRPr>
          </a:p>
          <a:p>
            <a:pPr marL="342720" indent="-342720">
              <a:spcBef>
                <a:spcPts val="499"/>
              </a:spcBef>
              <a:buClr>
                <a:srgbClr val="003366"/>
              </a:buClr>
              <a:buSzPct val="75000"/>
              <a:buFont typeface="Wingdings" charset="2"/>
              <a:buChar char=""/>
            </a:pPr>
            <a:r>
              <a:rPr b="0" lang="en-US" sz="2000" spc="-1" strike="noStrike">
                <a:solidFill>
                  <a:srgbClr val="003366"/>
                </a:solidFill>
                <a:uFill>
                  <a:solidFill>
                    <a:srgbClr val="ffffff"/>
                  </a:solidFill>
                </a:uFill>
                <a:latin typeface="Arial"/>
              </a:rPr>
              <a:t>Using Graphics from ClipArt or a File</a:t>
            </a:r>
            <a:endParaRPr b="0" lang="ru-RU" sz="2000" spc="-1" strike="noStrike">
              <a:solidFill>
                <a:srgbClr val="003366"/>
              </a:solidFill>
              <a:uFill>
                <a:solidFill>
                  <a:srgbClr val="ffffff"/>
                </a:solidFill>
              </a:uFill>
              <a:latin typeface="Arial"/>
            </a:endParaRPr>
          </a:p>
          <a:p>
            <a:pPr marL="342720" indent="-342720">
              <a:spcBef>
                <a:spcPts val="499"/>
              </a:spcBef>
              <a:buClr>
                <a:srgbClr val="003366"/>
              </a:buClr>
              <a:buSzPct val="75000"/>
              <a:buFont typeface="Wingdings" charset="2"/>
              <a:buChar char=""/>
            </a:pPr>
            <a:r>
              <a:rPr b="0" lang="en-US" sz="2000" spc="-1" strike="noStrike">
                <a:solidFill>
                  <a:srgbClr val="003366"/>
                </a:solidFill>
                <a:uFill>
                  <a:solidFill>
                    <a:srgbClr val="ffffff"/>
                  </a:solidFill>
                </a:uFill>
                <a:latin typeface="Arial"/>
              </a:rPr>
              <a:t>Using Animated Text (Timed and Manual)</a:t>
            </a:r>
            <a:endParaRPr b="0" lang="ru-RU" sz="2000" spc="-1" strike="noStrike">
              <a:solidFill>
                <a:srgbClr val="003366"/>
              </a:solidFill>
              <a:uFill>
                <a:solidFill>
                  <a:srgbClr val="ffffff"/>
                </a:solidFill>
              </a:uFill>
              <a:latin typeface="Arial"/>
            </a:endParaRPr>
          </a:p>
          <a:p>
            <a:pPr marL="342720" indent="-342720">
              <a:spcBef>
                <a:spcPts val="499"/>
              </a:spcBef>
              <a:buClr>
                <a:srgbClr val="003366"/>
              </a:buClr>
              <a:buSzPct val="75000"/>
              <a:buFont typeface="Wingdings" charset="2"/>
              <a:buChar char=""/>
            </a:pPr>
            <a:r>
              <a:rPr b="0" lang="en-US" sz="2000" spc="-1" strike="noStrike">
                <a:solidFill>
                  <a:srgbClr val="003366"/>
                </a:solidFill>
                <a:uFill>
                  <a:solidFill>
                    <a:srgbClr val="ffffff"/>
                  </a:solidFill>
                </a:uFill>
                <a:latin typeface="Arial"/>
              </a:rPr>
              <a:t>Applying Slide Transitions</a:t>
            </a:r>
            <a:endParaRPr b="0" lang="ru-RU" sz="2000" spc="-1" strike="noStrike">
              <a:solidFill>
                <a:srgbClr val="003366"/>
              </a:solidFill>
              <a:uFill>
                <a:solidFill>
                  <a:srgbClr val="ffffff"/>
                </a:solidFill>
              </a:uFill>
              <a:latin typeface="Arial"/>
            </a:endParaRPr>
          </a:p>
          <a:p>
            <a:pPr marL="342720" indent="-342720">
              <a:spcBef>
                <a:spcPts val="499"/>
              </a:spcBef>
              <a:buClr>
                <a:srgbClr val="003366"/>
              </a:buClr>
              <a:buSzPct val="75000"/>
              <a:buFont typeface="Wingdings" charset="2"/>
              <a:buChar char=""/>
            </a:pPr>
            <a:r>
              <a:rPr b="0" lang="en-US" sz="2000" spc="-1" strike="noStrike">
                <a:solidFill>
                  <a:srgbClr val="003366"/>
                </a:solidFill>
                <a:uFill>
                  <a:solidFill>
                    <a:srgbClr val="ffffff"/>
                  </a:solidFill>
                </a:uFill>
                <a:latin typeface="Arial"/>
              </a:rPr>
              <a:t>Adding Sound (From a File or the Gallery)</a:t>
            </a:r>
            <a:endParaRPr b="0" lang="ru-RU" sz="2000" spc="-1" strike="noStrike">
              <a:solidFill>
                <a:srgbClr val="003366"/>
              </a:solidFill>
              <a:uFill>
                <a:solidFill>
                  <a:srgbClr val="ffffff"/>
                </a:solidFill>
              </a:uFill>
              <a:latin typeface="Arial"/>
            </a:endParaRPr>
          </a:p>
          <a:p>
            <a:pPr marL="342720" indent="-342720">
              <a:spcBef>
                <a:spcPts val="499"/>
              </a:spcBef>
              <a:buClr>
                <a:srgbClr val="003366"/>
              </a:buClr>
              <a:buSzPct val="75000"/>
              <a:buFont typeface="Wingdings" charset="2"/>
              <a:buChar char=""/>
            </a:pPr>
            <a:r>
              <a:rPr b="0" lang="en-US" sz="2000" spc="-1" strike="noStrike">
                <a:solidFill>
                  <a:srgbClr val="003366"/>
                </a:solidFill>
                <a:uFill>
                  <a:solidFill>
                    <a:srgbClr val="ffffff"/>
                  </a:solidFill>
                </a:uFill>
                <a:latin typeface="Arial"/>
              </a:rPr>
              <a:t>Using AutoShapes</a:t>
            </a:r>
            <a:endParaRPr b="0" lang="ru-RU" sz="2000" spc="-1" strike="noStrike">
              <a:solidFill>
                <a:srgbClr val="003366"/>
              </a:solidFill>
              <a:uFill>
                <a:solidFill>
                  <a:srgbClr val="ffffff"/>
                </a:solidFill>
              </a:uFill>
              <a:latin typeface="Arial"/>
            </a:endParaRPr>
          </a:p>
          <a:p>
            <a:pPr marL="342720" indent="-342720">
              <a:spcBef>
                <a:spcPts val="499"/>
              </a:spcBef>
              <a:buClr>
                <a:srgbClr val="003366"/>
              </a:buClr>
              <a:buSzPct val="75000"/>
              <a:buFont typeface="Wingdings" charset="2"/>
              <a:buChar char=""/>
            </a:pPr>
            <a:r>
              <a:rPr b="0" lang="en-US" sz="2000" spc="-1" strike="noStrike">
                <a:solidFill>
                  <a:srgbClr val="003366"/>
                </a:solidFill>
                <a:uFill>
                  <a:solidFill>
                    <a:srgbClr val="ffffff"/>
                  </a:solidFill>
                </a:uFill>
                <a:latin typeface="Arial"/>
              </a:rPr>
              <a:t>Adding Videos and Animation</a:t>
            </a:r>
            <a:endParaRPr b="0" lang="ru-RU" sz="2000" spc="-1" strike="noStrike">
              <a:solidFill>
                <a:srgbClr val="003366"/>
              </a:solidFill>
              <a:uFill>
                <a:solidFill>
                  <a:srgbClr val="ffffff"/>
                </a:solidFill>
              </a:uFill>
              <a:latin typeface="Arial"/>
            </a:endParaRPr>
          </a:p>
          <a:p>
            <a:pPr marL="342720" indent="-342720">
              <a:spcBef>
                <a:spcPts val="499"/>
              </a:spcBef>
              <a:buClr>
                <a:srgbClr val="003366"/>
              </a:buClr>
              <a:buSzPct val="75000"/>
              <a:buFont typeface="Wingdings" charset="2"/>
              <a:buChar char=""/>
            </a:pPr>
            <a:r>
              <a:rPr b="0" lang="en-US" sz="2000" spc="-1" strike="noStrike">
                <a:solidFill>
                  <a:srgbClr val="003366"/>
                </a:solidFill>
                <a:uFill>
                  <a:solidFill>
                    <a:srgbClr val="ffffff"/>
                  </a:solidFill>
                </a:uFill>
                <a:latin typeface="Arial"/>
              </a:rPr>
              <a:t>Placing Action Buttons for Nonlinear Slide Selection</a:t>
            </a:r>
            <a:endParaRPr b="0" lang="ru-RU" sz="2000" spc="-1" strike="noStrike">
              <a:solidFill>
                <a:srgbClr val="003366"/>
              </a:solidFill>
              <a:uFill>
                <a:solidFill>
                  <a:srgbClr val="ffffff"/>
                </a:solidFill>
              </a:uFill>
              <a:latin typeface="Arial"/>
            </a:endParaRPr>
          </a:p>
          <a:p>
            <a:pPr marL="342720" indent="-342720">
              <a:spcBef>
                <a:spcPts val="499"/>
              </a:spcBef>
              <a:buClr>
                <a:srgbClr val="003366"/>
              </a:buClr>
              <a:buSzPct val="75000"/>
              <a:buFont typeface="Wingdings" charset="2"/>
              <a:buChar char=""/>
            </a:pPr>
            <a:r>
              <a:rPr b="0" lang="en-US" sz="2000" spc="-1" strike="noStrike">
                <a:solidFill>
                  <a:srgbClr val="003366"/>
                </a:solidFill>
                <a:uFill>
                  <a:solidFill>
                    <a:srgbClr val="ffffff"/>
                  </a:solidFill>
                </a:uFill>
                <a:latin typeface="Arial"/>
              </a:rPr>
              <a:t>Linking to Web Content or Email Addresses</a:t>
            </a:r>
            <a:endParaRPr b="0" lang="ru-RU" sz="2000" spc="-1" strike="noStrike">
              <a:solidFill>
                <a:srgbClr val="003366"/>
              </a:solidFill>
              <a:uFill>
                <a:solidFill>
                  <a:srgbClr val="ffffff"/>
                </a:solidFill>
              </a:uFill>
              <a:latin typeface="Arial"/>
            </a:endParaRPr>
          </a:p>
        </p:txBody>
      </p:sp>
      <p:sp>
        <p:nvSpPr>
          <p:cNvPr id="97" name="CustomShape 3" hidden="1"/>
          <p:cNvSpPr/>
          <p:nvPr/>
        </p:nvSpPr>
        <p:spPr>
          <a:xfrm>
            <a:off x="8255160" y="254160"/>
            <a:ext cx="380880" cy="317520"/>
          </a:xfrm>
          <a:prstGeom prst="wedgeRoundRectCallout">
            <a:avLst>
              <a:gd name="adj1" fmla="val -43518"/>
              <a:gd name="adj2" fmla="val 70000"/>
              <a:gd name="adj3" fmla="val 16667"/>
            </a:avLst>
          </a:prstGeom>
          <a:solidFill>
            <a:srgbClr val="33cccc">
              <a:alpha val="25000"/>
            </a:srgbClr>
          </a:solidFill>
          <a:ln w="19080">
            <a:solidFill>
              <a:srgbClr val="003366"/>
            </a:solidFill>
            <a:miter/>
          </a:ln>
        </p:spPr>
        <p:style>
          <a:lnRef idx="0"/>
          <a:fillRef idx="0"/>
          <a:effectRef idx="0"/>
          <a:fontRef idx="minor"/>
        </p:style>
        <p:txBody>
          <a:bodyPr wrap="none" lIns="90000" rIns="90000" tIns="46800" bIns="46800" anchor="ctr"/>
          <a:p>
            <a:pPr algn="ctr">
              <a:lnSpc>
                <a:spcPct val="100000"/>
              </a:lnSpc>
            </a:pPr>
            <a:r>
              <a:rPr b="1" lang="en-US" sz="1400" spc="-1" strike="noStrike">
                <a:solidFill>
                  <a:srgbClr val="003366"/>
                </a:solidFill>
                <a:uFill>
                  <a:solidFill>
                    <a:srgbClr val="ffffff"/>
                  </a:solidFill>
                </a:uFill>
                <a:latin typeface="Tahoma"/>
              </a:rPr>
              <a:t>0</a:t>
            </a:r>
            <a:endParaRPr b="0" lang="ru-RU" sz="1400" spc="-1" strike="noStrike">
              <a:solidFill>
                <a:srgbClr val="003366"/>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834120" y="834120"/>
            <a:ext cx="7779960" cy="998280"/>
          </a:xfrm>
          <a:prstGeom prst="rect">
            <a:avLst/>
          </a:prstGeom>
          <a:noFill/>
          <a:ln>
            <a:noFill/>
          </a:ln>
        </p:spPr>
        <p:txBody>
          <a:bodyPr anchor="b"/>
          <a:p>
            <a:pPr/>
            <a:r>
              <a:rPr b="1" lang="en-US" sz="3600" spc="-1" strike="noStrike">
                <a:solidFill>
                  <a:srgbClr val="006666"/>
                </a:solidFill>
                <a:uFill>
                  <a:solidFill>
                    <a:srgbClr val="ffffff"/>
                  </a:solidFill>
                </a:uFill>
                <a:latin typeface="Arial"/>
              </a:rPr>
              <a:t>Adding/Formatting Slides</a:t>
            </a:r>
            <a:endParaRPr b="1" lang="ru-RU" sz="3600" spc="-1" strike="noStrike">
              <a:solidFill>
                <a:srgbClr val="006666"/>
              </a:solidFill>
              <a:uFill>
                <a:solidFill>
                  <a:srgbClr val="ffffff"/>
                </a:solidFill>
              </a:uFill>
              <a:latin typeface="Arial"/>
            </a:endParaRPr>
          </a:p>
        </p:txBody>
      </p:sp>
      <p:sp>
        <p:nvSpPr>
          <p:cNvPr id="99" name="TextShape 2"/>
          <p:cNvSpPr txBox="1"/>
          <p:nvPr/>
        </p:nvSpPr>
        <p:spPr>
          <a:xfrm>
            <a:off x="838080" y="2361960"/>
            <a:ext cx="7693200" cy="3724200"/>
          </a:xfrm>
          <a:prstGeom prst="rect">
            <a:avLst/>
          </a:prstGeom>
          <a:noFill/>
          <a:ln>
            <a:noFill/>
          </a:ln>
        </p:spPr>
        <p:txBody>
          <a:bodyPr>
            <a:normAutofit/>
          </a:bodyPr>
          <a:p>
            <a:pPr marL="342720" indent="-342720">
              <a:spcBef>
                <a:spcPts val="697"/>
              </a:spcBef>
              <a:buClr>
                <a:srgbClr val="003366"/>
              </a:buClr>
              <a:buSzPct val="75000"/>
              <a:buFont typeface="Wingdings" charset="2"/>
              <a:buChar char=""/>
            </a:pPr>
            <a:r>
              <a:rPr b="0" lang="en-US" sz="2800" spc="-1" strike="noStrike">
                <a:solidFill>
                  <a:srgbClr val="003366"/>
                </a:solidFill>
                <a:uFill>
                  <a:solidFill>
                    <a:srgbClr val="ffffff"/>
                  </a:solidFill>
                </a:uFill>
                <a:latin typeface="Arial"/>
              </a:rPr>
              <a:t>Right-Click the Timeline to the left </a:t>
            </a:r>
            <a:r>
              <a:rPr b="0" lang="en-US" sz="2800" spc="-1" strike="noStrike">
                <a:solidFill>
                  <a:srgbClr val="003366"/>
                </a:solidFill>
                <a:uFill>
                  <a:solidFill>
                    <a:srgbClr val="ffffff"/>
                  </a:solidFill>
                </a:uFill>
                <a:latin typeface="Wingdings"/>
                <a:ea typeface="Wingdings"/>
              </a:rPr>
              <a:t></a:t>
            </a:r>
            <a:r>
              <a:rPr b="0" lang="en-US" sz="2800" spc="-1" strike="noStrike">
                <a:solidFill>
                  <a:srgbClr val="003366"/>
                </a:solidFill>
                <a:uFill>
                  <a:solidFill>
                    <a:srgbClr val="ffffff"/>
                  </a:solidFill>
                </a:uFill>
                <a:latin typeface="Arial"/>
              </a:rPr>
              <a:t> and go to “New Slide”</a:t>
            </a:r>
            <a:endParaRPr b="0" lang="ru-RU" sz="2800" spc="-1" strike="noStrike">
              <a:solidFill>
                <a:srgbClr val="003366"/>
              </a:solidFill>
              <a:uFill>
                <a:solidFill>
                  <a:srgbClr val="ffffff"/>
                </a:solidFill>
              </a:uFill>
              <a:latin typeface="Arial"/>
            </a:endParaRPr>
          </a:p>
          <a:p>
            <a:pPr marL="342720" indent="-342720">
              <a:spcBef>
                <a:spcPts val="697"/>
              </a:spcBef>
              <a:buClr>
                <a:srgbClr val="003366"/>
              </a:buClr>
              <a:buSzPct val="75000"/>
              <a:buFont typeface="Wingdings" charset="2"/>
              <a:buChar char=""/>
            </a:pPr>
            <a:r>
              <a:rPr b="0" lang="en-US" sz="2800" spc="-1" strike="noStrike">
                <a:solidFill>
                  <a:srgbClr val="003366"/>
                </a:solidFill>
                <a:uFill>
                  <a:solidFill>
                    <a:srgbClr val="ffffff"/>
                  </a:solidFill>
                </a:uFill>
                <a:latin typeface="Arial"/>
              </a:rPr>
              <a:t>OR go to “Insert” and select “New Slide”</a:t>
            </a:r>
            <a:endParaRPr b="0" lang="ru-RU" sz="2800" spc="-1" strike="noStrike">
              <a:solidFill>
                <a:srgbClr val="003366"/>
              </a:solidFill>
              <a:uFill>
                <a:solidFill>
                  <a:srgbClr val="ffffff"/>
                </a:solidFill>
              </a:uFill>
              <a:latin typeface="Arial"/>
            </a:endParaRPr>
          </a:p>
          <a:p>
            <a:pPr marL="342720" indent="-342720">
              <a:spcBef>
                <a:spcPts val="697"/>
              </a:spcBef>
              <a:buClr>
                <a:srgbClr val="003366"/>
              </a:buClr>
              <a:buSzPct val="75000"/>
              <a:buFont typeface="Wingdings" charset="2"/>
              <a:buChar char=""/>
            </a:pPr>
            <a:endParaRPr b="0" lang="ru-RU" sz="2800" spc="-1" strike="noStrike">
              <a:solidFill>
                <a:srgbClr val="003366"/>
              </a:solidFill>
              <a:uFill>
                <a:solidFill>
                  <a:srgbClr val="ffffff"/>
                </a:solidFill>
              </a:uFill>
              <a:latin typeface="Arial"/>
            </a:endParaRPr>
          </a:p>
          <a:p>
            <a:pPr marL="342720" indent="-342720">
              <a:spcBef>
                <a:spcPts val="697"/>
              </a:spcBef>
              <a:buClr>
                <a:srgbClr val="003366"/>
              </a:buClr>
              <a:buSzPct val="75000"/>
              <a:buFont typeface="Wingdings" charset="2"/>
              <a:buChar char=""/>
            </a:pPr>
            <a:endParaRPr b="0" lang="ru-RU" sz="2800" spc="-1" strike="noStrike">
              <a:solidFill>
                <a:srgbClr val="003366"/>
              </a:solidFill>
              <a:uFill>
                <a:solidFill>
                  <a:srgbClr val="ffffff"/>
                </a:solidFill>
              </a:uFill>
              <a:latin typeface="Arial"/>
            </a:endParaRPr>
          </a:p>
          <a:p>
            <a:pPr marL="342720" indent="-342720">
              <a:spcBef>
                <a:spcPts val="697"/>
              </a:spcBef>
              <a:buClr>
                <a:srgbClr val="003366"/>
              </a:buClr>
              <a:buSzPct val="75000"/>
              <a:buFont typeface="Wingdings" charset="2"/>
              <a:buChar char=""/>
            </a:pPr>
            <a:r>
              <a:rPr b="0" lang="en-US" sz="2800" spc="-1" strike="noStrike">
                <a:solidFill>
                  <a:srgbClr val="003366"/>
                </a:solidFill>
                <a:uFill>
                  <a:solidFill>
                    <a:srgbClr val="ffffff"/>
                  </a:solidFill>
                </a:uFill>
                <a:latin typeface="Arial"/>
              </a:rPr>
              <a:t>Open the “Layout” tab to the right </a:t>
            </a:r>
            <a:r>
              <a:rPr b="0" lang="en-US" sz="2800" spc="-1" strike="noStrike">
                <a:solidFill>
                  <a:srgbClr val="003366"/>
                </a:solidFill>
                <a:uFill>
                  <a:solidFill>
                    <a:srgbClr val="ffffff"/>
                  </a:solidFill>
                </a:uFill>
                <a:latin typeface="Wingdings"/>
                <a:ea typeface="Wingdings"/>
              </a:rPr>
              <a:t></a:t>
            </a:r>
            <a:r>
              <a:rPr b="0" lang="en-US" sz="2800" spc="-1" strike="noStrike">
                <a:solidFill>
                  <a:srgbClr val="003366"/>
                </a:solidFill>
                <a:uFill>
                  <a:solidFill>
                    <a:srgbClr val="ffffff"/>
                  </a:solidFill>
                </a:uFill>
                <a:latin typeface="Arial"/>
              </a:rPr>
              <a:t> to change the format of a slide</a:t>
            </a:r>
            <a:endParaRPr b="0" lang="ru-RU" sz="2800" spc="-1" strike="noStrike">
              <a:solidFill>
                <a:srgbClr val="003366"/>
              </a:solidFill>
              <a:uFill>
                <a:solidFill>
                  <a:srgbClr val="ffffff"/>
                </a:solidFill>
              </a:uFill>
              <a:latin typeface="Arial"/>
            </a:endParaRPr>
          </a:p>
        </p:txBody>
      </p:sp>
      <p:sp>
        <p:nvSpPr>
          <p:cNvPr id="100" name="CustomShape 3" hidden="1"/>
          <p:cNvSpPr/>
          <p:nvPr/>
        </p:nvSpPr>
        <p:spPr>
          <a:xfrm>
            <a:off x="8255160" y="254160"/>
            <a:ext cx="380880" cy="317520"/>
          </a:xfrm>
          <a:prstGeom prst="wedgeRoundRectCallout">
            <a:avLst>
              <a:gd name="adj1" fmla="val -43518"/>
              <a:gd name="adj2" fmla="val 70000"/>
              <a:gd name="adj3" fmla="val 16667"/>
            </a:avLst>
          </a:prstGeom>
          <a:solidFill>
            <a:srgbClr val="33cccc">
              <a:alpha val="25000"/>
            </a:srgbClr>
          </a:solidFill>
          <a:ln w="19080">
            <a:solidFill>
              <a:srgbClr val="003366"/>
            </a:solidFill>
            <a:miter/>
          </a:ln>
        </p:spPr>
        <p:style>
          <a:lnRef idx="0"/>
          <a:fillRef idx="0"/>
          <a:effectRef idx="0"/>
          <a:fontRef idx="minor"/>
        </p:style>
        <p:txBody>
          <a:bodyPr wrap="none" lIns="90000" rIns="90000" tIns="46800" bIns="46800" anchor="ctr"/>
          <a:p>
            <a:pPr algn="ctr">
              <a:lnSpc>
                <a:spcPct val="100000"/>
              </a:lnSpc>
            </a:pPr>
            <a:r>
              <a:rPr b="1" lang="en-US" sz="1400" spc="-1" strike="noStrike">
                <a:solidFill>
                  <a:srgbClr val="003366"/>
                </a:solidFill>
                <a:uFill>
                  <a:solidFill>
                    <a:srgbClr val="ffffff"/>
                  </a:solidFill>
                </a:uFill>
                <a:latin typeface="Tahoma"/>
              </a:rPr>
              <a:t>0</a:t>
            </a:r>
            <a:endParaRPr b="0" lang="ru-RU" sz="1400" spc="-1" strike="noStrike">
              <a:solidFill>
                <a:srgbClr val="003366"/>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834120" y="834120"/>
            <a:ext cx="7779960" cy="998280"/>
          </a:xfrm>
          <a:prstGeom prst="rect">
            <a:avLst/>
          </a:prstGeom>
          <a:noFill/>
          <a:ln>
            <a:noFill/>
          </a:ln>
        </p:spPr>
        <p:txBody>
          <a:bodyPr anchor="b"/>
          <a:p>
            <a:pPr/>
            <a:r>
              <a:rPr b="1" lang="en-US" sz="3600" spc="-1" strike="noStrike">
                <a:solidFill>
                  <a:srgbClr val="006666"/>
                </a:solidFill>
                <a:uFill>
                  <a:solidFill>
                    <a:srgbClr val="ffffff"/>
                  </a:solidFill>
                </a:uFill>
                <a:latin typeface="Arial"/>
              </a:rPr>
              <a:t>Appearance/Motif</a:t>
            </a:r>
            <a:endParaRPr b="1" lang="ru-RU" sz="3600" spc="-1" strike="noStrike">
              <a:solidFill>
                <a:srgbClr val="006666"/>
              </a:solidFill>
              <a:uFill>
                <a:solidFill>
                  <a:srgbClr val="ffffff"/>
                </a:solidFill>
              </a:uFill>
              <a:latin typeface="Arial"/>
            </a:endParaRPr>
          </a:p>
        </p:txBody>
      </p:sp>
      <p:sp>
        <p:nvSpPr>
          <p:cNvPr id="102" name="TextShape 2"/>
          <p:cNvSpPr txBox="1"/>
          <p:nvPr/>
        </p:nvSpPr>
        <p:spPr>
          <a:xfrm>
            <a:off x="838080" y="2361960"/>
            <a:ext cx="7693200" cy="3724200"/>
          </a:xfrm>
          <a:prstGeom prst="rect">
            <a:avLst/>
          </a:prstGeom>
          <a:noFill/>
          <a:ln>
            <a:noFill/>
          </a:ln>
        </p:spPr>
        <p:txBody>
          <a:bodyPr>
            <a:normAutofit/>
          </a:bodyPr>
          <a:p>
            <a:pPr marL="342720" indent="-342720">
              <a:spcBef>
                <a:spcPts val="697"/>
              </a:spcBef>
              <a:buClr>
                <a:srgbClr val="003366"/>
              </a:buClr>
              <a:buSzPct val="75000"/>
              <a:buFont typeface="Wingdings" charset="2"/>
              <a:buChar char=""/>
            </a:pPr>
            <a:r>
              <a:rPr b="0" lang="en-US" sz="2800" spc="-1" strike="noStrike">
                <a:solidFill>
                  <a:srgbClr val="003366"/>
                </a:solidFill>
                <a:uFill>
                  <a:solidFill>
                    <a:srgbClr val="ffffff"/>
                  </a:solidFill>
                </a:uFill>
                <a:latin typeface="Arial"/>
              </a:rPr>
              <a:t>You can Apply a Motif by Opening the “Design” tab on the right </a:t>
            </a:r>
            <a:r>
              <a:rPr b="0" lang="en-US" sz="2800" spc="-1" strike="noStrike">
                <a:solidFill>
                  <a:srgbClr val="003366"/>
                </a:solidFill>
                <a:uFill>
                  <a:solidFill>
                    <a:srgbClr val="ffffff"/>
                  </a:solidFill>
                </a:uFill>
                <a:latin typeface="Wingdings"/>
                <a:ea typeface="Wingdings"/>
              </a:rPr>
              <a:t></a:t>
            </a:r>
            <a:endParaRPr b="0" lang="ru-RU" sz="2800" spc="-1" strike="noStrike">
              <a:solidFill>
                <a:srgbClr val="003366"/>
              </a:solidFill>
              <a:uFill>
                <a:solidFill>
                  <a:srgbClr val="ffffff"/>
                </a:solidFill>
              </a:uFill>
              <a:latin typeface="Arial"/>
            </a:endParaRPr>
          </a:p>
          <a:p>
            <a:pPr lvl="1" marL="742680" indent="-285480">
              <a:spcBef>
                <a:spcPts val="598"/>
              </a:spcBef>
              <a:buClr>
                <a:srgbClr val="003366"/>
              </a:buClr>
              <a:buSzPct val="75000"/>
              <a:buFont typeface="Arial"/>
              <a:buChar char="–"/>
            </a:pPr>
            <a:r>
              <a:rPr b="0" lang="en-US" sz="2400" spc="-1" strike="noStrike">
                <a:solidFill>
                  <a:srgbClr val="003366"/>
                </a:solidFill>
                <a:uFill>
                  <a:solidFill>
                    <a:srgbClr val="ffffff"/>
                  </a:solidFill>
                </a:uFill>
                <a:latin typeface="Arial"/>
              </a:rPr>
              <a:t>Then Click on the Desired Motif to apply it to all slides</a:t>
            </a:r>
            <a:endParaRPr b="0" lang="ru-RU" sz="2400" spc="-1" strike="noStrike">
              <a:solidFill>
                <a:srgbClr val="003366"/>
              </a:solidFill>
              <a:uFill>
                <a:solidFill>
                  <a:srgbClr val="ffffff"/>
                </a:solidFill>
              </a:uFill>
              <a:latin typeface="Arial"/>
            </a:endParaRPr>
          </a:p>
          <a:p>
            <a:pPr lvl="1" marL="742680" indent="-285480">
              <a:spcBef>
                <a:spcPts val="598"/>
              </a:spcBef>
              <a:buClr>
                <a:srgbClr val="003366"/>
              </a:buClr>
              <a:buSzPct val="75000"/>
              <a:buFont typeface="Arial"/>
              <a:buChar char="–"/>
            </a:pPr>
            <a:r>
              <a:rPr b="0" lang="en-US" sz="2400" spc="-1" strike="noStrike">
                <a:solidFill>
                  <a:srgbClr val="003366"/>
                </a:solidFill>
                <a:uFill>
                  <a:solidFill>
                    <a:srgbClr val="ffffff"/>
                  </a:solidFill>
                </a:uFill>
                <a:latin typeface="Arial"/>
              </a:rPr>
              <a:t>Click on the small drop down if you wish to apply the motif to only the current slide</a:t>
            </a:r>
            <a:endParaRPr b="0" lang="ru-RU" sz="2400" spc="-1" strike="noStrike">
              <a:solidFill>
                <a:srgbClr val="003366"/>
              </a:solidFill>
              <a:uFill>
                <a:solidFill>
                  <a:srgbClr val="ffffff"/>
                </a:solidFill>
              </a:uFill>
              <a:latin typeface="Arial"/>
            </a:endParaRPr>
          </a:p>
          <a:p>
            <a:pPr lvl="1" marL="742680" indent="-285480">
              <a:spcBef>
                <a:spcPts val="598"/>
              </a:spcBef>
              <a:buClr>
                <a:srgbClr val="003366"/>
              </a:buClr>
              <a:buSzPct val="75000"/>
              <a:buFont typeface="Arial"/>
              <a:buChar char="–"/>
            </a:pPr>
            <a:endParaRPr b="0" lang="ru-RU" sz="2400" spc="-1" strike="noStrike">
              <a:solidFill>
                <a:srgbClr val="003366"/>
              </a:solidFill>
              <a:uFill>
                <a:solidFill>
                  <a:srgbClr val="ffffff"/>
                </a:solidFill>
              </a:uFill>
              <a:latin typeface="Arial"/>
            </a:endParaRPr>
          </a:p>
        </p:txBody>
      </p:sp>
      <p:sp>
        <p:nvSpPr>
          <p:cNvPr id="103" name="CustomShape 3" hidden="1"/>
          <p:cNvSpPr/>
          <p:nvPr/>
        </p:nvSpPr>
        <p:spPr>
          <a:xfrm>
            <a:off x="8255160" y="254160"/>
            <a:ext cx="380880" cy="317520"/>
          </a:xfrm>
          <a:prstGeom prst="wedgeRoundRectCallout">
            <a:avLst>
              <a:gd name="adj1" fmla="val -43518"/>
              <a:gd name="adj2" fmla="val 70000"/>
              <a:gd name="adj3" fmla="val 16667"/>
            </a:avLst>
          </a:prstGeom>
          <a:solidFill>
            <a:srgbClr val="33cccc">
              <a:alpha val="25000"/>
            </a:srgbClr>
          </a:solidFill>
          <a:ln w="19080">
            <a:solidFill>
              <a:srgbClr val="003366"/>
            </a:solidFill>
            <a:miter/>
          </a:ln>
        </p:spPr>
        <p:style>
          <a:lnRef idx="0"/>
          <a:fillRef idx="0"/>
          <a:effectRef idx="0"/>
          <a:fontRef idx="minor"/>
        </p:style>
        <p:txBody>
          <a:bodyPr wrap="none" lIns="90000" rIns="90000" tIns="46800" bIns="46800" anchor="ctr"/>
          <a:p>
            <a:pPr algn="ctr">
              <a:lnSpc>
                <a:spcPct val="100000"/>
              </a:lnSpc>
            </a:pPr>
            <a:r>
              <a:rPr b="1" lang="en-US" sz="1400" spc="-1" strike="noStrike">
                <a:solidFill>
                  <a:srgbClr val="003366"/>
                </a:solidFill>
                <a:uFill>
                  <a:solidFill>
                    <a:srgbClr val="ffffff"/>
                  </a:solidFill>
                </a:uFill>
                <a:latin typeface="Tahoma"/>
              </a:rPr>
              <a:t>0</a:t>
            </a:r>
            <a:endParaRPr b="0" lang="ru-RU" sz="1400" spc="-1" strike="noStrike">
              <a:solidFill>
                <a:srgbClr val="003366"/>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834120" y="834120"/>
            <a:ext cx="7779960" cy="998280"/>
          </a:xfrm>
          <a:prstGeom prst="rect">
            <a:avLst/>
          </a:prstGeom>
          <a:noFill/>
          <a:ln>
            <a:noFill/>
          </a:ln>
        </p:spPr>
        <p:txBody>
          <a:bodyPr anchor="b"/>
          <a:p>
            <a:pPr/>
            <a:r>
              <a:rPr b="1" lang="en-US" sz="3600" spc="-1" strike="noStrike">
                <a:solidFill>
                  <a:srgbClr val="006666"/>
                </a:solidFill>
                <a:uFill>
                  <a:solidFill>
                    <a:srgbClr val="ffffff"/>
                  </a:solidFill>
                </a:uFill>
                <a:latin typeface="Arial"/>
              </a:rPr>
              <a:t>Variation in Layout and Text</a:t>
            </a:r>
            <a:endParaRPr b="1" lang="ru-RU" sz="3600" spc="-1" strike="noStrike">
              <a:solidFill>
                <a:srgbClr val="006666"/>
              </a:solidFill>
              <a:uFill>
                <a:solidFill>
                  <a:srgbClr val="ffffff"/>
                </a:solidFill>
              </a:uFill>
              <a:latin typeface="Arial"/>
            </a:endParaRPr>
          </a:p>
        </p:txBody>
      </p:sp>
      <p:sp>
        <p:nvSpPr>
          <p:cNvPr id="105" name="TextShape 2"/>
          <p:cNvSpPr txBox="1"/>
          <p:nvPr/>
        </p:nvSpPr>
        <p:spPr>
          <a:xfrm>
            <a:off x="837720" y="2361960"/>
            <a:ext cx="3770280" cy="3724200"/>
          </a:xfrm>
          <a:prstGeom prst="rect">
            <a:avLst/>
          </a:prstGeom>
          <a:noFill/>
          <a:ln>
            <a:noFill/>
          </a:ln>
        </p:spPr>
        <p:txBody>
          <a:bodyPr>
            <a:normAutofit/>
          </a:bodyPr>
          <a:p>
            <a:pPr marL="342720" indent="-342720">
              <a:spcBef>
                <a:spcPts val="598"/>
              </a:spcBef>
              <a:buClr>
                <a:srgbClr val="003366"/>
              </a:buClr>
              <a:buSzPct val="75000"/>
              <a:buFont typeface="Wingdings" charset="2"/>
              <a:buChar char=""/>
            </a:pPr>
            <a:r>
              <a:rPr b="0" lang="en-US" sz="2400" spc="-1" strike="noStrike">
                <a:solidFill>
                  <a:srgbClr val="003366"/>
                </a:solidFill>
                <a:uFill>
                  <a:solidFill>
                    <a:srgbClr val="ffffff"/>
                  </a:solidFill>
                </a:uFill>
                <a:latin typeface="Arial"/>
              </a:rPr>
              <a:t>To Select a New Slide Layout, Open the “Layout” Tab to the right </a:t>
            </a:r>
            <a:r>
              <a:rPr b="0" lang="en-US" sz="2400" spc="-1" strike="noStrike">
                <a:solidFill>
                  <a:srgbClr val="003366"/>
                </a:solidFill>
                <a:uFill>
                  <a:solidFill>
                    <a:srgbClr val="ffffff"/>
                  </a:solidFill>
                </a:uFill>
                <a:latin typeface="Wingdings"/>
                <a:ea typeface="Wingdings"/>
              </a:rPr>
              <a:t></a:t>
            </a:r>
            <a:endParaRPr b="0" lang="ru-RU" sz="2400" spc="-1" strike="noStrike">
              <a:solidFill>
                <a:srgbClr val="003366"/>
              </a:solidFill>
              <a:uFill>
                <a:solidFill>
                  <a:srgbClr val="ffffff"/>
                </a:solidFill>
              </a:uFill>
              <a:latin typeface="Arial"/>
            </a:endParaRPr>
          </a:p>
          <a:p>
            <a:pPr marL="342720" indent="-342720">
              <a:spcBef>
                <a:spcPts val="598"/>
              </a:spcBef>
              <a:buClr>
                <a:srgbClr val="003366"/>
              </a:buClr>
              <a:buSzPct val="75000"/>
              <a:buFont typeface="Wingdings" charset="2"/>
              <a:buChar char=""/>
            </a:pPr>
            <a:endParaRPr b="0" lang="ru-RU" sz="2400" spc="-1" strike="noStrike">
              <a:solidFill>
                <a:srgbClr val="003366"/>
              </a:solidFill>
              <a:uFill>
                <a:solidFill>
                  <a:srgbClr val="ffffff"/>
                </a:solidFill>
              </a:uFill>
              <a:latin typeface="Arial"/>
            </a:endParaRPr>
          </a:p>
          <a:p>
            <a:pPr marL="342720" indent="-342720">
              <a:spcBef>
                <a:spcPts val="598"/>
              </a:spcBef>
              <a:buClr>
                <a:srgbClr val="003366"/>
              </a:buClr>
              <a:buSzPct val="75000"/>
              <a:buFont typeface="Wingdings" charset="2"/>
              <a:buChar char=""/>
            </a:pPr>
            <a:endParaRPr b="0" lang="ru-RU" sz="2400" spc="-1" strike="noStrike">
              <a:solidFill>
                <a:srgbClr val="003366"/>
              </a:solidFill>
              <a:uFill>
                <a:solidFill>
                  <a:srgbClr val="ffffff"/>
                </a:solidFill>
              </a:uFill>
              <a:latin typeface="Arial"/>
            </a:endParaRPr>
          </a:p>
          <a:p>
            <a:pPr marL="342720" indent="-342720">
              <a:spcBef>
                <a:spcPts val="598"/>
              </a:spcBef>
              <a:buClr>
                <a:srgbClr val="003366"/>
              </a:buClr>
              <a:buSzPct val="75000"/>
              <a:buFont typeface="Wingdings" charset="2"/>
              <a:buChar char=""/>
            </a:pPr>
            <a:r>
              <a:rPr b="0" lang="en-US" sz="2400" spc="-1" strike="noStrike">
                <a:solidFill>
                  <a:srgbClr val="003366"/>
                </a:solidFill>
                <a:uFill>
                  <a:solidFill>
                    <a:srgbClr val="ffffff"/>
                  </a:solidFill>
                </a:uFill>
                <a:latin typeface="Arial"/>
              </a:rPr>
              <a:t>You can Use the Font </a:t>
            </a:r>
            <a:r>
              <a:rPr b="0" lang="en-US" sz="2400" spc="-1" strike="noStrike">
                <a:solidFill>
                  <a:srgbClr val="ff3300"/>
                </a:solidFill>
                <a:uFill>
                  <a:solidFill>
                    <a:srgbClr val="ffffff"/>
                  </a:solidFill>
                </a:uFill>
                <a:latin typeface="Arial"/>
              </a:rPr>
              <a:t>Color </a:t>
            </a:r>
            <a:r>
              <a:rPr b="0" lang="en-US" sz="2400" spc="-1" strike="noStrike">
                <a:solidFill>
                  <a:srgbClr val="003366"/>
                </a:solidFill>
                <a:uFill>
                  <a:solidFill>
                    <a:srgbClr val="ffffff"/>
                  </a:solidFill>
                </a:uFill>
                <a:latin typeface="Arial"/>
              </a:rPr>
              <a:t>drop down menu to change the text color </a:t>
            </a:r>
            <a:endParaRPr b="0" lang="ru-RU" sz="2400" spc="-1" strike="noStrike">
              <a:solidFill>
                <a:srgbClr val="003366"/>
              </a:solidFill>
              <a:uFill>
                <a:solidFill>
                  <a:srgbClr val="ffffff"/>
                </a:solidFill>
              </a:uFill>
              <a:latin typeface="Arial"/>
            </a:endParaRPr>
          </a:p>
        </p:txBody>
      </p:sp>
      <p:sp>
        <p:nvSpPr>
          <p:cNvPr id="106" name="TextShape 3"/>
          <p:cNvSpPr txBox="1"/>
          <p:nvPr/>
        </p:nvSpPr>
        <p:spPr>
          <a:xfrm>
            <a:off x="4760640" y="2361960"/>
            <a:ext cx="3770280" cy="3724200"/>
          </a:xfrm>
          <a:prstGeom prst="rect">
            <a:avLst/>
          </a:prstGeom>
          <a:noFill/>
          <a:ln>
            <a:noFill/>
          </a:ln>
        </p:spPr>
        <p:txBody>
          <a:bodyPr>
            <a:normAutofit/>
          </a:bodyPr>
          <a:p>
            <a:pPr marL="342720" indent="-342720">
              <a:spcBef>
                <a:spcPts val="598"/>
              </a:spcBef>
              <a:buClr>
                <a:srgbClr val="003366"/>
              </a:buClr>
              <a:buSzPct val="75000"/>
              <a:buFont typeface="Wingdings" charset="2"/>
              <a:buChar char=""/>
            </a:pPr>
            <a:endParaRPr b="0" lang="ru-RU" sz="2800" spc="-1" strike="noStrike">
              <a:solidFill>
                <a:srgbClr val="003366"/>
              </a:solidFill>
              <a:uFill>
                <a:solidFill>
                  <a:srgbClr val="ffffff"/>
                </a:solidFill>
              </a:uFill>
              <a:latin typeface="Arial"/>
            </a:endParaRPr>
          </a:p>
          <a:p>
            <a:pPr marL="342720" indent="-342720">
              <a:spcBef>
                <a:spcPts val="598"/>
              </a:spcBef>
              <a:buClr>
                <a:srgbClr val="003366"/>
              </a:buClr>
              <a:buSzPct val="75000"/>
              <a:buFont typeface="Wingdings" charset="2"/>
              <a:buChar char=""/>
            </a:pPr>
            <a:endParaRPr b="0" lang="ru-RU" sz="2800" spc="-1" strike="noStrike">
              <a:solidFill>
                <a:srgbClr val="003366"/>
              </a:solidFill>
              <a:uFill>
                <a:solidFill>
                  <a:srgbClr val="ffffff"/>
                </a:solidFill>
              </a:uFill>
              <a:latin typeface="Arial"/>
            </a:endParaRPr>
          </a:p>
          <a:p>
            <a:pPr marL="342720" indent="-342720">
              <a:spcBef>
                <a:spcPts val="598"/>
              </a:spcBef>
              <a:buClr>
                <a:srgbClr val="003366"/>
              </a:buClr>
              <a:buSzPct val="75000"/>
              <a:buFont typeface="Wingdings" charset="2"/>
              <a:buChar char=""/>
            </a:pPr>
            <a:r>
              <a:rPr b="0" lang="en-US" sz="2400" spc="-1" strike="noStrike">
                <a:solidFill>
                  <a:srgbClr val="003366"/>
                </a:solidFill>
                <a:uFill>
                  <a:solidFill>
                    <a:srgbClr val="ffffff"/>
                  </a:solidFill>
                </a:uFill>
                <a:latin typeface="Arial"/>
              </a:rPr>
              <a:t>Use the Drop Down </a:t>
            </a:r>
            <a:r>
              <a:rPr b="0" lang="en-US" sz="2400" spc="-1" strike="noStrike">
                <a:solidFill>
                  <a:srgbClr val="003366"/>
                </a:solidFill>
                <a:uFill>
                  <a:solidFill>
                    <a:srgbClr val="ffffff"/>
                  </a:solidFill>
                </a:uFill>
                <a:latin typeface="BankGothic Lt BT"/>
              </a:rPr>
              <a:t>Font</a:t>
            </a:r>
            <a:r>
              <a:rPr b="0" lang="en-US" sz="2400" spc="-1" strike="noStrike">
                <a:solidFill>
                  <a:srgbClr val="003366"/>
                </a:solidFill>
                <a:uFill>
                  <a:solidFill>
                    <a:srgbClr val="ffffff"/>
                  </a:solidFill>
                </a:uFill>
                <a:latin typeface="Arial"/>
              </a:rPr>
              <a:t> and </a:t>
            </a:r>
            <a:r>
              <a:rPr b="0" lang="en-US" sz="4000" spc="-1" strike="noStrike">
                <a:solidFill>
                  <a:srgbClr val="003366"/>
                </a:solidFill>
                <a:uFill>
                  <a:solidFill>
                    <a:srgbClr val="ffffff"/>
                  </a:solidFill>
                </a:uFill>
                <a:latin typeface="Arial"/>
              </a:rPr>
              <a:t>Size</a:t>
            </a:r>
            <a:r>
              <a:rPr b="0" lang="en-US" sz="2400" spc="-1" strike="noStrike">
                <a:solidFill>
                  <a:srgbClr val="003366"/>
                </a:solidFill>
                <a:uFill>
                  <a:solidFill>
                    <a:srgbClr val="ffffff"/>
                  </a:solidFill>
                </a:uFill>
                <a:latin typeface="Arial"/>
              </a:rPr>
              <a:t> menus above to vary the text</a:t>
            </a:r>
            <a:endParaRPr b="0" lang="ru-RU" sz="2400" spc="-1" strike="noStrike">
              <a:solidFill>
                <a:srgbClr val="003366"/>
              </a:solidFill>
              <a:uFill>
                <a:solidFill>
                  <a:srgbClr val="ffffff"/>
                </a:solidFill>
              </a:uFill>
              <a:latin typeface="Arial"/>
            </a:endParaRPr>
          </a:p>
        </p:txBody>
      </p:sp>
      <p:sp>
        <p:nvSpPr>
          <p:cNvPr id="107" name="CustomShape 4" hidden="1"/>
          <p:cNvSpPr/>
          <p:nvPr/>
        </p:nvSpPr>
        <p:spPr>
          <a:xfrm>
            <a:off x="8255160" y="254160"/>
            <a:ext cx="380880" cy="317520"/>
          </a:xfrm>
          <a:prstGeom prst="wedgeRoundRectCallout">
            <a:avLst>
              <a:gd name="adj1" fmla="val -43518"/>
              <a:gd name="adj2" fmla="val 70000"/>
              <a:gd name="adj3" fmla="val 16667"/>
            </a:avLst>
          </a:prstGeom>
          <a:solidFill>
            <a:srgbClr val="33cccc">
              <a:alpha val="25000"/>
            </a:srgbClr>
          </a:solidFill>
          <a:ln w="19080">
            <a:solidFill>
              <a:srgbClr val="003366"/>
            </a:solidFill>
            <a:miter/>
          </a:ln>
        </p:spPr>
        <p:style>
          <a:lnRef idx="0"/>
          <a:fillRef idx="0"/>
          <a:effectRef idx="0"/>
          <a:fontRef idx="minor"/>
        </p:style>
        <p:txBody>
          <a:bodyPr wrap="none" lIns="90000" rIns="90000" tIns="46800" bIns="46800" anchor="ctr"/>
          <a:p>
            <a:pPr algn="ctr">
              <a:lnSpc>
                <a:spcPct val="100000"/>
              </a:lnSpc>
            </a:pPr>
            <a:r>
              <a:rPr b="1" lang="en-US" sz="1400" spc="-1" strike="noStrike">
                <a:solidFill>
                  <a:srgbClr val="003366"/>
                </a:solidFill>
                <a:uFill>
                  <a:solidFill>
                    <a:srgbClr val="ffffff"/>
                  </a:solidFill>
                </a:uFill>
                <a:latin typeface="Tahoma"/>
              </a:rPr>
              <a:t>0</a:t>
            </a:r>
            <a:endParaRPr b="0" lang="ru-RU" sz="1400" spc="-1" strike="noStrike">
              <a:solidFill>
                <a:srgbClr val="003366"/>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834120" y="834120"/>
            <a:ext cx="7779960" cy="998280"/>
          </a:xfrm>
          <a:prstGeom prst="rect">
            <a:avLst/>
          </a:prstGeom>
          <a:noFill/>
          <a:ln>
            <a:noFill/>
          </a:ln>
        </p:spPr>
        <p:txBody>
          <a:bodyPr anchor="b"/>
          <a:p>
            <a:pPr/>
            <a:r>
              <a:rPr b="1" lang="en-US" sz="3600" spc="-1" strike="noStrike">
                <a:solidFill>
                  <a:srgbClr val="006666"/>
                </a:solidFill>
                <a:uFill>
                  <a:solidFill>
                    <a:srgbClr val="ffffff"/>
                  </a:solidFill>
                </a:uFill>
                <a:latin typeface="Arial"/>
              </a:rPr>
              <a:t>Clip Art Graphics</a:t>
            </a:r>
            <a:endParaRPr b="1" lang="ru-RU" sz="3600" spc="-1" strike="noStrike">
              <a:solidFill>
                <a:srgbClr val="006666"/>
              </a:solidFill>
              <a:uFill>
                <a:solidFill>
                  <a:srgbClr val="ffffff"/>
                </a:solidFill>
              </a:uFill>
              <a:latin typeface="Arial"/>
            </a:endParaRPr>
          </a:p>
        </p:txBody>
      </p:sp>
      <p:sp>
        <p:nvSpPr>
          <p:cNvPr id="109" name="TextShape 2"/>
          <p:cNvSpPr txBox="1"/>
          <p:nvPr/>
        </p:nvSpPr>
        <p:spPr>
          <a:xfrm>
            <a:off x="838080" y="2362320"/>
            <a:ext cx="7693200" cy="2286000"/>
          </a:xfrm>
          <a:prstGeom prst="rect">
            <a:avLst/>
          </a:prstGeom>
          <a:noFill/>
          <a:ln>
            <a:noFill/>
          </a:ln>
        </p:spPr>
        <p:txBody>
          <a:bodyPr>
            <a:normAutofit/>
          </a:bodyPr>
          <a:p>
            <a:pPr marL="342720" indent="-342720">
              <a:lnSpc>
                <a:spcPct val="90000"/>
              </a:lnSpc>
              <a:spcBef>
                <a:spcPts val="697"/>
              </a:spcBef>
              <a:buClr>
                <a:srgbClr val="003366"/>
              </a:buClr>
              <a:buSzPct val="75000"/>
              <a:buFont typeface="Wingdings" charset="2"/>
              <a:buChar char=""/>
            </a:pPr>
            <a:r>
              <a:rPr b="0" lang="en-US" sz="2800" spc="-1" strike="noStrike">
                <a:solidFill>
                  <a:srgbClr val="003366"/>
                </a:solidFill>
                <a:uFill>
                  <a:solidFill>
                    <a:srgbClr val="ffffff"/>
                  </a:solidFill>
                </a:uFill>
                <a:latin typeface="Arial"/>
              </a:rPr>
              <a:t>To Insert ClipArt, go to “Insert” and put your mouse on “Picture”</a:t>
            </a:r>
            <a:endParaRPr b="0" lang="ru-RU" sz="2800" spc="-1" strike="noStrike">
              <a:solidFill>
                <a:srgbClr val="003366"/>
              </a:solidFill>
              <a:uFill>
                <a:solidFill>
                  <a:srgbClr val="ffffff"/>
                </a:solidFill>
              </a:uFill>
              <a:latin typeface="Arial"/>
            </a:endParaRPr>
          </a:p>
          <a:p>
            <a:pPr marL="342720" indent="-342720">
              <a:lnSpc>
                <a:spcPct val="90000"/>
              </a:lnSpc>
              <a:spcBef>
                <a:spcPts val="697"/>
              </a:spcBef>
              <a:buClr>
                <a:srgbClr val="003366"/>
              </a:buClr>
              <a:buSzPct val="75000"/>
              <a:buFont typeface="Wingdings" charset="2"/>
              <a:buChar char=""/>
            </a:pPr>
            <a:r>
              <a:rPr b="0" lang="en-US" sz="2800" spc="-1" strike="noStrike">
                <a:solidFill>
                  <a:srgbClr val="003366"/>
                </a:solidFill>
                <a:uFill>
                  <a:solidFill>
                    <a:srgbClr val="ffffff"/>
                  </a:solidFill>
                </a:uFill>
                <a:latin typeface="Arial"/>
              </a:rPr>
              <a:t>Another Menu will Open, select ClipArt</a:t>
            </a:r>
            <a:endParaRPr b="0" lang="ru-RU" sz="2800" spc="-1" strike="noStrike">
              <a:solidFill>
                <a:srgbClr val="003366"/>
              </a:solidFill>
              <a:uFill>
                <a:solidFill>
                  <a:srgbClr val="ffffff"/>
                </a:solidFill>
              </a:uFill>
              <a:latin typeface="Arial"/>
            </a:endParaRPr>
          </a:p>
          <a:p>
            <a:pPr marL="342720" indent="-342720">
              <a:lnSpc>
                <a:spcPct val="90000"/>
              </a:lnSpc>
              <a:spcBef>
                <a:spcPts val="697"/>
              </a:spcBef>
              <a:buClr>
                <a:srgbClr val="003366"/>
              </a:buClr>
              <a:buSzPct val="75000"/>
              <a:buFont typeface="Wingdings" charset="2"/>
              <a:buChar char=""/>
            </a:pPr>
            <a:r>
              <a:rPr b="0" lang="en-US" sz="2800" spc="-1" strike="noStrike">
                <a:solidFill>
                  <a:srgbClr val="003366"/>
                </a:solidFill>
                <a:uFill>
                  <a:solidFill>
                    <a:srgbClr val="ffffff"/>
                  </a:solidFill>
                </a:uFill>
                <a:latin typeface="Arial"/>
              </a:rPr>
              <a:t>Once you Select your Image, You must Position and Resize it with the Mouse</a:t>
            </a:r>
            <a:endParaRPr b="0" lang="ru-RU" sz="2800" spc="-1" strike="noStrike">
              <a:solidFill>
                <a:srgbClr val="003366"/>
              </a:solidFill>
              <a:uFill>
                <a:solidFill>
                  <a:srgbClr val="ffffff"/>
                </a:solidFill>
              </a:uFill>
              <a:latin typeface="Arial"/>
            </a:endParaRPr>
          </a:p>
          <a:p>
            <a:pPr marL="342720" indent="-342720">
              <a:lnSpc>
                <a:spcPct val="90000"/>
              </a:lnSpc>
              <a:spcBef>
                <a:spcPts val="697"/>
              </a:spcBef>
              <a:buClr>
                <a:srgbClr val="003366"/>
              </a:buClr>
              <a:buSzPct val="75000"/>
              <a:buFont typeface="Wingdings" charset="2"/>
              <a:buChar char=""/>
            </a:pPr>
            <a:endParaRPr b="0" lang="ru-RU" sz="2800" spc="-1" strike="noStrike">
              <a:solidFill>
                <a:srgbClr val="003366"/>
              </a:solidFill>
              <a:uFill>
                <a:solidFill>
                  <a:srgbClr val="ffffff"/>
                </a:solidFill>
              </a:uFill>
              <a:latin typeface="Arial"/>
            </a:endParaRPr>
          </a:p>
        </p:txBody>
      </p:sp>
      <p:pic>
        <p:nvPicPr>
          <p:cNvPr id="110" name="Picture 4" descr="j0195384"/>
          <p:cNvPicPr/>
          <p:nvPr/>
        </p:nvPicPr>
        <p:blipFill>
          <a:blip r:embed="rId1"/>
          <a:stretch/>
        </p:blipFill>
        <p:spPr>
          <a:xfrm>
            <a:off x="1676520" y="4572000"/>
            <a:ext cx="1795320" cy="1833480"/>
          </a:xfrm>
          <a:prstGeom prst="rect">
            <a:avLst/>
          </a:prstGeom>
          <a:ln>
            <a:noFill/>
          </a:ln>
        </p:spPr>
      </p:pic>
      <p:pic>
        <p:nvPicPr>
          <p:cNvPr id="111" name="Picture 5" descr="j0292020"/>
          <p:cNvPicPr/>
          <p:nvPr/>
        </p:nvPicPr>
        <p:blipFill>
          <a:blip r:embed="rId2"/>
          <a:stretch/>
        </p:blipFill>
        <p:spPr>
          <a:xfrm>
            <a:off x="5791320" y="4648320"/>
            <a:ext cx="1868400" cy="1773000"/>
          </a:xfrm>
          <a:prstGeom prst="rect">
            <a:avLst/>
          </a:prstGeom>
          <a:ln>
            <a:noFill/>
          </a:ln>
        </p:spPr>
      </p:pic>
      <p:sp>
        <p:nvSpPr>
          <p:cNvPr id="112" name="CustomShape 3" hidden="1"/>
          <p:cNvSpPr/>
          <p:nvPr/>
        </p:nvSpPr>
        <p:spPr>
          <a:xfrm>
            <a:off x="8255160" y="254160"/>
            <a:ext cx="380880" cy="317520"/>
          </a:xfrm>
          <a:prstGeom prst="wedgeRoundRectCallout">
            <a:avLst>
              <a:gd name="adj1" fmla="val -43518"/>
              <a:gd name="adj2" fmla="val 70000"/>
              <a:gd name="adj3" fmla="val 16667"/>
            </a:avLst>
          </a:prstGeom>
          <a:solidFill>
            <a:srgbClr val="33cccc">
              <a:alpha val="25000"/>
            </a:srgbClr>
          </a:solidFill>
          <a:ln w="19080">
            <a:solidFill>
              <a:srgbClr val="003366"/>
            </a:solidFill>
            <a:miter/>
          </a:ln>
        </p:spPr>
        <p:style>
          <a:lnRef idx="0"/>
          <a:fillRef idx="0"/>
          <a:effectRef idx="0"/>
          <a:fontRef idx="minor"/>
        </p:style>
        <p:txBody>
          <a:bodyPr wrap="none" lIns="90000" rIns="90000" tIns="46800" bIns="46800" anchor="ctr"/>
          <a:p>
            <a:pPr algn="ctr">
              <a:lnSpc>
                <a:spcPct val="100000"/>
              </a:lnSpc>
            </a:pPr>
            <a:r>
              <a:rPr b="1" lang="en-US" sz="1400" spc="-1" strike="noStrike">
                <a:solidFill>
                  <a:srgbClr val="003366"/>
                </a:solidFill>
                <a:uFill>
                  <a:solidFill>
                    <a:srgbClr val="ffffff"/>
                  </a:solidFill>
                </a:uFill>
                <a:latin typeface="Tahoma"/>
              </a:rPr>
              <a:t>0</a:t>
            </a:r>
            <a:endParaRPr b="0" lang="ru-RU" sz="1400" spc="-1" strike="noStrike">
              <a:solidFill>
                <a:srgbClr val="003366"/>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834120" y="834120"/>
            <a:ext cx="7779960" cy="998280"/>
          </a:xfrm>
          <a:prstGeom prst="rect">
            <a:avLst/>
          </a:prstGeom>
          <a:noFill/>
          <a:ln>
            <a:noFill/>
          </a:ln>
        </p:spPr>
        <p:txBody>
          <a:bodyPr anchor="b"/>
          <a:p>
            <a:pPr/>
            <a:r>
              <a:rPr b="1" lang="en-US" sz="3600" spc="-1" strike="noStrike">
                <a:solidFill>
                  <a:srgbClr val="006666"/>
                </a:solidFill>
                <a:uFill>
                  <a:solidFill>
                    <a:srgbClr val="ffffff"/>
                  </a:solidFill>
                </a:uFill>
                <a:latin typeface="Arial"/>
              </a:rPr>
              <a:t>File Graphics</a:t>
            </a:r>
            <a:endParaRPr b="1" lang="ru-RU" sz="3600" spc="-1" strike="noStrike">
              <a:solidFill>
                <a:srgbClr val="006666"/>
              </a:solidFill>
              <a:uFill>
                <a:solidFill>
                  <a:srgbClr val="ffffff"/>
                </a:solidFill>
              </a:uFill>
              <a:latin typeface="Arial"/>
            </a:endParaRPr>
          </a:p>
        </p:txBody>
      </p:sp>
      <p:sp>
        <p:nvSpPr>
          <p:cNvPr id="114" name="TextShape 2"/>
          <p:cNvSpPr txBox="1"/>
          <p:nvPr/>
        </p:nvSpPr>
        <p:spPr>
          <a:xfrm>
            <a:off x="838080" y="2361960"/>
            <a:ext cx="7693200" cy="2361960"/>
          </a:xfrm>
          <a:prstGeom prst="rect">
            <a:avLst/>
          </a:prstGeom>
          <a:noFill/>
          <a:ln>
            <a:noFill/>
          </a:ln>
        </p:spPr>
        <p:txBody>
          <a:bodyPr>
            <a:normAutofit/>
          </a:bodyPr>
          <a:p>
            <a:pPr marL="342720" indent="-342720">
              <a:lnSpc>
                <a:spcPct val="90000"/>
              </a:lnSpc>
              <a:spcBef>
                <a:spcPts val="697"/>
              </a:spcBef>
              <a:buClr>
                <a:srgbClr val="003366"/>
              </a:buClr>
              <a:buSzPct val="75000"/>
              <a:buFont typeface="Wingdings" charset="2"/>
              <a:buChar char=""/>
            </a:pPr>
            <a:r>
              <a:rPr b="0" lang="en-US" sz="2800" spc="-1" strike="noStrike">
                <a:solidFill>
                  <a:srgbClr val="003366"/>
                </a:solidFill>
                <a:uFill>
                  <a:solidFill>
                    <a:srgbClr val="ffffff"/>
                  </a:solidFill>
                </a:uFill>
                <a:latin typeface="Arial"/>
              </a:rPr>
              <a:t>To Insert a File Image, go to “Insert” and put your mouse on “Picture”</a:t>
            </a:r>
            <a:endParaRPr b="0" lang="ru-RU" sz="2800" spc="-1" strike="noStrike">
              <a:solidFill>
                <a:srgbClr val="003366"/>
              </a:solidFill>
              <a:uFill>
                <a:solidFill>
                  <a:srgbClr val="ffffff"/>
                </a:solidFill>
              </a:uFill>
              <a:latin typeface="Arial"/>
            </a:endParaRPr>
          </a:p>
          <a:p>
            <a:pPr marL="342720" indent="-342720">
              <a:lnSpc>
                <a:spcPct val="90000"/>
              </a:lnSpc>
              <a:spcBef>
                <a:spcPts val="697"/>
              </a:spcBef>
              <a:buClr>
                <a:srgbClr val="003366"/>
              </a:buClr>
              <a:buSzPct val="75000"/>
              <a:buFont typeface="Wingdings" charset="2"/>
              <a:buChar char=""/>
            </a:pPr>
            <a:r>
              <a:rPr b="0" lang="en-US" sz="2800" spc="-1" strike="noStrike">
                <a:solidFill>
                  <a:srgbClr val="003366"/>
                </a:solidFill>
                <a:uFill>
                  <a:solidFill>
                    <a:srgbClr val="ffffff"/>
                  </a:solidFill>
                </a:uFill>
                <a:latin typeface="Arial"/>
              </a:rPr>
              <a:t>Another Menu will Open, select “From File”</a:t>
            </a:r>
            <a:endParaRPr b="0" lang="ru-RU" sz="2800" spc="-1" strike="noStrike">
              <a:solidFill>
                <a:srgbClr val="003366"/>
              </a:solidFill>
              <a:uFill>
                <a:solidFill>
                  <a:srgbClr val="ffffff"/>
                </a:solidFill>
              </a:uFill>
              <a:latin typeface="Arial"/>
            </a:endParaRPr>
          </a:p>
          <a:p>
            <a:pPr marL="342720" indent="-342720">
              <a:lnSpc>
                <a:spcPct val="90000"/>
              </a:lnSpc>
              <a:spcBef>
                <a:spcPts val="697"/>
              </a:spcBef>
              <a:buClr>
                <a:srgbClr val="003366"/>
              </a:buClr>
              <a:buSzPct val="75000"/>
              <a:buFont typeface="Wingdings" charset="2"/>
              <a:buChar char=""/>
            </a:pPr>
            <a:r>
              <a:rPr b="0" lang="en-US" sz="2800" spc="-1" strike="noStrike">
                <a:solidFill>
                  <a:srgbClr val="003366"/>
                </a:solidFill>
                <a:uFill>
                  <a:solidFill>
                    <a:srgbClr val="ffffff"/>
                  </a:solidFill>
                </a:uFill>
                <a:latin typeface="Arial"/>
              </a:rPr>
              <a:t>Once you Select your Image, You must Position and Resize it with the Mouse</a:t>
            </a:r>
            <a:endParaRPr b="0" lang="ru-RU" sz="2800" spc="-1" strike="noStrike">
              <a:solidFill>
                <a:srgbClr val="003366"/>
              </a:solidFill>
              <a:uFill>
                <a:solidFill>
                  <a:srgbClr val="ffffff"/>
                </a:solidFill>
              </a:uFill>
              <a:latin typeface="Arial"/>
            </a:endParaRPr>
          </a:p>
          <a:p>
            <a:pPr marL="342720" indent="-342720">
              <a:lnSpc>
                <a:spcPct val="90000"/>
              </a:lnSpc>
              <a:spcBef>
                <a:spcPts val="697"/>
              </a:spcBef>
            </a:pPr>
            <a:endParaRPr b="0" lang="ru-RU" sz="2800" spc="-1" strike="noStrike">
              <a:solidFill>
                <a:srgbClr val="003366"/>
              </a:solidFill>
              <a:uFill>
                <a:solidFill>
                  <a:srgbClr val="ffffff"/>
                </a:solidFill>
              </a:uFill>
              <a:latin typeface="Arial"/>
            </a:endParaRPr>
          </a:p>
        </p:txBody>
      </p:sp>
      <p:pic>
        <p:nvPicPr>
          <p:cNvPr id="115" name="Picture 4" descr="staff03"/>
          <p:cNvPicPr/>
          <p:nvPr/>
        </p:nvPicPr>
        <p:blipFill>
          <a:blip r:embed="rId1"/>
          <a:stretch/>
        </p:blipFill>
        <p:spPr>
          <a:xfrm>
            <a:off x="5943600" y="4572000"/>
            <a:ext cx="2209680" cy="1989000"/>
          </a:xfrm>
          <a:prstGeom prst="rect">
            <a:avLst/>
          </a:prstGeom>
          <a:ln>
            <a:noFill/>
          </a:ln>
        </p:spPr>
      </p:pic>
      <p:pic>
        <p:nvPicPr>
          <p:cNvPr id="116" name="Picture 5" descr="blob"/>
          <p:cNvPicPr/>
          <p:nvPr/>
        </p:nvPicPr>
        <p:blipFill>
          <a:blip r:embed="rId2"/>
          <a:stretch/>
        </p:blipFill>
        <p:spPr>
          <a:xfrm>
            <a:off x="1295280" y="4572000"/>
            <a:ext cx="2895840" cy="1968480"/>
          </a:xfrm>
          <a:prstGeom prst="rect">
            <a:avLst/>
          </a:prstGeom>
          <a:ln>
            <a:noFill/>
          </a:ln>
        </p:spPr>
      </p:pic>
      <p:sp>
        <p:nvSpPr>
          <p:cNvPr id="117" name="CustomShape 3" hidden="1"/>
          <p:cNvSpPr/>
          <p:nvPr/>
        </p:nvSpPr>
        <p:spPr>
          <a:xfrm>
            <a:off x="8255160" y="254160"/>
            <a:ext cx="380880" cy="317520"/>
          </a:xfrm>
          <a:prstGeom prst="wedgeRoundRectCallout">
            <a:avLst>
              <a:gd name="adj1" fmla="val -43518"/>
              <a:gd name="adj2" fmla="val 70000"/>
              <a:gd name="adj3" fmla="val 16667"/>
            </a:avLst>
          </a:prstGeom>
          <a:solidFill>
            <a:srgbClr val="33cccc">
              <a:alpha val="25000"/>
            </a:srgbClr>
          </a:solidFill>
          <a:ln w="19080">
            <a:solidFill>
              <a:srgbClr val="003366"/>
            </a:solidFill>
            <a:miter/>
          </a:ln>
        </p:spPr>
        <p:style>
          <a:lnRef idx="0"/>
          <a:fillRef idx="0"/>
          <a:effectRef idx="0"/>
          <a:fontRef idx="minor"/>
        </p:style>
        <p:txBody>
          <a:bodyPr wrap="none" lIns="90000" rIns="90000" tIns="46800" bIns="46800" anchor="ctr"/>
          <a:p>
            <a:pPr algn="ctr">
              <a:lnSpc>
                <a:spcPct val="100000"/>
              </a:lnSpc>
            </a:pPr>
            <a:r>
              <a:rPr b="1" lang="en-US" sz="1400" spc="-1" strike="noStrike">
                <a:solidFill>
                  <a:srgbClr val="003366"/>
                </a:solidFill>
                <a:uFill>
                  <a:solidFill>
                    <a:srgbClr val="ffffff"/>
                  </a:solidFill>
                </a:uFill>
                <a:latin typeface="Tahoma"/>
              </a:rPr>
              <a:t>0</a:t>
            </a:r>
            <a:endParaRPr b="0" lang="ru-RU" sz="1400" spc="-1" strike="noStrike">
              <a:solidFill>
                <a:srgbClr val="003366"/>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834120" y="834120"/>
            <a:ext cx="7779960" cy="998280"/>
          </a:xfrm>
          <a:prstGeom prst="rect">
            <a:avLst/>
          </a:prstGeom>
          <a:noFill/>
          <a:ln>
            <a:noFill/>
          </a:ln>
        </p:spPr>
        <p:txBody>
          <a:bodyPr anchor="b"/>
          <a:p>
            <a:pPr/>
            <a:r>
              <a:rPr b="1" lang="en-US" sz="3600" spc="-1" strike="noStrike">
                <a:solidFill>
                  <a:srgbClr val="006666"/>
                </a:solidFill>
                <a:uFill>
                  <a:solidFill>
                    <a:srgbClr val="ffffff"/>
                  </a:solidFill>
                </a:uFill>
                <a:latin typeface="Arial"/>
              </a:rPr>
              <a:t>Animated Text (Manual)</a:t>
            </a:r>
            <a:endParaRPr b="1" lang="ru-RU" sz="3600" spc="-1" strike="noStrike">
              <a:solidFill>
                <a:srgbClr val="006666"/>
              </a:solidFill>
              <a:uFill>
                <a:solidFill>
                  <a:srgbClr val="ffffff"/>
                </a:solidFill>
              </a:uFill>
              <a:latin typeface="Arial"/>
            </a:endParaRPr>
          </a:p>
        </p:txBody>
      </p:sp>
      <p:sp>
        <p:nvSpPr>
          <p:cNvPr id="119" name="TextShape 2"/>
          <p:cNvSpPr txBox="1"/>
          <p:nvPr/>
        </p:nvSpPr>
        <p:spPr>
          <a:xfrm>
            <a:off x="838080" y="2361960"/>
            <a:ext cx="7925040" cy="3724200"/>
          </a:xfrm>
          <a:prstGeom prst="rect">
            <a:avLst/>
          </a:prstGeom>
          <a:noFill/>
          <a:ln>
            <a:noFill/>
          </a:ln>
        </p:spPr>
        <p:txBody>
          <a:bodyPr>
            <a:normAutofit/>
          </a:bodyPr>
          <a:p>
            <a:pPr marL="342720" indent="-342720">
              <a:lnSpc>
                <a:spcPct val="80000"/>
              </a:lnSpc>
              <a:spcBef>
                <a:spcPts val="598"/>
              </a:spcBef>
              <a:buClr>
                <a:srgbClr val="003366"/>
              </a:buClr>
              <a:buSzPct val="75000"/>
              <a:buFont typeface="Wingdings" charset="2"/>
              <a:buChar char=""/>
            </a:pPr>
            <a:r>
              <a:rPr b="0" lang="en-US" sz="2400" spc="-1" strike="noStrike">
                <a:solidFill>
                  <a:srgbClr val="003366"/>
                </a:solidFill>
                <a:uFill>
                  <a:solidFill>
                    <a:srgbClr val="ffffff"/>
                  </a:solidFill>
                </a:uFill>
                <a:latin typeface="Arial"/>
              </a:rPr>
              <a:t>1) Set Up your Slide the Way You Want</a:t>
            </a:r>
            <a:endParaRPr b="0" lang="ru-RU" sz="2400" spc="-1" strike="noStrike">
              <a:solidFill>
                <a:srgbClr val="003366"/>
              </a:solidFill>
              <a:uFill>
                <a:solidFill>
                  <a:srgbClr val="ffffff"/>
                </a:solidFill>
              </a:uFill>
              <a:latin typeface="Arial"/>
            </a:endParaRPr>
          </a:p>
          <a:p>
            <a:pPr marL="342720" indent="-342720">
              <a:lnSpc>
                <a:spcPct val="80000"/>
              </a:lnSpc>
              <a:spcBef>
                <a:spcPts val="598"/>
              </a:spcBef>
              <a:buClr>
                <a:srgbClr val="003366"/>
              </a:buClr>
              <a:buSzPct val="75000"/>
              <a:buFont typeface="Wingdings" charset="2"/>
              <a:buChar char=""/>
            </a:pPr>
            <a:r>
              <a:rPr b="0" lang="en-US" sz="2400" spc="-1" strike="noStrike">
                <a:solidFill>
                  <a:srgbClr val="003366"/>
                </a:solidFill>
                <a:uFill>
                  <a:solidFill>
                    <a:srgbClr val="ffffff"/>
                  </a:solidFill>
                </a:uFill>
                <a:latin typeface="Arial"/>
              </a:rPr>
              <a:t>2) Go to “Slide Show” </a:t>
            </a:r>
            <a:endParaRPr b="0" lang="ru-RU" sz="2400" spc="-1" strike="noStrike">
              <a:solidFill>
                <a:srgbClr val="003366"/>
              </a:solidFill>
              <a:uFill>
                <a:solidFill>
                  <a:srgbClr val="ffffff"/>
                </a:solidFill>
              </a:uFill>
              <a:latin typeface="Arial"/>
            </a:endParaRPr>
          </a:p>
          <a:p>
            <a:pPr lvl="1" marL="742680" indent="-285480">
              <a:lnSpc>
                <a:spcPct val="80000"/>
              </a:lnSpc>
              <a:spcBef>
                <a:spcPts val="499"/>
              </a:spcBef>
              <a:buClr>
                <a:srgbClr val="003366"/>
              </a:buClr>
              <a:buSzPct val="75000"/>
              <a:buFont typeface="Arial"/>
              <a:buChar char="–"/>
            </a:pPr>
            <a:r>
              <a:rPr b="0" lang="en-US" sz="2000" spc="-1" strike="noStrike">
                <a:solidFill>
                  <a:srgbClr val="003366"/>
                </a:solidFill>
                <a:uFill>
                  <a:solidFill>
                    <a:srgbClr val="ffffff"/>
                  </a:solidFill>
                </a:uFill>
                <a:latin typeface="Arial"/>
              </a:rPr>
              <a:t>and select “Custom Animation”</a:t>
            </a:r>
            <a:endParaRPr b="0" lang="ru-RU" sz="2000" spc="-1" strike="noStrike">
              <a:solidFill>
                <a:srgbClr val="003366"/>
              </a:solidFill>
              <a:uFill>
                <a:solidFill>
                  <a:srgbClr val="ffffff"/>
                </a:solidFill>
              </a:uFill>
              <a:latin typeface="Arial"/>
            </a:endParaRPr>
          </a:p>
          <a:p>
            <a:pPr marL="342720" indent="-342720">
              <a:lnSpc>
                <a:spcPct val="80000"/>
              </a:lnSpc>
              <a:spcBef>
                <a:spcPts val="499"/>
              </a:spcBef>
            </a:pPr>
            <a:endParaRPr b="0" lang="ru-RU" sz="2000" spc="-1" strike="noStrike">
              <a:solidFill>
                <a:srgbClr val="003366"/>
              </a:solidFill>
              <a:uFill>
                <a:solidFill>
                  <a:srgbClr val="ffffff"/>
                </a:solidFill>
              </a:uFill>
              <a:latin typeface="Arial"/>
            </a:endParaRPr>
          </a:p>
        </p:txBody>
      </p:sp>
      <p:sp>
        <p:nvSpPr>
          <p:cNvPr id="120" name="CustomShape 3" hidden="1"/>
          <p:cNvSpPr/>
          <p:nvPr/>
        </p:nvSpPr>
        <p:spPr>
          <a:xfrm>
            <a:off x="8255160" y="254160"/>
            <a:ext cx="380880" cy="317520"/>
          </a:xfrm>
          <a:prstGeom prst="wedgeRoundRectCallout">
            <a:avLst>
              <a:gd name="adj1" fmla="val -43518"/>
              <a:gd name="adj2" fmla="val 70000"/>
              <a:gd name="adj3" fmla="val 16667"/>
            </a:avLst>
          </a:prstGeom>
          <a:solidFill>
            <a:srgbClr val="33cccc">
              <a:alpha val="25000"/>
            </a:srgbClr>
          </a:solidFill>
          <a:ln w="19080">
            <a:solidFill>
              <a:srgbClr val="003366"/>
            </a:solidFill>
            <a:miter/>
          </a:ln>
        </p:spPr>
        <p:style>
          <a:lnRef idx="0"/>
          <a:fillRef idx="0"/>
          <a:effectRef idx="0"/>
          <a:fontRef idx="minor"/>
        </p:style>
        <p:txBody>
          <a:bodyPr wrap="none" lIns="90000" rIns="90000" tIns="46800" bIns="46800" anchor="ctr"/>
          <a:p>
            <a:pPr algn="ctr">
              <a:lnSpc>
                <a:spcPct val="100000"/>
              </a:lnSpc>
            </a:pPr>
            <a:r>
              <a:rPr b="1" lang="en-US" sz="1400" spc="-1" strike="noStrike">
                <a:solidFill>
                  <a:srgbClr val="003366"/>
                </a:solidFill>
                <a:uFill>
                  <a:solidFill>
                    <a:srgbClr val="ffffff"/>
                  </a:solidFill>
                </a:uFill>
                <a:latin typeface="Tahoma"/>
              </a:rPr>
              <a:t>0</a:t>
            </a:r>
            <a:endParaRPr b="0" lang="ru-RU" sz="1400" spc="-1" strike="noStrike">
              <a:solidFill>
                <a:srgbClr val="003366"/>
              </a:solidFill>
              <a:uFill>
                <a:solidFill>
                  <a:srgbClr val="ffffff"/>
                </a:solidFill>
              </a:uFill>
              <a:latin typeface="Arial"/>
            </a:endParaRPr>
          </a:p>
        </p:txBody>
      </p:sp>
    </p:spTree>
  </p:cSld>
  <p:timing>
    <p:tnLst>
      <p:par>
        <p:cTn id="17" dur="indefinite" restart="never" nodeType="tmRoot">
          <p:childTnLst>
            <p:seq>
              <p:cTn id="18" dur="indefinite" nodeType="mainSeq">
                <p:childTnLst>
                  <p:par>
                    <p:cTn id="19" fill="hold">
                      <p:stCondLst>
                        <p:cond delay="indefinite"/>
                      </p:stCondLst>
                      <p:childTnLst>
                        <p:par>
                          <p:cTn id="20" fill="hold">
                            <p:stCondLst>
                              <p:cond delay="0"/>
                            </p:stCondLst>
                            <p:childTnLst>
                              <p:par>
                                <p:cTn id="21" nodeType="clickEffect" fill="hold" presetClass="entr" presetID="2" presetSubtype="8">
                                  <p:stCondLst>
                                    <p:cond delay="0"/>
                                  </p:stCondLst>
                                  <p:childTnLst>
                                    <p:set>
                                      <p:cBhvr>
                                        <p:cTn id="22" dur="1" fill="hold">
                                          <p:stCondLst>
                                            <p:cond delay="0"/>
                                          </p:stCondLst>
                                        </p:cTn>
                                        <p:tgtEl>
                                          <p:spTgt spid="119">
                                            <p:txEl>
                                              <p:pRg st="0" end="38"/>
                                            </p:txEl>
                                          </p:spTgt>
                                        </p:tgtEl>
                                        <p:attrNameLst>
                                          <p:attrName>style.visibility</p:attrName>
                                        </p:attrNameLst>
                                      </p:cBhvr>
                                      <p:to>
                                        <p:strVal val="visible"/>
                                      </p:to>
                                    </p:set>
                                    <p:anim calcmode="lin" valueType="num">
                                      <p:cBhvr additive="base">
                                        <p:cTn id="23" dur="2000" fill="hold"/>
                                        <p:tgtEl>
                                          <p:spTgt spid="119">
                                            <p:txEl>
                                              <p:pRg st="0" end="38"/>
                                            </p:txEl>
                                          </p:spTgt>
                                        </p:tgtEl>
                                        <p:attrNameLst>
                                          <p:attrName>ppt_x</p:attrName>
                                        </p:attrNameLst>
                                      </p:cBhvr>
                                      <p:tavLst>
                                        <p:tav tm="0">
                                          <p:val>
                                            <p:strVal val="0-#ppt_w/2"/>
                                          </p:val>
                                        </p:tav>
                                        <p:tav tm="100000">
                                          <p:val>
                                            <p:strVal val="#ppt_x"/>
                                          </p:val>
                                        </p:tav>
                                      </p:tavLst>
                                    </p:anim>
                                    <p:anim calcmode="lin" valueType="num">
                                      <p:cBhvr additive="base">
                                        <p:cTn id="24" dur="2000" fill="hold"/>
                                        <p:tgtEl>
                                          <p:spTgt spid="119">
                                            <p:txEl>
                                              <p:pRg st="0" end="38"/>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4" presetSubtype="16">
                                  <p:stCondLst>
                                    <p:cond delay="0"/>
                                  </p:stCondLst>
                                  <p:childTnLst>
                                    <p:set>
                                      <p:cBhvr>
                                        <p:cTn id="28" dur="1" fill="hold">
                                          <p:stCondLst>
                                            <p:cond delay="0"/>
                                          </p:stCondLst>
                                        </p:cTn>
                                        <p:tgtEl>
                                          <p:spTgt spid="119">
                                            <p:txEl>
                                              <p:pRg st="38" end="61"/>
                                            </p:txEl>
                                          </p:spTgt>
                                        </p:tgtEl>
                                        <p:attrNameLst>
                                          <p:attrName>style.visibility</p:attrName>
                                        </p:attrNameLst>
                                      </p:cBhvr>
                                      <p:to>
                                        <p:strVal val="visible"/>
                                      </p:to>
                                    </p:set>
                                    <p:animEffect filter="box(in)" transition="out">
                                      <p:cBhvr additive="repl">
                                        <p:cTn id="29" dur="2000"/>
                                        <p:tgtEl>
                                          <p:spTgt spid="119">
                                            <p:txEl>
                                              <p:pRg st="38" end="61"/>
                                            </p:txEl>
                                          </p:spTgt>
                                        </p:tgtEl>
                                      </p:cBhvr>
                                    </p:animEffect>
                                  </p:childTnLst>
                                </p:cTn>
                              </p:par>
                              <p:par>
                                <p:cTn id="30" nodeType="withEffect" fill="hold" presetClass="entr" presetID="4" presetSubtype="16">
                                  <p:stCondLst>
                                    <p:cond delay="0"/>
                                  </p:stCondLst>
                                  <p:childTnLst>
                                    <p:set>
                                      <p:cBhvr>
                                        <p:cTn id="31" dur="1" fill="hold">
                                          <p:stCondLst>
                                            <p:cond delay="0"/>
                                          </p:stCondLst>
                                        </p:cTn>
                                        <p:tgtEl>
                                          <p:spTgt spid="119">
                                            <p:txEl>
                                              <p:pRg st="61" end="91"/>
                                            </p:txEl>
                                          </p:spTgt>
                                        </p:tgtEl>
                                        <p:attrNameLst>
                                          <p:attrName>style.visibility</p:attrName>
                                        </p:attrNameLst>
                                      </p:cBhvr>
                                      <p:to>
                                        <p:strVal val="visible"/>
                                      </p:to>
                                    </p:set>
                                    <p:animEffect filter="box(in)" transition="out">
                                      <p:cBhvr additive="repl">
                                        <p:cTn id="32" dur="2000"/>
                                        <p:tgtEl>
                                          <p:spTgt spid="119">
                                            <p:txEl>
                                              <p:pRg st="61" end="91"/>
                                            </p:txEl>
                                          </p:spTgt>
                                        </p:tgtEl>
                                      </p:cBhvr>
                                    </p:animEffect>
                                  </p:childTnLst>
                                </p:cTn>
                              </p:par>
                            </p:childTnLst>
                          </p:cTn>
                        </p:par>
                      </p:childTnLst>
                    </p:cTn>
                  </p:par>
                  <p:par>
                    <p:cTn id="33" fill="hold">
                      <p:stCondLst>
                        <p:cond delay="indefinite"/>
                      </p:stCondLst>
                      <p:childTnLst>
                        <p:par>
                          <p:cTn id="34" fill="hold">
                            <p:stCondLst>
                              <p:cond delay="0"/>
                            </p:stCondLst>
                            <p:childTnLst>
                              <p:par>
                                <p:cTn id="35" nodeType="clickEffect" fill="hold" presetClass="exit" presetID="2" presetSubtype="4">
                                  <p:stCondLst>
                                    <p:cond delay="0"/>
                                  </p:stCondLst>
                                  <p:childTnLst>
                                    <p:anim calcmode="lin" valueType="num">
                                      <p:cBhvr additive="base">
                                        <p:cTn id="36" dur="500"/>
                                        <p:tgtEl>
                                          <p:spTgt spid="119">
                                            <p:txEl>
                                              <p:pRg st="0" end="38"/>
                                            </p:txEl>
                                          </p:spTgt>
                                        </p:tgtEl>
                                        <p:attrNameLst>
                                          <p:attrName>ppt_x</p:attrName>
                                        </p:attrNameLst>
                                      </p:cBhvr>
                                      <p:tavLst>
                                        <p:tav tm="0">
                                          <p:val>
                                            <p:strVal val="#ppt_x"/>
                                          </p:val>
                                        </p:tav>
                                        <p:tav tm="100000">
                                          <p:val>
                                            <p:strVal val="#ppt_x"/>
                                          </p:val>
                                        </p:tav>
                                      </p:tavLst>
                                    </p:anim>
                                    <p:anim calcmode="lin" valueType="num">
                                      <p:cBhvr additive="base">
                                        <p:cTn id="37" dur="500"/>
                                        <p:tgtEl>
                                          <p:spTgt spid="119">
                                            <p:txEl>
                                              <p:pRg st="0" end="38"/>
                                            </p:txEl>
                                          </p:spTgt>
                                        </p:tgtEl>
                                        <p:attrNameLst>
                                          <p:attrName>ppt_y</p:attrName>
                                        </p:attrNameLst>
                                      </p:cBhvr>
                                      <p:tavLst>
                                        <p:tav tm="0">
                                          <p:val>
                                            <p:strVal val="#ppt_y"/>
                                          </p:val>
                                        </p:tav>
                                        <p:tav tm="100000">
                                          <p:val>
                                            <p:strVal val="1+#ppt_h/2"/>
                                          </p:val>
                                        </p:tav>
                                      </p:tavLst>
                                    </p:anim>
                                    <p:set>
                                      <p:cBhvr>
                                        <p:cTn id="38" dur="1" fill="hold">
                                          <p:stCondLst>
                                            <p:cond delay="499"/>
                                          </p:stCondLst>
                                        </p:cTn>
                                        <p:tgtEl>
                                          <p:spTgt spid="119">
                                            <p:txEl>
                                              <p:pRg st="0" end="38"/>
                                            </p:txEl>
                                          </p:spTgt>
                                        </p:tgtEl>
                                        <p:attrNameLst>
                                          <p:attrName>style.visibility</p:attrName>
                                        </p:attrNameLst>
                                      </p:cBhvr>
                                      <p:to>
                                        <p:strVal val="hidden"/>
                                      </p:to>
                                    </p:set>
                                  </p:childTnLst>
                                </p:cTn>
                              </p:par>
                              <p:par>
                                <p:cTn id="39" nodeType="withEffect" fill="hold" presetClass="exit" presetID="2" presetSubtype="4">
                                  <p:stCondLst>
                                    <p:cond delay="0"/>
                                  </p:stCondLst>
                                  <p:childTnLst>
                                    <p:anim calcmode="lin" valueType="num">
                                      <p:cBhvr additive="base">
                                        <p:cTn id="40" dur="500"/>
                                        <p:tgtEl>
                                          <p:spTgt spid="119">
                                            <p:txEl>
                                              <p:pRg st="38" end="61"/>
                                            </p:txEl>
                                          </p:spTgt>
                                        </p:tgtEl>
                                        <p:attrNameLst>
                                          <p:attrName>ppt_x</p:attrName>
                                        </p:attrNameLst>
                                      </p:cBhvr>
                                      <p:tavLst>
                                        <p:tav tm="0">
                                          <p:val>
                                            <p:strVal val="#ppt_x"/>
                                          </p:val>
                                        </p:tav>
                                        <p:tav tm="100000">
                                          <p:val>
                                            <p:strVal val="#ppt_x"/>
                                          </p:val>
                                        </p:tav>
                                      </p:tavLst>
                                    </p:anim>
                                    <p:anim calcmode="lin" valueType="num">
                                      <p:cBhvr additive="base">
                                        <p:cTn id="41" dur="500"/>
                                        <p:tgtEl>
                                          <p:spTgt spid="119">
                                            <p:txEl>
                                              <p:pRg st="38" end="61"/>
                                            </p:txEl>
                                          </p:spTgt>
                                        </p:tgtEl>
                                        <p:attrNameLst>
                                          <p:attrName>ppt_y</p:attrName>
                                        </p:attrNameLst>
                                      </p:cBhvr>
                                      <p:tavLst>
                                        <p:tav tm="0">
                                          <p:val>
                                            <p:strVal val="#ppt_y"/>
                                          </p:val>
                                        </p:tav>
                                        <p:tav tm="100000">
                                          <p:val>
                                            <p:strVal val="1+#ppt_h/2"/>
                                          </p:val>
                                        </p:tav>
                                      </p:tavLst>
                                    </p:anim>
                                    <p:set>
                                      <p:cBhvr>
                                        <p:cTn id="42" dur="1" fill="hold">
                                          <p:stCondLst>
                                            <p:cond delay="499"/>
                                          </p:stCondLst>
                                        </p:cTn>
                                        <p:tgtEl>
                                          <p:spTgt spid="119">
                                            <p:txEl>
                                              <p:pRg st="38" end="61"/>
                                            </p:txEl>
                                          </p:spTgt>
                                        </p:tgtEl>
                                        <p:attrNameLst>
                                          <p:attrName>style.visibility</p:attrName>
                                        </p:attrNameLst>
                                      </p:cBhvr>
                                      <p:to>
                                        <p:strVal val="hidden"/>
                                      </p:to>
                                    </p:set>
                                  </p:childTnLst>
                                </p:cTn>
                              </p:par>
                              <p:par>
                                <p:cTn id="43" nodeType="withEffect" fill="hold" presetClass="exit" presetID="2" presetSubtype="4">
                                  <p:stCondLst>
                                    <p:cond delay="0"/>
                                  </p:stCondLst>
                                  <p:childTnLst>
                                    <p:anim calcmode="lin" valueType="num">
                                      <p:cBhvr additive="base">
                                        <p:cTn id="44" dur="500"/>
                                        <p:tgtEl>
                                          <p:spTgt spid="119">
                                            <p:txEl>
                                              <p:pRg st="61" end="91"/>
                                            </p:txEl>
                                          </p:spTgt>
                                        </p:tgtEl>
                                        <p:attrNameLst>
                                          <p:attrName>ppt_x</p:attrName>
                                        </p:attrNameLst>
                                      </p:cBhvr>
                                      <p:tavLst>
                                        <p:tav tm="0">
                                          <p:val>
                                            <p:strVal val="#ppt_x"/>
                                          </p:val>
                                        </p:tav>
                                        <p:tav tm="100000">
                                          <p:val>
                                            <p:strVal val="#ppt_x"/>
                                          </p:val>
                                        </p:tav>
                                      </p:tavLst>
                                    </p:anim>
                                    <p:anim calcmode="lin" valueType="num">
                                      <p:cBhvr additive="base">
                                        <p:cTn id="45" dur="500"/>
                                        <p:tgtEl>
                                          <p:spTgt spid="119">
                                            <p:txEl>
                                              <p:pRg st="61" end="91"/>
                                            </p:txEl>
                                          </p:spTgt>
                                        </p:tgtEl>
                                        <p:attrNameLst>
                                          <p:attrName>ppt_y</p:attrName>
                                        </p:attrNameLst>
                                      </p:cBhvr>
                                      <p:tavLst>
                                        <p:tav tm="0">
                                          <p:val>
                                            <p:strVal val="#ppt_y"/>
                                          </p:val>
                                        </p:tav>
                                        <p:tav tm="100000">
                                          <p:val>
                                            <p:strVal val="1+#ppt_h/2"/>
                                          </p:val>
                                        </p:tav>
                                      </p:tavLst>
                                    </p:anim>
                                    <p:set>
                                      <p:cBhvr>
                                        <p:cTn id="46" dur="1" fill="hold">
                                          <p:stCondLst>
                                            <p:cond delay="499"/>
                                          </p:stCondLst>
                                        </p:cTn>
                                        <p:tgtEl>
                                          <p:spTgt spid="119">
                                            <p:txEl>
                                              <p:pRg st="61" end="91"/>
                                            </p:txEl>
                                          </p:spTgt>
                                        </p:tgtEl>
                                        <p:attrNameLst>
                                          <p:attrName>style.visibility</p:attrName>
                                        </p:attrNameLst>
                                      </p:cBhvr>
                                      <p:to>
                                        <p:strVal val="hidden"/>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369</TotalTime>
  <Application>LibreOffice/5.3.4.2$Windows_x86 LibreOffice_project/f82d347ccc0be322489bf7da61d7e4ad13fe2ff3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2005-02-10T23:18:44Z</dcterms:created>
  <dc:creator>user</dc:creator>
  <dc:description/>
  <dc:language>ru-RU</dc:language>
  <cp:lastModifiedBy>Miral</cp:lastModifiedBy>
  <dcterms:modified xsi:type="dcterms:W3CDTF">2015-09-13T12:11:40Z</dcterms:modified>
  <cp:revision>30</cp:revision>
  <dc:subject/>
  <dc:title>Test PowerPoint FIle</dc:title>
</cp:coreProperties>
</file>