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4120" y="696240"/>
            <a:ext cx="7779960" cy="113616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ru-RU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2361960"/>
            <a:ext cx="7693200" cy="1776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838080" y="4307400"/>
            <a:ext cx="7693200" cy="1776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34120" y="696240"/>
            <a:ext cx="7779960" cy="113616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ru-RU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38080" y="2361960"/>
            <a:ext cx="3754080" cy="1776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780080" y="2361960"/>
            <a:ext cx="3754080" cy="1776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780080" y="4307400"/>
            <a:ext cx="3754080" cy="1776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838080" y="4307400"/>
            <a:ext cx="3754080" cy="1776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4120" y="696240"/>
            <a:ext cx="7779960" cy="113616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ru-RU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8080" y="2361960"/>
            <a:ext cx="2476800" cy="1776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39080" y="2361960"/>
            <a:ext cx="2476800" cy="1776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40080" y="2361960"/>
            <a:ext cx="2476800" cy="1776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40080" y="4307400"/>
            <a:ext cx="2476800" cy="1776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39080" y="4307400"/>
            <a:ext cx="2476800" cy="1776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38080" y="4307400"/>
            <a:ext cx="2476800" cy="1776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4120" y="696240"/>
            <a:ext cx="7779960" cy="113616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ru-RU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838080" y="2361960"/>
            <a:ext cx="7693200" cy="37242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697"/>
              </a:spcBef>
            </a:pPr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4120" y="696240"/>
            <a:ext cx="7779960" cy="113616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ru-RU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2361960"/>
            <a:ext cx="7693200" cy="372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4120" y="696240"/>
            <a:ext cx="7779960" cy="113616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ru-RU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2361960"/>
            <a:ext cx="3754080" cy="372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780080" y="2361960"/>
            <a:ext cx="3754080" cy="372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4120" y="696240"/>
            <a:ext cx="7779960" cy="113616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ru-RU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834120" y="834120"/>
            <a:ext cx="7779960" cy="46288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697"/>
              </a:spcBef>
            </a:pPr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4120" y="696240"/>
            <a:ext cx="7779960" cy="113616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ru-RU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2361960"/>
            <a:ext cx="3754080" cy="1776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838080" y="4307400"/>
            <a:ext cx="3754080" cy="1776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780080" y="2361960"/>
            <a:ext cx="3754080" cy="372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4120" y="696240"/>
            <a:ext cx="7779960" cy="113616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ru-RU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838080" y="2361960"/>
            <a:ext cx="7693200" cy="37242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697"/>
              </a:spcBef>
            </a:pPr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4120" y="696240"/>
            <a:ext cx="7779960" cy="113616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ru-RU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2361960"/>
            <a:ext cx="3754080" cy="372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780080" y="2361960"/>
            <a:ext cx="3754080" cy="1776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780080" y="4307400"/>
            <a:ext cx="3754080" cy="1776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4120" y="696240"/>
            <a:ext cx="7779960" cy="113616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ru-RU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2361960"/>
            <a:ext cx="3754080" cy="1776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780080" y="2361960"/>
            <a:ext cx="3754080" cy="1776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8080" y="4307400"/>
            <a:ext cx="7693200" cy="1776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4120" y="696240"/>
            <a:ext cx="7779960" cy="113616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ru-RU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2361960"/>
            <a:ext cx="7693200" cy="1776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838080" y="4307400"/>
            <a:ext cx="7693200" cy="1776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4120" y="696240"/>
            <a:ext cx="7779960" cy="113616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ru-RU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838080" y="2361960"/>
            <a:ext cx="3754080" cy="1776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780080" y="2361960"/>
            <a:ext cx="3754080" cy="1776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780080" y="4307400"/>
            <a:ext cx="3754080" cy="1776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838080" y="4307400"/>
            <a:ext cx="3754080" cy="1776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4120" y="696240"/>
            <a:ext cx="7779960" cy="113616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ru-RU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38080" y="2361960"/>
            <a:ext cx="2476800" cy="1776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439080" y="2361960"/>
            <a:ext cx="2476800" cy="1776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40080" y="2361960"/>
            <a:ext cx="2476800" cy="1776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40080" y="4307400"/>
            <a:ext cx="2476800" cy="1776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439080" y="4307400"/>
            <a:ext cx="2476800" cy="1776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838080" y="4307400"/>
            <a:ext cx="2476800" cy="1776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4120" y="696240"/>
            <a:ext cx="7779960" cy="113616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ru-RU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2361960"/>
            <a:ext cx="7693200" cy="372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4120" y="696240"/>
            <a:ext cx="7779960" cy="113616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ru-RU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2361960"/>
            <a:ext cx="3754080" cy="372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780080" y="2361960"/>
            <a:ext cx="3754080" cy="372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4120" y="696240"/>
            <a:ext cx="7779960" cy="113616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ru-RU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834120" y="834120"/>
            <a:ext cx="7779960" cy="46288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697"/>
              </a:spcBef>
            </a:pPr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4120" y="696240"/>
            <a:ext cx="7779960" cy="113616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ru-RU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2361960"/>
            <a:ext cx="3754080" cy="1776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838080" y="4307400"/>
            <a:ext cx="3754080" cy="1776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780080" y="2361960"/>
            <a:ext cx="3754080" cy="372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4120" y="696240"/>
            <a:ext cx="7779960" cy="113616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ru-RU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2361960"/>
            <a:ext cx="3754080" cy="372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780080" y="2361960"/>
            <a:ext cx="3754080" cy="1776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80080" y="4307400"/>
            <a:ext cx="3754080" cy="1776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4120" y="696240"/>
            <a:ext cx="7779960" cy="113616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ru-RU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2361960"/>
            <a:ext cx="3754080" cy="1776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80080" y="2361960"/>
            <a:ext cx="3754080" cy="1776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838080" y="4307400"/>
            <a:ext cx="7693200" cy="1776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762120" cy="6858000"/>
          </a:xfrm>
          <a:prstGeom prst="rect">
            <a:avLst/>
          </a:prstGeom>
          <a:solidFill>
            <a:srgbClr val="99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57200" y="0"/>
            <a:ext cx="2743200" cy="1166760"/>
          </a:xfrm>
          <a:custGeom>
            <a:avLst/>
            <a:gdLst/>
            <a:ahLst/>
            <a:rect l="l" t="t" r="r" b="b"/>
            <a:pathLst>
              <a:path w="1728" h="735">
                <a:moveTo>
                  <a:pt x="1728" y="0"/>
                </a:moveTo>
                <a:lnTo>
                  <a:pt x="1728" y="480"/>
                </a:lnTo>
                <a:lnTo>
                  <a:pt x="380" y="482"/>
                </a:lnTo>
                <a:lnTo>
                  <a:pt x="354" y="480"/>
                </a:lnTo>
                <a:lnTo>
                  <a:pt x="308" y="489"/>
                </a:lnTo>
                <a:cubicBezTo>
                  <a:pt x="290" y="498"/>
                  <a:pt x="263" y="513"/>
                  <a:pt x="246" y="531"/>
                </a:cubicBezTo>
                <a:cubicBezTo>
                  <a:pt x="229" y="549"/>
                  <a:pt x="215" y="574"/>
                  <a:pt x="206" y="597"/>
                </a:cubicBezTo>
                <a:cubicBezTo>
                  <a:pt x="197" y="620"/>
                  <a:pt x="194" y="643"/>
                  <a:pt x="192" y="666"/>
                </a:cubicBezTo>
                <a:lnTo>
                  <a:pt x="192" y="735"/>
                </a:lnTo>
                <a:lnTo>
                  <a:pt x="0" y="735"/>
                </a:lnTo>
                <a:lnTo>
                  <a:pt x="0" y="480"/>
                </a:lnTo>
                <a:lnTo>
                  <a:pt x="0" y="0"/>
                </a:lnTo>
                <a:lnTo>
                  <a:pt x="1728" y="0"/>
                </a:lnTo>
                <a:close/>
              </a:path>
            </a:pathLst>
          </a:custGeom>
          <a:solidFill>
            <a:srgbClr val="99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609480" y="1981080"/>
            <a:ext cx="7010640" cy="317520"/>
          </a:xfrm>
          <a:custGeom>
            <a:avLst/>
            <a:gdLst/>
            <a:ahLst/>
            <a:rect l="0" t="0" r="r" b="b"/>
            <a:pathLst>
              <a:path w="19476" h="883">
                <a:moveTo>
                  <a:pt x="0" y="0"/>
                </a:moveTo>
                <a:lnTo>
                  <a:pt x="0" y="0"/>
                </a:lnTo>
                <a:lnTo>
                  <a:pt x="0" y="882"/>
                </a:lnTo>
                <a:lnTo>
                  <a:pt x="0" y="882"/>
                </a:lnTo>
                <a:lnTo>
                  <a:pt x="19475" y="882"/>
                </a:lnTo>
                <a:lnTo>
                  <a:pt x="19475" y="882"/>
                </a:lnTo>
                <a:lnTo>
                  <a:pt x="19475" y="0"/>
                </a:lnTo>
                <a:lnTo>
                  <a:pt x="19475" y="0"/>
                </a:lnTo>
                <a:lnTo>
                  <a:pt x="0" y="0"/>
                </a:lnTo>
              </a:path>
            </a:pathLst>
          </a:custGeom>
          <a:solidFill>
            <a:srgbClr val="00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flipH="1">
            <a:off x="228600" y="1981080"/>
            <a:ext cx="393840" cy="319320"/>
          </a:xfrm>
          <a:prstGeom prst="flowChartDelay">
            <a:avLst/>
          </a:prstGeom>
          <a:solidFill>
            <a:srgbClr val="00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834120" y="834120"/>
            <a:ext cx="7779960" cy="998280"/>
          </a:xfrm>
          <a:prstGeom prst="rect">
            <a:avLst/>
          </a:prstGeom>
        </p:spPr>
        <p:txBody>
          <a:bodyPr lIns="90000" rIns="90000" tIns="46800" bIns="46800" anchor="b"/>
          <a:p>
            <a:r>
              <a:rPr b="1" lang="ru-RU" sz="3600" spc="-1" strike="noStrike">
                <a:solidFill>
                  <a:srgbClr val="00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1" lang="ru-RU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838080" y="2361960"/>
            <a:ext cx="7693200" cy="372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697"/>
              </a:spcBef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>
              <a:spcBef>
                <a:spcPts val="697"/>
              </a:spcBef>
              <a:buClr>
                <a:srgbClr val="003366"/>
              </a:buClr>
              <a:buSzPct val="75000"/>
              <a:buFont typeface="Arial"/>
              <a:buChar char="–"/>
            </a:pPr>
            <a:r>
              <a:rPr b="0" lang="ru-RU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600">
              <a:spcBef>
                <a:spcPts val="697"/>
              </a:spcBef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600">
              <a:spcBef>
                <a:spcPts val="697"/>
              </a:spcBef>
              <a:buClr>
                <a:srgbClr val="003366"/>
              </a:buClr>
              <a:buSzPct val="80000"/>
              <a:buFont typeface="Arial"/>
              <a:buChar char="–"/>
            </a:pPr>
            <a:r>
              <a:rPr b="0" lang="ru-RU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600">
              <a:spcBef>
                <a:spcPts val="697"/>
              </a:spcBef>
              <a:buClr>
                <a:srgbClr val="003366"/>
              </a:buClr>
              <a:buSzPct val="6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057400" indent="-228600">
              <a:spcBef>
                <a:spcPts val="697"/>
              </a:spcBef>
              <a:buClr>
                <a:srgbClr val="003366"/>
              </a:buClr>
              <a:buSzPct val="6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2057400" indent="-228600">
              <a:spcBef>
                <a:spcPts val="697"/>
              </a:spcBef>
              <a:buClr>
                <a:srgbClr val="003366"/>
              </a:buClr>
              <a:buSzPct val="6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2438280" y="6248520"/>
            <a:ext cx="2130480" cy="474480"/>
          </a:xfrm>
          <a:prstGeom prst="rect">
            <a:avLst/>
          </a:prstGeom>
        </p:spPr>
        <p:txBody>
          <a:bodyPr lIns="90000" rIns="90000" tIns="46800" bIns="46800" anchor="b"/>
          <a:p>
            <a:pPr/>
            <a:endParaRPr b="0" lang="ru-RU" sz="1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5790960" y="6248520"/>
            <a:ext cx="2896920" cy="474480"/>
          </a:xfrm>
          <a:prstGeom prst="rect">
            <a:avLst/>
          </a:prstGeom>
        </p:spPr>
        <p:txBody>
          <a:bodyPr lIns="90000" rIns="90000" tIns="46800" bIns="46800" anchor="b"/>
          <a:p>
            <a:pPr/>
            <a:endParaRPr b="0" lang="ru-RU" sz="1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83880" y="6242040"/>
            <a:ext cx="587160" cy="488880"/>
          </a:xfrm>
          <a:prstGeom prst="rect">
            <a:avLst/>
          </a:prstGeom>
        </p:spPr>
        <p:txBody>
          <a:bodyPr lIns="90000" rIns="90000" tIns="46800" bIns="46800" anchor="b" anchorCtr="1"/>
          <a:p>
            <a:pPr/>
            <a:fld id="{0EB51D74-2C26-4018-9A5F-3F97A0FA6509}" type="slidenum"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&lt;номер&gt;</a:t>
            </a:fld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99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685800" y="990720"/>
            <a:ext cx="5181480" cy="1904760"/>
          </a:xfrm>
          <a:custGeom>
            <a:avLst/>
            <a:gdLst/>
            <a:ahLst/>
            <a:rect l="0" t="0" r="r" b="b"/>
            <a:pathLst>
              <a:path w="14395" h="5293">
                <a:moveTo>
                  <a:pt x="2646" y="0"/>
                </a:moveTo>
                <a:cubicBezTo>
                  <a:pt x="1323" y="0"/>
                  <a:pt x="0" y="1323"/>
                  <a:pt x="0" y="2646"/>
                </a:cubicBezTo>
                <a:lnTo>
                  <a:pt x="0" y="2646"/>
                </a:lnTo>
                <a:cubicBezTo>
                  <a:pt x="0" y="3969"/>
                  <a:pt x="1323" y="5292"/>
                  <a:pt x="2646" y="5292"/>
                </a:cubicBezTo>
                <a:lnTo>
                  <a:pt x="11748" y="5292"/>
                </a:lnTo>
                <a:cubicBezTo>
                  <a:pt x="13071" y="5292"/>
                  <a:pt x="14394" y="3969"/>
                  <a:pt x="14394" y="2646"/>
                </a:cubicBezTo>
                <a:lnTo>
                  <a:pt x="14394" y="2646"/>
                </a:lnTo>
                <a:cubicBezTo>
                  <a:pt x="14394" y="1323"/>
                  <a:pt x="13071" y="0"/>
                  <a:pt x="11748" y="0"/>
                </a:cubicBezTo>
                <a:lnTo>
                  <a:pt x="2646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>
            <a:off x="3632040" y="4889520"/>
            <a:ext cx="4626000" cy="317520"/>
          </a:xfrm>
          <a:custGeom>
            <a:avLst/>
            <a:gdLst/>
            <a:ahLst/>
            <a:rect l="0" t="0" r="r" b="b"/>
            <a:pathLst>
              <a:path w="12852" h="883">
                <a:moveTo>
                  <a:pt x="12851" y="0"/>
                </a:moveTo>
                <a:lnTo>
                  <a:pt x="12851" y="0"/>
                </a:lnTo>
                <a:lnTo>
                  <a:pt x="12851" y="882"/>
                </a:lnTo>
                <a:lnTo>
                  <a:pt x="12851" y="882"/>
                </a:lnTo>
                <a:lnTo>
                  <a:pt x="0" y="882"/>
                </a:lnTo>
                <a:lnTo>
                  <a:pt x="0" y="882"/>
                </a:lnTo>
                <a:lnTo>
                  <a:pt x="0" y="0"/>
                </a:lnTo>
                <a:lnTo>
                  <a:pt x="0" y="0"/>
                </a:lnTo>
                <a:lnTo>
                  <a:pt x="12851" y="0"/>
                </a:lnTo>
              </a:path>
            </a:pathLst>
          </a:custGeom>
          <a:solidFill>
            <a:srgbClr val="00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"/>
          <p:cNvSpPr/>
          <p:nvPr/>
        </p:nvSpPr>
        <p:spPr>
          <a:xfrm>
            <a:off x="8248680" y="4889520"/>
            <a:ext cx="260280" cy="318960"/>
          </a:xfrm>
          <a:prstGeom prst="flowChartDelay">
            <a:avLst/>
          </a:prstGeom>
          <a:solidFill>
            <a:srgbClr val="00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PlaceHolder 5"/>
          <p:cNvSpPr>
            <a:spLocks noGrp="1"/>
          </p:cNvSpPr>
          <p:nvPr>
            <p:ph type="title"/>
          </p:nvPr>
        </p:nvSpPr>
        <p:spPr>
          <a:xfrm>
            <a:off x="834120" y="834120"/>
            <a:ext cx="7779960" cy="998280"/>
          </a:xfrm>
          <a:prstGeom prst="rect">
            <a:avLst/>
          </a:prstGeom>
        </p:spPr>
        <p:txBody>
          <a:bodyPr lIns="90000" rIns="90000" tIns="46800" bIns="46800" anchor="b"/>
          <a:p>
            <a:r>
              <a:rPr b="1" lang="ru-RU" sz="3600" spc="-1" strike="noStrike">
                <a:solidFill>
                  <a:srgbClr val="00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1" lang="ru-RU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838080" y="2361960"/>
            <a:ext cx="7693200" cy="3724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697"/>
              </a:spcBef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>
              <a:spcBef>
                <a:spcPts val="697"/>
              </a:spcBef>
              <a:buClr>
                <a:srgbClr val="003366"/>
              </a:buClr>
              <a:buSzPct val="75000"/>
              <a:buFont typeface="Arial"/>
              <a:buChar char="–"/>
            </a:pPr>
            <a:r>
              <a:rPr b="0" lang="ru-RU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600">
              <a:spcBef>
                <a:spcPts val="697"/>
              </a:spcBef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600">
              <a:spcBef>
                <a:spcPts val="697"/>
              </a:spcBef>
              <a:buClr>
                <a:srgbClr val="003366"/>
              </a:buClr>
              <a:buSzPct val="80000"/>
              <a:buFont typeface="Arial"/>
              <a:buChar char="–"/>
            </a:pPr>
            <a:r>
              <a:rPr b="0" lang="ru-RU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600">
              <a:spcBef>
                <a:spcPts val="697"/>
              </a:spcBef>
              <a:buClr>
                <a:srgbClr val="003366"/>
              </a:buClr>
              <a:buSzPct val="6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057400" indent="-228600">
              <a:spcBef>
                <a:spcPts val="697"/>
              </a:spcBef>
              <a:buClr>
                <a:srgbClr val="003366"/>
              </a:buClr>
              <a:buSzPct val="6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2057400" indent="-228600">
              <a:spcBef>
                <a:spcPts val="697"/>
              </a:spcBef>
              <a:buClr>
                <a:srgbClr val="003366"/>
              </a:buClr>
              <a:buSzPct val="6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dt"/>
          </p:nvPr>
        </p:nvSpPr>
        <p:spPr>
          <a:xfrm>
            <a:off x="2438280" y="6248520"/>
            <a:ext cx="2130480" cy="474480"/>
          </a:xfrm>
          <a:prstGeom prst="rect">
            <a:avLst/>
          </a:prstGeom>
        </p:spPr>
        <p:txBody>
          <a:bodyPr lIns="90000" rIns="90000" tIns="46800" bIns="46800" anchor="b"/>
          <a:p>
            <a:pPr/>
            <a:endParaRPr b="0" lang="ru-RU" sz="1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ftr"/>
          </p:nvPr>
        </p:nvSpPr>
        <p:spPr>
          <a:xfrm>
            <a:off x="5790960" y="6248520"/>
            <a:ext cx="2896920" cy="474480"/>
          </a:xfrm>
          <a:prstGeom prst="rect">
            <a:avLst/>
          </a:prstGeom>
        </p:spPr>
        <p:txBody>
          <a:bodyPr lIns="90000" rIns="90000" tIns="46800" bIns="46800" anchor="b"/>
          <a:p>
            <a:pPr/>
            <a:endParaRPr b="0" lang="ru-RU" sz="1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9"/>
          <p:cNvSpPr>
            <a:spLocks noGrp="1"/>
          </p:cNvSpPr>
          <p:nvPr>
            <p:ph type="sldNum"/>
          </p:nvPr>
        </p:nvSpPr>
        <p:spPr>
          <a:xfrm>
            <a:off x="75960" y="6248520"/>
            <a:ext cx="587160" cy="488880"/>
          </a:xfrm>
          <a:prstGeom prst="rect">
            <a:avLst/>
          </a:prstGeom>
        </p:spPr>
        <p:txBody>
          <a:bodyPr lIns="90000" rIns="90000" tIns="46800" bIns="46800" anchor="b"/>
          <a:p>
            <a:pPr/>
            <a:fld id="{65107B1E-2F07-48C5-A0DD-AA458D5C5F28}" type="slidenum"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&lt;номер&gt;</a:t>
            </a:fld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964800" y="1269360"/>
            <a:ext cx="7671600" cy="1346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/>
            <a:r>
              <a:rPr b="1" lang="en-US" sz="36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To Use PowerPoint</a:t>
            </a:r>
            <a:br/>
            <a:r>
              <a:rPr b="1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Brief Introduction to Commonly Used Features</a:t>
            </a:r>
            <a:endParaRPr b="1" lang="ru-RU" sz="24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 hidden="1"/>
          <p:cNvSpPr/>
          <p:nvPr/>
        </p:nvSpPr>
        <p:spPr>
          <a:xfrm>
            <a:off x="8255160" y="254160"/>
            <a:ext cx="380880" cy="317520"/>
          </a:xfrm>
          <a:prstGeom prst="wedgeRoundRectCallout">
            <a:avLst>
              <a:gd name="adj1" fmla="val -43518"/>
              <a:gd name="adj2" fmla="val 70000"/>
              <a:gd name="adj3" fmla="val 16667"/>
            </a:avLst>
          </a:prstGeom>
          <a:solidFill>
            <a:srgbClr val="33cccc">
              <a:alpha val="25000"/>
            </a:srgbClr>
          </a:solidFill>
          <a:ln w="19080">
            <a:solidFill>
              <a:srgbClr val="00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</a:t>
            </a:r>
            <a:endParaRPr b="0" lang="ru-RU" sz="14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4120" y="834120"/>
            <a:ext cx="7779960" cy="99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/>
            <a:r>
              <a:rPr b="1" lang="en-US" sz="3600" spc="-1" strike="noStrike">
                <a:solidFill>
                  <a:srgbClr val="00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Advanced AutoShapes</a:t>
            </a:r>
            <a:endParaRPr b="1" lang="ru-RU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981080" y="4800600"/>
            <a:ext cx="1523880" cy="1143000"/>
          </a:xfrm>
          <a:prstGeom prst="flowChartProcess">
            <a:avLst/>
          </a:prstGeom>
          <a:solidFill>
            <a:srgbClr val="993300"/>
          </a:solidFill>
          <a:ln w="9360">
            <a:solidFill>
              <a:srgbClr val="0033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3"/>
          <p:cNvSpPr/>
          <p:nvPr/>
        </p:nvSpPr>
        <p:spPr>
          <a:xfrm>
            <a:off x="2057040" y="5181840"/>
            <a:ext cx="13716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Phase One</a:t>
            </a:r>
            <a:endParaRPr b="0" lang="ru-RU" sz="1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5638680" y="4800600"/>
            <a:ext cx="1523880" cy="1143000"/>
          </a:xfrm>
          <a:prstGeom prst="flowChartProcess">
            <a:avLst/>
          </a:prstGeom>
          <a:solidFill>
            <a:srgbClr val="00ff00"/>
          </a:solidFill>
          <a:ln w="9360">
            <a:solidFill>
              <a:srgbClr val="0033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5"/>
          <p:cNvSpPr/>
          <p:nvPr/>
        </p:nvSpPr>
        <p:spPr>
          <a:xfrm>
            <a:off x="5714640" y="5181480"/>
            <a:ext cx="13716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Phase Two</a:t>
            </a:r>
            <a:endParaRPr b="0" lang="ru-RU" sz="1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3962160" y="5029200"/>
            <a:ext cx="1142640" cy="609480"/>
          </a:xfrm>
          <a:prstGeom prst="flowChartDecision">
            <a:avLst/>
          </a:prstGeom>
          <a:solidFill>
            <a:srgbClr val="ffff00"/>
          </a:solidFill>
          <a:ln w="9360">
            <a:solidFill>
              <a:srgbClr val="0033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7"/>
          <p:cNvSpPr/>
          <p:nvPr/>
        </p:nvSpPr>
        <p:spPr>
          <a:xfrm>
            <a:off x="3505320" y="5333760"/>
            <a:ext cx="456840" cy="0"/>
          </a:xfrm>
          <a:prstGeom prst="line">
            <a:avLst/>
          </a:prstGeom>
          <a:ln w="9360">
            <a:solidFill>
              <a:srgbClr val="0033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8"/>
          <p:cNvSpPr/>
          <p:nvPr/>
        </p:nvSpPr>
        <p:spPr>
          <a:xfrm>
            <a:off x="5105160" y="5333760"/>
            <a:ext cx="533160" cy="0"/>
          </a:xfrm>
          <a:prstGeom prst="line">
            <a:avLst/>
          </a:prstGeom>
          <a:ln w="9360">
            <a:solidFill>
              <a:srgbClr val="0033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9"/>
          <p:cNvSpPr/>
          <p:nvPr/>
        </p:nvSpPr>
        <p:spPr>
          <a:xfrm>
            <a:off x="3733560" y="4724280"/>
            <a:ext cx="1599840" cy="120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spcBef>
                <a:spcPts val="1123"/>
              </a:spcBef>
            </a:pPr>
            <a:r>
              <a:rPr b="0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Research</a:t>
            </a:r>
            <a:endParaRPr b="0" lang="ru-RU" sz="1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spcBef>
                <a:spcPts val="1123"/>
              </a:spcBef>
            </a:pPr>
            <a:r>
              <a:rPr b="0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&amp;</a:t>
            </a:r>
            <a:endParaRPr b="0" lang="ru-RU" sz="1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spcBef>
                <a:spcPts val="1123"/>
              </a:spcBef>
            </a:pPr>
            <a:r>
              <a:rPr b="0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Development</a:t>
            </a:r>
            <a:endParaRPr b="0" lang="ru-RU" sz="1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10"/>
          <p:cNvSpPr txBox="1"/>
          <p:nvPr/>
        </p:nvSpPr>
        <p:spPr>
          <a:xfrm>
            <a:off x="838080" y="2361960"/>
            <a:ext cx="7693200" cy="3724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697"/>
              </a:spcBef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selecting several AutoShapes and right-clickig, you can group them together.</a:t>
            </a:r>
            <a:endParaRPr b="0" lang="ru-RU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11" hidden="1"/>
          <p:cNvSpPr/>
          <p:nvPr/>
        </p:nvSpPr>
        <p:spPr>
          <a:xfrm>
            <a:off x="8255160" y="254160"/>
            <a:ext cx="380880" cy="317520"/>
          </a:xfrm>
          <a:prstGeom prst="wedgeRoundRectCallout">
            <a:avLst>
              <a:gd name="adj1" fmla="val -43518"/>
              <a:gd name="adj2" fmla="val 70000"/>
              <a:gd name="adj3" fmla="val 16667"/>
            </a:avLst>
          </a:prstGeom>
          <a:solidFill>
            <a:srgbClr val="33cccc">
              <a:alpha val="25000"/>
            </a:srgbClr>
          </a:solidFill>
          <a:ln w="19080">
            <a:solidFill>
              <a:srgbClr val="00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</a:t>
            </a:r>
            <a:endParaRPr b="0" lang="ru-RU" sz="14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nodeType="afterEffect" fill="hold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nodeType="afterEffect" fill="hold" presetClass="entr" presetID="9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9" dur="2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4120" y="834120"/>
            <a:ext cx="7779960" cy="99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/>
            <a:r>
              <a:rPr b="1" lang="en-US" sz="3600" spc="-1" strike="noStrike">
                <a:solidFill>
                  <a:srgbClr val="00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Embedding Video</a:t>
            </a:r>
            <a:endParaRPr b="1" lang="ru-RU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38080" y="2361960"/>
            <a:ext cx="4648320" cy="4190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499"/>
              </a:spcBef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Play a Video in Your Slide Show, go to “Insert” and Place your Mouse Over “Movies and Sounds” then Select “Movie From File”</a:t>
            </a:r>
            <a:endParaRPr b="0" lang="ru-RU" sz="20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spcBef>
                <a:spcPts val="499"/>
              </a:spcBef>
            </a:pPr>
            <a:endParaRPr b="0" lang="ru-RU" sz="20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" hidden="1"/>
          <p:cNvSpPr/>
          <p:nvPr/>
        </p:nvSpPr>
        <p:spPr>
          <a:xfrm>
            <a:off x="8255160" y="254160"/>
            <a:ext cx="380880" cy="317520"/>
          </a:xfrm>
          <a:prstGeom prst="wedgeRoundRectCallout">
            <a:avLst>
              <a:gd name="adj1" fmla="val -43518"/>
              <a:gd name="adj2" fmla="val 70000"/>
              <a:gd name="adj3" fmla="val 16667"/>
            </a:avLst>
          </a:prstGeom>
          <a:solidFill>
            <a:srgbClr val="33cccc">
              <a:alpha val="25000"/>
            </a:srgbClr>
          </a:solidFill>
          <a:ln w="19080">
            <a:solidFill>
              <a:srgbClr val="00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</a:t>
            </a:r>
            <a:endParaRPr b="0" lang="ru-RU" sz="14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0" dur="indefinite" restart="never" nodeType="tmRoot">
          <p:childTnLst>
            <p:seq>
              <p:cTn id="21" dur="indefinite" nodeType="mainSeq"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afterEffect" fill="hold" presetClass="mediacall" presetID="1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25" restart="whenNotActive" nodeType="interactiveSeq" fill="hold">
                <p:childTnLst>
                  <p:par>
                    <p:cTn id="26" fill="hold">
                      <p:stCondLst/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mediacall" presetID="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</TotalTime>
  <Application>LibreOffice/5.3.4.2$Windows_x86 LibreOffice_project/f82d347ccc0be322489bf7da61d7e4ad13fe2ff3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2005-02-10T23:18:44Z</dcterms:created>
  <dc:creator>user</dc:creator>
  <dc:description/>
  <dc:language>ru-RU</dc:language>
  <cp:lastModifiedBy>Miral</cp:lastModifiedBy>
  <dcterms:modified xsi:type="dcterms:W3CDTF">2015-09-13T12:22:33Z</dcterms:modified>
  <cp:revision>33</cp:revision>
  <dc:subject/>
  <dc:title>Test PowerPoint FIle</dc:title>
</cp:coreProperties>
</file>