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11" autoAdjust="0"/>
    <p:restoredTop sz="90929"/>
  </p:normalViewPr>
  <p:slideViewPr>
    <p:cSldViewPr>
      <p:cViewPr varScale="1">
        <p:scale>
          <a:sx n="101" d="100"/>
          <a:sy n="101" d="100"/>
        </p:scale>
        <p:origin x="8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A1F86C-ECEA-4BA4-9447-3165DDA6A23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9790BA-79FD-484C-A2E4-BB49BD2A3E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ＭＳ Ｐゴシック" pitchFamily="9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92" charset="0"/>
        <a:ea typeface="ＭＳ Ｐゴシック" pitchFamily="9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C186B-FF64-48D7-B092-0372051E2EEE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A0E0C6-7B72-4889-BAD7-C1E2B5B0B8E2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A8B9D-CFB3-48A1-B5F3-775EBCC61EBE}" type="slidenum">
              <a:rPr lang="en-US"/>
              <a:pPr/>
              <a:t>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60051-26B9-453B-A5B6-CFC32F38E074}" type="slidenum">
              <a:rPr lang="en-US"/>
              <a:pPr/>
              <a:t>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85BB2-18D7-4172-9168-8595A098314C}" type="slidenum">
              <a:rPr lang="en-US"/>
              <a:pPr/>
              <a:t>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447800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6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9ED0-A9EB-4FF7-BBAC-D2B0B7EB2B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381000"/>
            <a:ext cx="184785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1000"/>
            <a:ext cx="539115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98D6F-9438-4187-965E-9A7195386B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0749F-24FC-496B-8AC7-64178F7BA7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16CDC-8ABE-4744-9E3A-A4C87B53C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36195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371600"/>
            <a:ext cx="36195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F2611-06DF-4B53-B88F-19D7A3F7E0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DD323-0132-44C7-B137-A01D2110AD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611BD-9EC3-40BC-9564-774845B65A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BF302-9AA5-4D83-AA6C-990C31F882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E18EF-CD01-4AA2-AB53-9691516882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DB669-39C4-470D-9EBA-276F312FD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810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371600"/>
            <a:ext cx="7391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02B1A32-478D-4F02-9579-ADB07FA1BC9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276288"/>
          </a:solidFill>
          <a:latin typeface="Arial" pitchFamily="9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276288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E77D23"/>
          </a:solidFill>
          <a:latin typeface="+mn-lt"/>
          <a:ea typeface="ＭＳ Ｐゴシック" pitchFamily="92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276288"/>
          </a:solidFill>
          <a:latin typeface="+mn-lt"/>
          <a:ea typeface="ＭＳ Ｐゴシック" pitchFamily="92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E77D23"/>
          </a:solidFill>
          <a:latin typeface="Times New Roman" pitchFamily="92" charset="0"/>
          <a:ea typeface="ＭＳ Ｐゴシック" pitchFamily="92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76288"/>
          </a:solidFill>
          <a:latin typeface="Times New Roman" pitchFamily="92" charset="0"/>
          <a:ea typeface="ＭＳ Ｐゴシック" pitchFamily="9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Apache Performance Tuning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2: Scaling Out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09800" y="4572000"/>
            <a:ext cx="529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Trebuchet MS" pitchFamily="92" charset="0"/>
              </a:rPr>
              <a:t>Sander Temme &lt;sander@temme.net&gt;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Redundancy in Hardware</a:t>
            </a:r>
          </a:p>
          <a:p>
            <a:r>
              <a:rPr lang="en-US"/>
              <a:t>Building Out: Separate Tiers </a:t>
            </a:r>
          </a:p>
          <a:p>
            <a:r>
              <a:rPr lang="en-US"/>
              <a:t>Building Out: Load Balancing</a:t>
            </a:r>
          </a:p>
          <a:p>
            <a:r>
              <a:rPr lang="en-US"/>
              <a:t>Caching Content</a:t>
            </a:r>
          </a:p>
          <a:p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172" name="Picture 4" descr="CIMG07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657725" y="1685925"/>
            <a:ext cx="4953000" cy="371475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This?</a:t>
            </a:r>
          </a:p>
          <a:p>
            <a:pPr lvl="1"/>
            <a:r>
              <a:rPr lang="en-US"/>
              <a:t>Scalability (Oh my gosh, I’m so popular!)</a:t>
            </a:r>
          </a:p>
          <a:p>
            <a:pPr lvl="1"/>
            <a:r>
              <a:rPr lang="en-US"/>
              <a:t>Reliability (We need five nines!)</a:t>
            </a:r>
          </a:p>
          <a:p>
            <a:r>
              <a:rPr lang="en-US"/>
              <a:t>Why NOT do This?</a:t>
            </a:r>
          </a:p>
          <a:p>
            <a:pPr lvl="1"/>
            <a:r>
              <a:rPr lang="en-US"/>
              <a:t>It costs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 in Hardware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Moving Parts Break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Power Supplies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Fans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Hard Disks</a:t>
            </a:r>
          </a:p>
          <a:p>
            <a:pPr>
              <a:lnSpc>
                <a:spcPct val="90000"/>
              </a:lnSpc>
            </a:pPr>
            <a:r>
              <a:rPr lang="en-US" sz="2800"/>
              <a:t>Buy High Quality Disks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Refurbished, OEM, Brand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has longer warranty?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Which is more reliable?</a:t>
            </a:r>
          </a:p>
        </p:txBody>
      </p:sp>
      <p:pic>
        <p:nvPicPr>
          <p:cNvPr id="26628" name="Picture 4" descr="datacenter-w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143000"/>
            <a:ext cx="3733800" cy="2789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660400"/>
          </a:xfrm>
        </p:spPr>
        <p:txBody>
          <a:bodyPr/>
          <a:lstStyle/>
          <a:p>
            <a:r>
              <a:rPr lang="en-US"/>
              <a:t>Server Configuration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Mirror those Disks</a:t>
            </a:r>
          </a:p>
          <a:p>
            <a:pPr lvl="1"/>
            <a:r>
              <a:rPr lang="en-US"/>
              <a:t>Install the RAID utility</a:t>
            </a:r>
          </a:p>
          <a:p>
            <a:pPr lvl="1"/>
            <a:r>
              <a:rPr lang="en-US"/>
              <a:t>Have it warn you</a:t>
            </a:r>
          </a:p>
          <a:p>
            <a:pPr lvl="1"/>
            <a:r>
              <a:rPr lang="en-US"/>
              <a:t>RAID is no good if you don’t learn of failures!</a:t>
            </a:r>
          </a:p>
          <a:p>
            <a:r>
              <a:rPr lang="en-US"/>
              <a:t>Redundant Power Supplies</a:t>
            </a:r>
          </a:p>
          <a:p>
            <a:pPr lvl="1"/>
            <a:r>
              <a:rPr lang="en-US"/>
              <a:t>On different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 Speaker Slid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8A002D"/>
      </a:accent6>
      <a:hlink>
        <a:srgbClr val="990033"/>
      </a:hlink>
      <a:folHlink>
        <a:srgbClr val="990033"/>
      </a:folHlink>
    </a:clrScheme>
    <a:fontScheme name="AC Speaker Slid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92" charset="0"/>
            <a:ea typeface="ＭＳ Ｐゴシック" pitchFamily="92" charset="-128"/>
            <a:cs typeface="ＭＳ Ｐゴシック" pitchFamily="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92" charset="0"/>
            <a:ea typeface="ＭＳ Ｐゴシック" pitchFamily="92" charset="-128"/>
            <a:cs typeface="ＭＳ Ｐゴシック" pitchFamily="92" charset="-128"/>
          </a:defRPr>
        </a:defPPr>
      </a:lstStyle>
    </a:lnDef>
  </a:objectDefaults>
  <a:extraClrSchemeLst>
    <a:extraClrScheme>
      <a:clrScheme name="AC Speaker Slid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Speaker Slid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Speaker Slid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Graymalkin:Applications:Microsoft Office 2004:Templates:My Templates:AC Speaker Slide Template.pot</Template>
  <TotalTime>25495</TotalTime>
  <Words>131</Words>
  <Application>Microsoft Office PowerPoint</Application>
  <PresentationFormat>On-screen Show (4:3)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Times New Roman</vt:lpstr>
      <vt:lpstr>Trebuchet MS</vt:lpstr>
      <vt:lpstr>AC Speaker Slide Template</vt:lpstr>
      <vt:lpstr>Apache Performance Tuning</vt:lpstr>
      <vt:lpstr>Agenda</vt:lpstr>
      <vt:lpstr>Introduction</vt:lpstr>
      <vt:lpstr>Redundancy in Hardware</vt:lpstr>
      <vt:lpstr>Server Configuration</vt:lpstr>
    </vt:vector>
  </TitlesOfParts>
  <Company>Britestream Networks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Temme</dc:creator>
  <cp:lastModifiedBy>Windows User</cp:lastModifiedBy>
  <cp:revision>47</cp:revision>
  <dcterms:created xsi:type="dcterms:W3CDTF">2008-04-09T11:00:49Z</dcterms:created>
  <dcterms:modified xsi:type="dcterms:W3CDTF">2018-02-20T22:03:04Z</dcterms:modified>
</cp:coreProperties>
</file>