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9D434-F652-4BAA-BB62-3000534B11C8}" v="1" dt="2018-07-12T15:03:0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ernando Sotelo Cubillos" userId="S::jose.soteloc@campusucc.edu.co::18042b15-9913-4896-bc3b-06ab3556014c" providerId="AD" clId="Web-{4CED641B-6933-481C-A437-871741FEA798}"/>
    <pc:docChg chg="modSld">
      <pc:chgData name="Jose Fernando Sotelo Cubillos" userId="S::jose.soteloc@campusucc.edu.co::18042b15-9913-4896-bc3b-06ab3556014c" providerId="AD" clId="Web-{4CED641B-6933-481C-A437-871741FEA798}" dt="2018-07-12T23:37:55.300" v="195" actId="20577"/>
      <pc:docMkLst>
        <pc:docMk/>
      </pc:docMkLst>
      <pc:sldChg chg="modSp">
        <pc:chgData name="Jose Fernando Sotelo Cubillos" userId="S::jose.soteloc@campusucc.edu.co::18042b15-9913-4896-bc3b-06ab3556014c" providerId="AD" clId="Web-{4CED641B-6933-481C-A437-871741FEA798}" dt="2018-07-12T23:07:46.806" v="26" actId="20577"/>
        <pc:sldMkLst>
          <pc:docMk/>
          <pc:sldMk cId="109857222" sldId="256"/>
        </pc:sldMkLst>
        <pc:spChg chg="mod">
          <ac:chgData name="Jose Fernando Sotelo Cubillos" userId="S::jose.soteloc@campusucc.edu.co::18042b15-9913-4896-bc3b-06ab3556014c" providerId="AD" clId="Web-{4CED641B-6933-481C-A437-871741FEA798}" dt="2018-07-12T23:07:46.806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e Fernando Sotelo Cubillos" userId="S::jose.soteloc@campusucc.edu.co::18042b15-9913-4896-bc3b-06ab3556014c" providerId="AD" clId="Web-{4CED641B-6933-481C-A437-871741FEA798}" dt="2018-07-12T23:07:03.086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se Fernando Sotelo Cubillos" userId="S::jose.soteloc@campusucc.edu.co::18042b15-9913-4896-bc3b-06ab3556014c" providerId="AD" clId="Web-{4CED641B-6933-481C-A437-871741FEA798}" dt="2018-07-12T23:37:55.300" v="194" actId="20577"/>
        <pc:sldMkLst>
          <pc:docMk/>
          <pc:sldMk cId="2496370634" sldId="260"/>
        </pc:sldMkLst>
        <pc:spChg chg="mod">
          <ac:chgData name="Jose Fernando Sotelo Cubillos" userId="S::jose.soteloc@campusucc.edu.co::18042b15-9913-4896-bc3b-06ab3556014c" providerId="AD" clId="Web-{4CED641B-6933-481C-A437-871741FEA798}" dt="2018-07-12T23:37:55.300" v="194" actId="20577"/>
          <ac:spMkLst>
            <pc:docMk/>
            <pc:sldMk cId="2496370634" sldId="260"/>
            <ac:spMk id="2" creationId="{C5B10BEF-7CB7-4373-8034-EA3BE4D7FB76}"/>
          </ac:spMkLst>
        </pc:spChg>
      </pc:sldChg>
      <pc:sldChg chg="modSp">
        <pc:chgData name="Jose Fernando Sotelo Cubillos" userId="S::jose.soteloc@campusucc.edu.co::18042b15-9913-4896-bc3b-06ab3556014c" providerId="AD" clId="Web-{4CED641B-6933-481C-A437-871741FEA798}" dt="2018-07-12T23:26:29.712" v="44" actId="20577"/>
        <pc:sldMkLst>
          <pc:docMk/>
          <pc:sldMk cId="2078056279" sldId="261"/>
        </pc:sldMkLst>
        <pc:spChg chg="mod">
          <ac:chgData name="Jose Fernando Sotelo Cubillos" userId="S::jose.soteloc@campusucc.edu.co::18042b15-9913-4896-bc3b-06ab3556014c" providerId="AD" clId="Web-{4CED641B-6933-481C-A437-871741FEA798}" dt="2018-07-12T23:26:29.712" v="44" actId="20577"/>
          <ac:spMkLst>
            <pc:docMk/>
            <pc:sldMk cId="2078056279" sldId="261"/>
            <ac:spMk id="3" creationId="{D58090BC-2915-46E0-8D55-5A3FDA2A0DCA}"/>
          </ac:spMkLst>
        </pc:spChg>
      </pc:sldChg>
      <pc:sldChg chg="modSp">
        <pc:chgData name="Jose Fernando Sotelo Cubillos" userId="S::jose.soteloc@campusucc.edu.co::18042b15-9913-4896-bc3b-06ab3556014c" providerId="AD" clId="Web-{4CED641B-6933-481C-A437-871741FEA798}" dt="2018-07-12T23:21:04.265" v="38" actId="20577"/>
        <pc:sldMkLst>
          <pc:docMk/>
          <pc:sldMk cId="3891406664" sldId="263"/>
        </pc:sldMkLst>
        <pc:spChg chg="mod">
          <ac:chgData name="Jose Fernando Sotelo Cubillos" userId="S::jose.soteloc@campusucc.edu.co::18042b15-9913-4896-bc3b-06ab3556014c" providerId="AD" clId="Web-{4CED641B-6933-481C-A437-871741FEA798}" dt="2018-07-12T23:21:04.265" v="38" actId="20577"/>
          <ac:spMkLst>
            <pc:docMk/>
            <pc:sldMk cId="3891406664" sldId="263"/>
            <ac:spMk id="3" creationId="{905325B7-5C98-4B54-889E-E708CF5F4D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62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01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4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Administración de la </a:t>
            </a:r>
            <a:r>
              <a:rPr lang="en-US" dirty="0" err="1">
                <a:cs typeface="Calibri Light"/>
              </a:rPr>
              <a:t>configuración</a:t>
            </a:r>
            <a:r>
              <a:rPr lang="en-US" dirty="0">
                <a:cs typeface="Calibri Light"/>
              </a:rPr>
              <a:t> de la </a:t>
            </a:r>
            <a:r>
              <a:rPr lang="en-US" dirty="0" err="1">
                <a:cs typeface="Calibri Light"/>
              </a:rPr>
              <a:t>calidad</a:t>
            </a:r>
            <a:r>
              <a:rPr lang="en-US" dirty="0">
                <a:cs typeface="Calibri Light"/>
              </a:rPr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cs typeface="Calibri"/>
              </a:rPr>
              <a:t>Julian</a:t>
            </a:r>
            <a:r>
              <a:rPr lang="en-US" dirty="0">
                <a:solidFill>
                  <a:srgbClr val="E76618"/>
                </a:solidFill>
                <a:cs typeface="Calibri"/>
              </a:rPr>
              <a:t> Camilo Gomez</a:t>
            </a:r>
            <a:r>
              <a:rPr lang="en-US" dirty="0">
                <a:solidFill>
                  <a:srgbClr val="E76618"/>
                </a:solidFill>
              </a:rPr>
              <a:t> Jaramillo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6DA-3DC2-4DFA-B8C8-E668FBF4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344170" indent="-344170">
              <a:buNone/>
            </a:pPr>
            <a:r>
              <a:rPr lang="en-US">
                <a:solidFill>
                  <a:schemeClr val="bg1"/>
                </a:solidFill>
                <a:cs typeface="Arial"/>
              </a:rPr>
              <a:t>La administración de la configuración del software es un conjunto de actividades que se desarrollaron para administrar el cambio a lo largo del ciclo de vida del software de computadora. La ACS puede verse como una actividad que garantiza la calidad del software y que se aplica a lo largo del proceso de software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CE2A9C8-CD6D-401A-9D22-9871E802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2" r="-1" b="-1"/>
          <a:stretch/>
        </p:blipFill>
        <p:spPr>
          <a:xfrm>
            <a:off x="6096001" y="1061614"/>
            <a:ext cx="5143500" cy="4722257"/>
          </a:xfrm>
          <a:prstGeom prst="rect">
            <a:avLst/>
          </a:prstGeom>
        </p:spPr>
      </p:pic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5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99BC0-E5ED-46A8-9EDB-81947CF06578}"/>
              </a:ext>
            </a:extLst>
          </p:cNvPr>
          <p:cNvSpPr txBox="1"/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Elementos de un sistema de administración de la configuración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DF8E-A927-4604-A5BB-0ADE04DF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>
              <a:lnSpc>
                <a:spcPct val="90000"/>
              </a:lnSpc>
            </a:pPr>
            <a:r>
              <a:rPr lang="en-US" sz="1500" b="1"/>
              <a:t>Elementos componentes:</a:t>
            </a:r>
            <a:r>
              <a:rPr lang="en-US" sz="1500"/>
              <a:t> conjunto de herramientas acopladas dentro de un sistema de administración de archivos (por ejemplo, base de datos) que permite el acceso a cada ítem de configuración del software, así como su gestión.  </a:t>
            </a:r>
          </a:p>
          <a:p>
            <a:pPr marL="344170" indent="-344170">
              <a:lnSpc>
                <a:spcPct val="90000"/>
              </a:lnSpc>
            </a:pPr>
            <a:r>
              <a:rPr lang="en-US" sz="1500" b="1"/>
              <a:t>Elementos de proceso: </a:t>
            </a:r>
            <a:r>
              <a:rPr lang="en-US" sz="1500"/>
              <a:t>colección de acciones y tareas que definen un enfoque efectivo de la gestión del cambio (y actividades relacionadas) para todos los elementos constituyentes involucrados en la administración, ingeniería y uso del software. </a:t>
            </a:r>
          </a:p>
          <a:p>
            <a:pPr marL="344170" indent="-344170">
              <a:lnSpc>
                <a:spcPct val="90000"/>
              </a:lnSpc>
            </a:pPr>
            <a:r>
              <a:rPr lang="en-US" sz="1500" b="1"/>
              <a:t>Elementos de construcción:</a:t>
            </a:r>
            <a:r>
              <a:rPr lang="en-US" sz="1500"/>
              <a:t> conjunto de herramientas que automatizan la construcción de software al asegurarse de que se ensambló el conjunto adecuado de componentes validados (es decir, la versión correcta). </a:t>
            </a:r>
          </a:p>
          <a:p>
            <a:pPr marL="344170" indent="-344170">
              <a:lnSpc>
                <a:spcPct val="90000"/>
              </a:lnSpc>
            </a:pPr>
            <a:r>
              <a:rPr lang="en-US" sz="1500"/>
              <a:t> </a:t>
            </a:r>
            <a:r>
              <a:rPr lang="en-US" sz="1500" b="1"/>
              <a:t>Elementos humanos:</a:t>
            </a:r>
            <a:r>
              <a:rPr lang="en-US" sz="1500"/>
              <a:t> conjunto de herramientas y características de proceso (que abarcan otros elementos AC) utilizados por el equipo de software para implementar ACS efectiva.</a:t>
            </a:r>
          </a:p>
        </p:txBody>
      </p:sp>
    </p:spTree>
    <p:extLst>
      <p:ext uri="{BB962C8B-B14F-4D97-AF65-F5344CB8AC3E}">
        <p14:creationId xmlns:p14="http://schemas.microsoft.com/office/powerpoint/2010/main" val="37875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AFA5-C76C-48B6-A93E-83A9F4E2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80989"/>
            <a:ext cx="4496239" cy="5760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El proceso de administración de la configuración de software, debe emplear y adquirir necesariamente recursos propios de administración de la configuración del software. 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El Proceso Administración de la Configuración del Software debe asignar las actividades administración de la configuración del software a las unidades organizacionales con autoridad y habilidad para llevarlos a cabo incluyendo: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Calibri"/>
                <a:cs typeface="Calibri"/>
              </a:rPr>
              <a:t>a.  Identificación de las líneas base establecidas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Calibri"/>
                <a:cs typeface="Calibri"/>
              </a:rPr>
              <a:t>b.  Aprobar/desaprobar cambios a las líneas base.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Calibri"/>
                <a:cs typeface="Calibri"/>
              </a:rPr>
              <a:t>c.  Lanzamientos de productos de software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Calibri"/>
                <a:cs typeface="Calibri"/>
              </a:rPr>
              <a:t>d.  Aprobar/desaprobar modificaciones a los requerimientos de administración de la configuración del software.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3F0E58CF-AC79-499F-9493-436A2AA1A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8" r="695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092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686-D6B8-40FE-AB46-58D3608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Gestion de la Configuración del Software (GCS o GC) , la cuál es aplicado a lo largo del proceso del software.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770B-0A6C-47D0-8564-0E590751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457200"/>
            <a:r>
              <a:rPr lang="en-US"/>
              <a:t>Los cambios dentro del desarrollo del software pueden ocurrir en cualquier momento y se debe estar preparado, las actividades de CGS sirven para: Identificar el cambio de nuestro software. Controlar ese cambio. Garantizar que el cambio quede bien implantado. Informar el cambio. </a:t>
            </a:r>
          </a:p>
          <a:p>
            <a:pPr marL="457200"/>
            <a:endParaRPr lang="en-US"/>
          </a:p>
          <a:p>
            <a:pPr marL="457200"/>
            <a:r>
              <a:rPr lang="en-US"/>
              <a:t>La gestión de configuración es el arte de identificar, organizar y controlar las modificaciones que sufre el software que construye un equipo de programación. La meta es maximizar la productividad minimizando los errores. </a:t>
            </a:r>
          </a:p>
          <a:p>
            <a:pPr marL="457200"/>
            <a:endParaRPr lang="en-US"/>
          </a:p>
          <a:p>
            <a:endParaRPr lang="en-US" dirty="0"/>
          </a:p>
        </p:txBody>
      </p:sp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3CFDFE2C-A5D9-4E71-99C9-A364AA0D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673" y="1780309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1A27-ECF4-4BA0-A062-13D6A65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Gestión de la configuración del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25B7-5C98-4B54-889E-E708CF5F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971"/>
            <a:ext cx="10370049" cy="48090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b="1" dirty="0" err="1"/>
              <a:t>Es</a:t>
            </a:r>
            <a:r>
              <a:rPr lang="en-US" b="1" dirty="0"/>
              <a:t> un conjunto de </a:t>
            </a:r>
            <a:r>
              <a:rPr lang="en-US" b="1" dirty="0" err="1"/>
              <a:t>actividades</a:t>
            </a:r>
            <a:r>
              <a:rPr lang="en-US" b="1" dirty="0"/>
              <a:t> de </a:t>
            </a:r>
            <a:r>
              <a:rPr lang="en-US" b="1" dirty="0" err="1"/>
              <a:t>seguimiento</a:t>
            </a:r>
            <a:r>
              <a:rPr lang="en-US" b="1" dirty="0"/>
              <a:t> y control. </a:t>
            </a:r>
            <a:r>
              <a:rPr lang="en-US" b="1" dirty="0" err="1"/>
              <a:t>Inician</a:t>
            </a:r>
            <a:r>
              <a:rPr lang="en-US" b="1" dirty="0"/>
              <a:t> </a:t>
            </a:r>
            <a:r>
              <a:rPr lang="en-US" b="1" dirty="0" err="1"/>
              <a:t>cuando</a:t>
            </a:r>
            <a:r>
              <a:rPr lang="en-US" b="1" dirty="0"/>
              <a:t> </a:t>
            </a:r>
            <a:r>
              <a:rPr lang="en-US" b="1" dirty="0" err="1"/>
              <a:t>comienza</a:t>
            </a:r>
            <a:r>
              <a:rPr lang="en-US" b="1" dirty="0"/>
              <a:t> un </a:t>
            </a:r>
            <a:r>
              <a:rPr lang="en-US" b="1" dirty="0" err="1"/>
              <a:t>proyecto</a:t>
            </a:r>
            <a:r>
              <a:rPr lang="en-US" b="1" dirty="0"/>
              <a:t> de </a:t>
            </a:r>
            <a:r>
              <a:rPr lang="en-US" b="1" dirty="0" err="1"/>
              <a:t>ingeniería</a:t>
            </a:r>
            <a:r>
              <a:rPr lang="en-US" b="1" dirty="0"/>
              <a:t> del software y </a:t>
            </a:r>
            <a:r>
              <a:rPr lang="en-US" b="1" dirty="0" err="1"/>
              <a:t>terminan</a:t>
            </a:r>
            <a:r>
              <a:rPr lang="en-US" b="1" dirty="0"/>
              <a:t> </a:t>
            </a:r>
            <a:r>
              <a:rPr lang="en-US" b="1" dirty="0" err="1"/>
              <a:t>sólo</a:t>
            </a:r>
            <a:r>
              <a:rPr lang="en-US" b="1" dirty="0"/>
              <a:t> </a:t>
            </a:r>
            <a:r>
              <a:rPr lang="en-US" b="1" dirty="0" err="1"/>
              <a:t>cuando</a:t>
            </a:r>
            <a:r>
              <a:rPr lang="en-US" b="1" dirty="0"/>
              <a:t> </a:t>
            </a:r>
            <a:r>
              <a:rPr lang="en-US" b="1" dirty="0" err="1"/>
              <a:t>queda</a:t>
            </a:r>
            <a:r>
              <a:rPr lang="en-US" b="1" dirty="0"/>
              <a:t> </a:t>
            </a:r>
            <a:r>
              <a:rPr lang="en-US" b="1" dirty="0" err="1"/>
              <a:t>fuera</a:t>
            </a:r>
            <a:r>
              <a:rPr lang="en-US" b="1" dirty="0"/>
              <a:t> de </a:t>
            </a:r>
            <a:r>
              <a:rPr lang="en-US" b="1" dirty="0" err="1"/>
              <a:t>circulación</a:t>
            </a:r>
            <a:r>
              <a:rPr lang="en-US" b="1" dirty="0"/>
              <a:t>. </a:t>
            </a:r>
          </a:p>
          <a:p>
            <a:pPr marL="457200"/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categorías</a:t>
            </a:r>
            <a:r>
              <a:rPr lang="en-US" dirty="0"/>
              <a:t>:</a:t>
            </a:r>
          </a:p>
          <a:p>
            <a:pPr marL="457200"/>
            <a:r>
              <a:rPr lang="en-US" dirty="0"/>
              <a:t>1.)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 (</a:t>
            </a:r>
            <a:r>
              <a:rPr lang="en-US" dirty="0" err="1"/>
              <a:t>tanto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ejecutables</a:t>
            </a:r>
            <a:r>
              <a:rPr lang="en-US" dirty="0"/>
              <a:t>). </a:t>
            </a:r>
          </a:p>
          <a:p>
            <a:pPr marL="457200"/>
            <a:r>
              <a:rPr lang="en-US" dirty="0"/>
              <a:t>2.)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que </a:t>
            </a:r>
            <a:r>
              <a:rPr lang="en-US" dirty="0" err="1"/>
              <a:t>describen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. (</a:t>
            </a:r>
            <a:r>
              <a:rPr lang="en-US" b="1" dirty="0" err="1"/>
              <a:t>revizar</a:t>
            </a:r>
            <a:r>
              <a:rPr lang="en-US" b="1" dirty="0"/>
              <a:t>)</a:t>
            </a:r>
          </a:p>
          <a:p>
            <a:pPr marL="457200"/>
            <a:r>
              <a:rPr lang="en-US" dirty="0"/>
              <a:t>3.)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o </a:t>
            </a:r>
            <a:r>
              <a:rPr lang="en-US" dirty="0" err="1"/>
              <a:t>externos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Los </a:t>
            </a:r>
            <a:r>
              <a:rPr lang="en-US" b="1" dirty="0" err="1"/>
              <a:t>elementos</a:t>
            </a:r>
            <a:r>
              <a:rPr lang="en-US" b="1" dirty="0"/>
              <a:t> de un </a:t>
            </a:r>
            <a:r>
              <a:rPr lang="en-US" b="1" dirty="0" err="1"/>
              <a:t>sistema</a:t>
            </a:r>
            <a:r>
              <a:rPr lang="en-US" b="1" dirty="0"/>
              <a:t> de </a:t>
            </a:r>
            <a:r>
              <a:rPr lang="en-US" b="1" dirty="0" err="1"/>
              <a:t>gestión</a:t>
            </a:r>
            <a:r>
              <a:rPr lang="en-US" b="1" dirty="0"/>
              <a:t> de la </a:t>
            </a:r>
            <a:r>
              <a:rPr lang="en-US" b="1" dirty="0" err="1"/>
              <a:t>configuración</a:t>
            </a:r>
            <a:r>
              <a:rPr lang="en-US" b="1" dirty="0"/>
              <a:t> </a:t>
            </a:r>
            <a:r>
              <a:rPr lang="en-US" b="1" dirty="0" err="1"/>
              <a:t>identifica</a:t>
            </a:r>
            <a:r>
              <a:rPr lang="en-US" b="1" dirty="0"/>
              <a:t> </a:t>
            </a:r>
            <a:r>
              <a:rPr lang="en-US" b="1" dirty="0" err="1"/>
              <a:t>cuatro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: </a:t>
            </a:r>
            <a:endParaRPr lang="en-US" dirty="0"/>
          </a:p>
          <a:p>
            <a:pPr marL="457200"/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componentes</a:t>
            </a:r>
          </a:p>
          <a:p>
            <a:pPr marL="457200"/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 </a:t>
            </a:r>
          </a:p>
          <a:p>
            <a:pPr marL="457200"/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 </a:t>
            </a:r>
          </a:p>
          <a:p>
            <a:pPr marL="457200"/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humanos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1D36-460F-424C-9C4A-1F1D1C9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Cuál es el origen de los cambios?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A64F-FC30-4DC9-8C37-7921F78E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dirty="0"/>
          </a:p>
          <a:p>
            <a:pPr marL="457200"/>
            <a:r>
              <a:rPr lang="en-US"/>
              <a:t>Existen cuatro fuentes fundamentales: </a:t>
            </a:r>
          </a:p>
          <a:p>
            <a:pPr marL="457200"/>
            <a:endParaRPr lang="en-US"/>
          </a:p>
          <a:p>
            <a:pPr marL="457200"/>
            <a:r>
              <a:rPr lang="en-US"/>
              <a:t>nuevos negocios o condiciones comerciales (cambios en los requisitos del producto o en las normas comerciales).</a:t>
            </a:r>
          </a:p>
          <a:p>
            <a:pPr marL="457200"/>
            <a:endParaRPr lang="en-US"/>
          </a:p>
          <a:p>
            <a:pPr marL="457200"/>
            <a:r>
              <a:rPr lang="en-US"/>
              <a:t>Nuevas necesidades del cliente (modificación de los datos producidos por sistemas de información)</a:t>
            </a:r>
          </a:p>
          <a:p>
            <a:pPr marL="457200"/>
            <a:endParaRPr lang="en-US"/>
          </a:p>
          <a:p>
            <a:pPr marL="457200"/>
            <a:r>
              <a:rPr lang="en-US"/>
              <a:t>Reorganización o crecimiento o reducción del negocio (cambios en las prioridades del proyecto o en la estructura del equipo de ingeniería del software); </a:t>
            </a:r>
          </a:p>
          <a:p>
            <a:pPr marL="457200"/>
            <a:endParaRPr lang="en-US"/>
          </a:p>
          <a:p>
            <a:pPr marL="457200"/>
            <a:r>
              <a:rPr lang="en-US"/>
              <a:t>restricciones presupuestarias o de planificación (redefinición del sistema o producto).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9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EDF-68D7-40AF-8A7A-B28C8772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90BC-2915-46E0-8D55-5A3FDA2A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"bodega"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distro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Por lo regular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repositorios</a:t>
            </a:r>
            <a:r>
              <a:rPr lang="en-US" dirty="0"/>
              <a:t> son </a:t>
            </a:r>
            <a:r>
              <a:rPr lang="en-US" dirty="0" err="1"/>
              <a:t>servidores</a:t>
            </a:r>
            <a:r>
              <a:rPr lang="en-US" dirty="0"/>
              <a:t> ftp o http,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locales,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distro, 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y no </a:t>
            </a:r>
            <a:r>
              <a:rPr lang="en-US" dirty="0" err="1"/>
              <a:t>programas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un </a:t>
            </a:r>
            <a:r>
              <a:rPr lang="en-US" dirty="0" err="1"/>
              <a:t>paquete</a:t>
            </a:r>
            <a:r>
              <a:rPr lang="en-US" dirty="0"/>
              <a:t> no </a:t>
            </a:r>
            <a:r>
              <a:rPr lang="en-US" dirty="0" err="1"/>
              <a:t>necesariamente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, </a:t>
            </a:r>
            <a:r>
              <a:rPr lang="en-US" dirty="0" err="1"/>
              <a:t>librerias</a:t>
            </a:r>
            <a:r>
              <a:rPr lang="en-US" dirty="0"/>
              <a:t>,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, </a:t>
            </a:r>
            <a:r>
              <a:rPr lang="en-US" dirty="0" err="1"/>
              <a:t>documentación</a:t>
            </a:r>
            <a:r>
              <a:rPr lang="en-US" dirty="0"/>
              <a:t>, </a:t>
            </a:r>
            <a:r>
              <a:rPr lang="en-US" dirty="0" err="1"/>
              <a:t>traducciones</a:t>
            </a:r>
            <a:r>
              <a:rPr lang="en-US" dirty="0"/>
              <a:t> y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 </a:t>
            </a:r>
          </a:p>
        </p:txBody>
      </p:sp>
      <p:pic>
        <p:nvPicPr>
          <p:cNvPr id="4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8F53B8A9-1DDD-4E82-9B77-474A425D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77" y="4596678"/>
            <a:ext cx="2324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0BEF-7CB7-4373-8034-EA3BE4D7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 invalidUrl="http://"/>
              </a:rPr>
              <a:t>http://dis.unal.edu.co/grupos/unbd/manuales/ciclo/cap6_21.ht</a:t>
            </a:r>
            <a:br>
              <a:rPr lang="en-US" dirty="0">
                <a:hlinkClick r:id="rId3" invalidUrl="http://"/>
              </a:rPr>
            </a:br>
            <a:br>
              <a:rPr lang="en-US" dirty="0">
                <a:hlinkClick r:id="rId4" invalidUrl="http://"/>
              </a:rPr>
            </a:br>
            <a:br>
              <a:rPr lang="en-US" dirty="0">
                <a:hlinkClick r:id="rId5" invalidUrl="http://"/>
              </a:rPr>
            </a:br>
            <a:r>
              <a:rPr lang="en-US" dirty="0">
                <a:ea typeface="+mj-lt"/>
                <a:cs typeface="+mj-lt"/>
                <a:hlinkClick r:id="rId6" invalidUrl="http://"/>
              </a:rPr>
              <a:t>Investigacion de</a:t>
            </a:r>
            <a:r>
              <a:rPr lang="en-US" dirty="0">
                <a:hlinkClick r:id="rId7" invalidUrl="http://"/>
              </a:rPr>
              <a:t> la configuracion y uso de github.  con ejemplo practico</a:t>
            </a:r>
            <a:br>
              <a:rPr lang="en-US" dirty="0">
                <a:hlinkClick r:id="rId8" invalidUrl="http://"/>
              </a:rPr>
            </a:br>
            <a:br>
              <a:rPr lang="en-US" dirty="0">
                <a:hlinkClick r:id="rId9" invalidUrl="http://"/>
              </a:rPr>
            </a:br>
            <a:br>
              <a:rPr lang="en-US" dirty="0">
                <a:hlinkClick r:id="rId10" invalidUrl="http://"/>
              </a:rPr>
            </a:br>
            <a:r>
              <a:rPr lang="en-US" dirty="0">
                <a:ea typeface="+mj-lt"/>
                <a:cs typeface="+mj-lt"/>
                <a:hlinkClick r:id="rId11" invalidUrl="http://"/>
              </a:rPr>
              <a:t>A nivel informativo team foundation</a:t>
            </a:r>
            <a:br>
              <a:rPr lang="en-US" dirty="0">
                <a:hlinkClick r:id="rId12" invalidUrl="http://"/>
              </a:rPr>
            </a:br>
            <a:br>
              <a:rPr lang="en-US" dirty="0">
                <a:hlinkClick r:id="rId13" invalidUrl="http://"/>
              </a:rPr>
            </a:br>
            <a:r>
              <a:rPr lang="en-US" dirty="0">
                <a:ea typeface="+mj-lt"/>
                <a:cs typeface="+mj-lt"/>
                <a:hlinkClick r:id="rId14" invalidUrl="http://"/>
              </a:rPr>
              <a:t>se debe documentar todo el procedimieto con github</a:t>
            </a:r>
            <a:r>
              <a:rPr lang="en-US" dirty="0">
                <a:hlinkClick r:id="rId15" invalidUrl="http://"/>
              </a:rPr>
              <a:t>. se debe anexar en un doumento pdf.</a:t>
            </a:r>
            <a:br>
              <a:rPr lang="en-US" dirty="0">
                <a:hlinkClick r:id="rId16" invalidUrl="http://"/>
              </a:rPr>
            </a:br>
            <a:br>
              <a:rPr lang="en-US" dirty="0">
                <a:hlinkClick r:id="rId17" invalidUrl="http://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70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Administración de la configuración de la calidad de software</vt:lpstr>
      <vt:lpstr>PowerPoint Presentation</vt:lpstr>
      <vt:lpstr>PowerPoint Presentation</vt:lpstr>
      <vt:lpstr>PowerPoint Presentation</vt:lpstr>
      <vt:lpstr>Gestion de la Configuración del Software (GCS o GC) , la cuál es aplicado a lo largo del proceso del software. </vt:lpstr>
      <vt:lpstr>Gestión de la configuración del software</vt:lpstr>
      <vt:lpstr>Cuál es el origen de los cambios? </vt:lpstr>
      <vt:lpstr>Repositorios</vt:lpstr>
      <vt:lpstr>http://dis.unal.edu.co/grupos/unbd/manuales/ciclo/cap6_21.ht   Investigacion de la configuracion y uso de github.  con ejemplo practico   A nivel informativo team foundation  se debe documentar todo el procedimieto con github. se debe anexar en un doumento pdf.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modified xsi:type="dcterms:W3CDTF">2018-07-12T23:37:57Z</dcterms:modified>
</cp:coreProperties>
</file>