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6" r:id="rId5"/>
    <p:sldId id="283" r:id="rId6"/>
    <p:sldId id="28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83"/>
          </p14:sldIdLst>
        </p14:section>
        <p14:section name="Learn More" id="{2CC34DB2-6590-42C0-AD4B-A04C6060184E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41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0942"/>
            <a:ext cx="10515600" cy="2402163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Weekly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096000" y="4689987"/>
            <a:ext cx="5702709" cy="1637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+mj-lt"/>
              </a:rPr>
              <a:t>G.Yeshwanth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(217Z1A6721)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cse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-ds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DE5E-CCB5-D794-B677-86BA537EB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0982534" cy="7121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Progress              before start program              after program             </a:t>
            </a:r>
            <a:endParaRPr lang="en-IN" dirty="0">
              <a:solidFill>
                <a:schemeClr val="bg2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9F0770-56EA-0DC3-B006-C5DD064A3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090519"/>
              </p:ext>
            </p:extLst>
          </p:nvPr>
        </p:nvGraphicFramePr>
        <p:xfrm>
          <a:off x="943897" y="1088135"/>
          <a:ext cx="10353368" cy="56361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4171">
                  <a:extLst>
                    <a:ext uri="{9D8B030D-6E8A-4147-A177-3AD203B41FA5}">
                      <a16:colId xmlns:a16="http://schemas.microsoft.com/office/drawing/2014/main" val="2062452736"/>
                    </a:ext>
                  </a:extLst>
                </a:gridCol>
                <a:gridCol w="1294171">
                  <a:extLst>
                    <a:ext uri="{9D8B030D-6E8A-4147-A177-3AD203B41FA5}">
                      <a16:colId xmlns:a16="http://schemas.microsoft.com/office/drawing/2014/main" val="2145827854"/>
                    </a:ext>
                  </a:extLst>
                </a:gridCol>
                <a:gridCol w="1294171">
                  <a:extLst>
                    <a:ext uri="{9D8B030D-6E8A-4147-A177-3AD203B41FA5}">
                      <a16:colId xmlns:a16="http://schemas.microsoft.com/office/drawing/2014/main" val="927023136"/>
                    </a:ext>
                  </a:extLst>
                </a:gridCol>
                <a:gridCol w="1294171">
                  <a:extLst>
                    <a:ext uri="{9D8B030D-6E8A-4147-A177-3AD203B41FA5}">
                      <a16:colId xmlns:a16="http://schemas.microsoft.com/office/drawing/2014/main" val="2928596238"/>
                    </a:ext>
                  </a:extLst>
                </a:gridCol>
                <a:gridCol w="1294171">
                  <a:extLst>
                    <a:ext uri="{9D8B030D-6E8A-4147-A177-3AD203B41FA5}">
                      <a16:colId xmlns:a16="http://schemas.microsoft.com/office/drawing/2014/main" val="1944473283"/>
                    </a:ext>
                  </a:extLst>
                </a:gridCol>
                <a:gridCol w="1294171">
                  <a:extLst>
                    <a:ext uri="{9D8B030D-6E8A-4147-A177-3AD203B41FA5}">
                      <a16:colId xmlns:a16="http://schemas.microsoft.com/office/drawing/2014/main" val="2943757661"/>
                    </a:ext>
                  </a:extLst>
                </a:gridCol>
                <a:gridCol w="1294171">
                  <a:extLst>
                    <a:ext uri="{9D8B030D-6E8A-4147-A177-3AD203B41FA5}">
                      <a16:colId xmlns:a16="http://schemas.microsoft.com/office/drawing/2014/main" val="188533518"/>
                    </a:ext>
                  </a:extLst>
                </a:gridCol>
                <a:gridCol w="1294171">
                  <a:extLst>
                    <a:ext uri="{9D8B030D-6E8A-4147-A177-3AD203B41FA5}">
                      <a16:colId xmlns:a16="http://schemas.microsoft.com/office/drawing/2014/main" val="2304966165"/>
                    </a:ext>
                  </a:extLst>
                </a:gridCol>
              </a:tblGrid>
              <a:tr h="623525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know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535287"/>
                  </a:ext>
                </a:extLst>
              </a:tr>
              <a:tr h="62352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structures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741247"/>
                  </a:ext>
                </a:extLst>
              </a:tr>
              <a:tr h="62352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Xml, </a:t>
                      </a:r>
                      <a:r>
                        <a:rPr lang="en-US" dirty="0" err="1"/>
                        <a:t>json,html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63965"/>
                  </a:ext>
                </a:extLst>
              </a:tr>
              <a:tr h="62352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Mysql,dbms,mangodb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95089"/>
                  </a:ext>
                </a:extLst>
              </a:tr>
              <a:tr h="62352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Joins,xml</a:t>
                      </a:r>
                      <a:r>
                        <a:rPr lang="en-US" dirty="0"/>
                        <a:t> to </a:t>
                      </a:r>
                      <a:r>
                        <a:rPr lang="en-US" dirty="0" err="1"/>
                        <a:t>dbms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922438"/>
                  </a:ext>
                </a:extLst>
              </a:tr>
              <a:tr h="62352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Workato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registeration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876014"/>
                  </a:ext>
                </a:extLst>
              </a:tr>
              <a:tr h="6235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839080"/>
                  </a:ext>
                </a:extLst>
              </a:tr>
              <a:tr h="6235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033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62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E1B71-62A3-D439-F22D-B40FCB6D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968" y="1582995"/>
            <a:ext cx="7236542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Thank you</a:t>
            </a: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4694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{71D95423-1AD2-4F09-AE4C-23076FB2B27C}tf10001108_win32</Template>
  <TotalTime>16</TotalTime>
  <Words>66</Words>
  <Application>Microsoft Office PowerPoint</Application>
  <PresentationFormat>Widescreen</PresentationFormat>
  <Paragraphs>34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</vt:lpstr>
      <vt:lpstr>Segoe UI Light</vt:lpstr>
      <vt:lpstr>Custom</vt:lpstr>
      <vt:lpstr>Weekly progress report</vt:lpstr>
      <vt:lpstr>Progress              before start program              after program    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 report</dc:title>
  <dc:creator>goti yeshwanth</dc:creator>
  <cp:keywords/>
  <cp:lastModifiedBy>goti yeshwanth</cp:lastModifiedBy>
  <cp:revision>1</cp:revision>
  <dcterms:created xsi:type="dcterms:W3CDTF">2024-05-26T12:00:43Z</dcterms:created>
  <dcterms:modified xsi:type="dcterms:W3CDTF">2024-05-26T12:17:42Z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