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  <p:sldId id="261" r:id="rId9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25CE7-4FE3-43BA-BCF2-54CE26B7D896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03F2-8FEC-461D-A45E-17AF2B21D2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556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smtClean="0"/>
              <a:t> service handler</a:t>
            </a:r>
            <a:r>
              <a:rPr lang="nb-NO" baseline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682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931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09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42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725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956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6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69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554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85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8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8454-5332-47DB-8F88-5751EA178A2B}" type="datetimeFigureOut">
              <a:rPr lang="nb-NO" smtClean="0"/>
              <a:t>06.04.2014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474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vrundet rektangel 122"/>
          <p:cNvSpPr/>
          <p:nvPr/>
        </p:nvSpPr>
        <p:spPr>
          <a:xfrm>
            <a:off x="169405" y="5143304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9" name="Avrundet rektangel 118"/>
          <p:cNvSpPr/>
          <p:nvPr/>
        </p:nvSpPr>
        <p:spPr>
          <a:xfrm>
            <a:off x="159876" y="1069045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Avrundet rektangel 119"/>
          <p:cNvSpPr/>
          <p:nvPr/>
        </p:nvSpPr>
        <p:spPr>
          <a:xfrm>
            <a:off x="4101961" y="2077157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Avrundet rektangel 120"/>
          <p:cNvSpPr/>
          <p:nvPr/>
        </p:nvSpPr>
        <p:spPr>
          <a:xfrm>
            <a:off x="4192194" y="3108253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Avrundet rektangel 121"/>
          <p:cNvSpPr/>
          <p:nvPr/>
        </p:nvSpPr>
        <p:spPr>
          <a:xfrm>
            <a:off x="2824172" y="4172064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</a:t>
            </a:r>
            <a:r>
              <a:rPr lang="nb-NO" sz="1000" dirty="0" smtClean="0"/>
              <a:t>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Postkasse-leverandør </a:t>
            </a:r>
            <a:r>
              <a:rPr lang="nb-NO" sz="1000" dirty="0" smtClean="0"/>
              <a:t>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Postkasse-leverandør 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/>
          <p:nvPr/>
        </p:nvCxnSpPr>
        <p:spPr>
          <a:xfrm>
            <a:off x="610984" y="126876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852085" y="1069045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Send </a:t>
            </a:r>
            <a:r>
              <a:rPr lang="nb-NO" sz="1000" dirty="0" err="1" smtClean="0"/>
              <a:t>DigitalPost</a:t>
            </a:r>
            <a:endParaRPr lang="nb-NO" sz="1000" dirty="0"/>
          </a:p>
        </p:txBody>
      </p:sp>
      <p:cxnSp>
        <p:nvCxnSpPr>
          <p:cNvPr id="38" name="Rett pil 37"/>
          <p:cNvCxnSpPr/>
          <p:nvPr/>
        </p:nvCxnSpPr>
        <p:spPr>
          <a:xfrm>
            <a:off x="1924777" y="1268760"/>
            <a:ext cx="1313793" cy="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9"/>
          <p:cNvSpPr txBox="1"/>
          <p:nvPr/>
        </p:nvSpPr>
        <p:spPr>
          <a:xfrm>
            <a:off x="7514336" y="2077157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Send </a:t>
            </a:r>
            <a:r>
              <a:rPr lang="nb-NO" sz="1000" dirty="0" err="1" smtClean="0"/>
              <a:t>DigitalPost</a:t>
            </a:r>
            <a:endParaRPr lang="nb-NO" sz="10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4886750" y="2084908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Send </a:t>
            </a:r>
            <a:r>
              <a:rPr lang="nb-NO" sz="1000" dirty="0" err="1" smtClean="0"/>
              <a:t>DigitalPost</a:t>
            </a:r>
            <a:endParaRPr lang="nb-NO" sz="10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3572957" y="1070762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Send </a:t>
            </a:r>
            <a:r>
              <a:rPr lang="nb-NO" sz="1000" dirty="0" err="1" smtClean="0"/>
              <a:t>DigitalPost</a:t>
            </a:r>
            <a:endParaRPr lang="nb-NO" sz="10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2036836" y="107379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46" name="Rett pil 45"/>
          <p:cNvCxnSpPr/>
          <p:nvPr/>
        </p:nvCxnSpPr>
        <p:spPr>
          <a:xfrm>
            <a:off x="3238571" y="128075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/>
          <p:cNvCxnSpPr/>
          <p:nvPr/>
        </p:nvCxnSpPr>
        <p:spPr>
          <a:xfrm>
            <a:off x="4552364" y="227683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Sylinder 48"/>
          <p:cNvSpPr txBox="1"/>
          <p:nvPr/>
        </p:nvSpPr>
        <p:spPr>
          <a:xfrm>
            <a:off x="5978216" y="205910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54" name="Rett pil 53"/>
          <p:cNvCxnSpPr/>
          <p:nvPr/>
        </p:nvCxnSpPr>
        <p:spPr>
          <a:xfrm flipV="1">
            <a:off x="5866157" y="2276832"/>
            <a:ext cx="131379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 57"/>
          <p:cNvCxnSpPr/>
          <p:nvPr/>
        </p:nvCxnSpPr>
        <p:spPr>
          <a:xfrm>
            <a:off x="7179950" y="2270836"/>
            <a:ext cx="131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 59"/>
          <p:cNvCxnSpPr/>
          <p:nvPr/>
        </p:nvCxnSpPr>
        <p:spPr>
          <a:xfrm flipH="1">
            <a:off x="1924777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 61"/>
          <p:cNvCxnSpPr/>
          <p:nvPr/>
        </p:nvCxnSpPr>
        <p:spPr>
          <a:xfrm flipH="1">
            <a:off x="610984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Sylinder 63"/>
          <p:cNvSpPr txBox="1"/>
          <p:nvPr/>
        </p:nvSpPr>
        <p:spPr>
          <a:xfrm>
            <a:off x="2036836" y="13500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7534905" y="311949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Kvittering</a:t>
            </a:r>
            <a:r>
              <a:rPr lang="nb-NO" sz="1000" dirty="0" smtClean="0"/>
              <a:t>, Feil, </a:t>
            </a:r>
            <a:r>
              <a:rPr lang="nb-NO" sz="1000" dirty="0" smtClean="0"/>
              <a:t>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96950" y="5221987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76100" y="551001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831749" y="135209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1" name="Rett pil 70"/>
          <p:cNvCxnSpPr/>
          <p:nvPr/>
        </p:nvCxnSpPr>
        <p:spPr>
          <a:xfrm flipH="1">
            <a:off x="5866157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 72"/>
          <p:cNvCxnSpPr/>
          <p:nvPr/>
        </p:nvCxnSpPr>
        <p:spPr>
          <a:xfrm flipH="1">
            <a:off x="4552364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Sylinder 73"/>
          <p:cNvSpPr txBox="1"/>
          <p:nvPr/>
        </p:nvSpPr>
        <p:spPr>
          <a:xfrm>
            <a:off x="6064089" y="234846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75" name="TekstSylinder 74"/>
          <p:cNvSpPr txBox="1"/>
          <p:nvPr/>
        </p:nvSpPr>
        <p:spPr>
          <a:xfrm>
            <a:off x="4792189" y="23735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7" name="Rett pil 76"/>
          <p:cNvCxnSpPr/>
          <p:nvPr/>
        </p:nvCxnSpPr>
        <p:spPr>
          <a:xfrm flipH="1">
            <a:off x="7162301" y="3323907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 80"/>
          <p:cNvCxnSpPr/>
          <p:nvPr/>
        </p:nvCxnSpPr>
        <p:spPr>
          <a:xfrm flipH="1">
            <a:off x="5866157" y="3323907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 82"/>
          <p:cNvCxnSpPr/>
          <p:nvPr/>
        </p:nvCxnSpPr>
        <p:spPr>
          <a:xfrm flipH="1">
            <a:off x="4552364" y="332390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 84"/>
          <p:cNvCxnSpPr/>
          <p:nvPr/>
        </p:nvCxnSpPr>
        <p:spPr>
          <a:xfrm>
            <a:off x="5866157" y="361193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 87"/>
          <p:cNvCxnSpPr/>
          <p:nvPr/>
        </p:nvCxnSpPr>
        <p:spPr>
          <a:xfrm>
            <a:off x="7179950" y="3611939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6141033" y="3129935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90" name="TekstSylinder 89"/>
          <p:cNvSpPr txBox="1"/>
          <p:nvPr/>
        </p:nvSpPr>
        <p:spPr>
          <a:xfrm>
            <a:off x="4912404" y="3128936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Kvittering, Feil, </a:t>
            </a:r>
            <a:r>
              <a:rPr lang="nb-NO" sz="1000" dirty="0" smtClean="0"/>
              <a:t>…</a:t>
            </a:r>
            <a:endParaRPr lang="nb-NO" sz="1000" dirty="0"/>
          </a:p>
        </p:txBody>
      </p:sp>
      <p:sp>
        <p:nvSpPr>
          <p:cNvPr id="91" name="TekstSylinder 90"/>
          <p:cNvSpPr txBox="1"/>
          <p:nvPr/>
        </p:nvSpPr>
        <p:spPr>
          <a:xfrm>
            <a:off x="6021152" y="3437726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92" name="TekstSylinder 91"/>
          <p:cNvSpPr txBox="1"/>
          <p:nvPr/>
        </p:nvSpPr>
        <p:spPr>
          <a:xfrm>
            <a:off x="7456485" y="342413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95" name="Rett pil 94"/>
          <p:cNvCxnSpPr/>
          <p:nvPr/>
        </p:nvCxnSpPr>
        <p:spPr>
          <a:xfrm flipH="1">
            <a:off x="3238571" y="439440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Sylinder 95"/>
          <p:cNvSpPr txBox="1"/>
          <p:nvPr/>
        </p:nvSpPr>
        <p:spPr>
          <a:xfrm>
            <a:off x="3544252" y="419943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Kvittering, Feil, </a:t>
            </a:r>
            <a:r>
              <a:rPr lang="nb-NO" sz="1000" dirty="0" smtClean="0"/>
              <a:t>…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610984" y="5396200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1930403" y="5396200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 101"/>
          <p:cNvCxnSpPr/>
          <p:nvPr/>
        </p:nvCxnSpPr>
        <p:spPr>
          <a:xfrm flipH="1">
            <a:off x="1930403" y="5684232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103"/>
          <p:cNvCxnSpPr/>
          <p:nvPr/>
        </p:nvCxnSpPr>
        <p:spPr>
          <a:xfrm flipH="1">
            <a:off x="610984" y="568423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Sylinder 104"/>
          <p:cNvSpPr txBox="1"/>
          <p:nvPr/>
        </p:nvSpPr>
        <p:spPr>
          <a:xfrm>
            <a:off x="879956" y="5199003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Hent Kvittering</a:t>
            </a:r>
            <a:endParaRPr lang="nb-NO" sz="10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017472" y="546820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Kvittering</a:t>
            </a:r>
            <a:r>
              <a:rPr lang="nb-NO" sz="1000" dirty="0" smtClean="0"/>
              <a:t>, Feil, </a:t>
            </a:r>
            <a:r>
              <a:rPr lang="nb-NO" sz="1000" dirty="0" smtClean="0"/>
              <a:t>…</a:t>
            </a:r>
            <a:endParaRPr lang="nb-NO" sz="10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2108403" y="5798051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109" name="Rett pil 108"/>
          <p:cNvCxnSpPr/>
          <p:nvPr/>
        </p:nvCxnSpPr>
        <p:spPr>
          <a:xfrm>
            <a:off x="1924777" y="600246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112"/>
          <p:cNvCxnSpPr/>
          <p:nvPr/>
        </p:nvCxnSpPr>
        <p:spPr>
          <a:xfrm>
            <a:off x="3238571" y="600246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Sylinder 113"/>
          <p:cNvSpPr txBox="1"/>
          <p:nvPr/>
        </p:nvSpPr>
        <p:spPr>
          <a:xfrm>
            <a:off x="3496045" y="579805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16" name="TekstSylinder 115"/>
          <p:cNvSpPr txBox="1"/>
          <p:nvPr/>
        </p:nvSpPr>
        <p:spPr>
          <a:xfrm>
            <a:off x="3496045" y="443621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18" name="Rett pil 117"/>
          <p:cNvCxnSpPr/>
          <p:nvPr/>
        </p:nvCxnSpPr>
        <p:spPr>
          <a:xfrm>
            <a:off x="3238570" y="4644050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Sylinder 123"/>
          <p:cNvSpPr txBox="1"/>
          <p:nvPr/>
        </p:nvSpPr>
        <p:spPr>
          <a:xfrm>
            <a:off x="205046" y="836712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1. Send post fra postavsender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5" name="TekstSylinder 124"/>
          <p:cNvSpPr txBox="1"/>
          <p:nvPr/>
        </p:nvSpPr>
        <p:spPr>
          <a:xfrm>
            <a:off x="4238035" y="1835395"/>
            <a:ext cx="379034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2. Send post fra meldingsformidler til postboks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6" name="TekstSylinder 125"/>
          <p:cNvSpPr txBox="1"/>
          <p:nvPr/>
        </p:nvSpPr>
        <p:spPr>
          <a:xfrm>
            <a:off x="4335751" y="285293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7" name="TekstSylinder 126"/>
          <p:cNvSpPr txBox="1"/>
          <p:nvPr/>
        </p:nvSpPr>
        <p:spPr>
          <a:xfrm>
            <a:off x="2848499" y="3912955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8" name="TekstSylinder 127"/>
          <p:cNvSpPr txBox="1"/>
          <p:nvPr/>
        </p:nvSpPr>
        <p:spPr>
          <a:xfrm>
            <a:off x="337480" y="4914518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/>
              <a:t>Meldingsutveksling i sikker digital post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81094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 smtClean="0"/>
              <a:t>Transportkanalar</a:t>
            </a:r>
            <a:r>
              <a:rPr lang="nb-NO" b="1" dirty="0" smtClean="0"/>
              <a:t> i sikker digital post</a:t>
            </a:r>
            <a:endParaRPr lang="nb-NO" b="1" dirty="0"/>
          </a:p>
        </p:txBody>
      </p:sp>
      <p:cxnSp>
        <p:nvCxnSpPr>
          <p:cNvPr id="6" name="Rett pil 5"/>
          <p:cNvCxnSpPr/>
          <p:nvPr/>
        </p:nvCxnSpPr>
        <p:spPr>
          <a:xfrm>
            <a:off x="616610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633682" y="1775138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postavsender-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cxnSp>
        <p:nvCxnSpPr>
          <p:cNvPr id="79" name="Rett pil 78"/>
          <p:cNvCxnSpPr/>
          <p:nvPr/>
        </p:nvCxnSpPr>
        <p:spPr>
          <a:xfrm>
            <a:off x="1931311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kstSylinder 79"/>
          <p:cNvSpPr txBox="1"/>
          <p:nvPr/>
        </p:nvSpPr>
        <p:spPr>
          <a:xfrm>
            <a:off x="1935303" y="2060848"/>
            <a:ext cx="1296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EBMS over SOAP over HTTP over TLS/SSL</a:t>
            </a:r>
            <a:endParaRPr lang="nb-NO" sz="1000" dirty="0"/>
          </a:p>
        </p:txBody>
      </p:sp>
      <p:cxnSp>
        <p:nvCxnSpPr>
          <p:cNvPr id="82" name="Rett pil 81"/>
          <p:cNvCxnSpPr/>
          <p:nvPr/>
        </p:nvCxnSpPr>
        <p:spPr>
          <a:xfrm>
            <a:off x="3238571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tt pil 85"/>
          <p:cNvCxnSpPr/>
          <p:nvPr/>
        </p:nvCxnSpPr>
        <p:spPr>
          <a:xfrm>
            <a:off x="4552364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tt pil 92"/>
          <p:cNvCxnSpPr/>
          <p:nvPr/>
        </p:nvCxnSpPr>
        <p:spPr>
          <a:xfrm>
            <a:off x="5866157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tt pil 96"/>
          <p:cNvCxnSpPr/>
          <p:nvPr/>
        </p:nvCxnSpPr>
        <p:spPr>
          <a:xfrm>
            <a:off x="7167188" y="2645413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Sylinder 100"/>
          <p:cNvSpPr txBox="1"/>
          <p:nvPr/>
        </p:nvSpPr>
        <p:spPr>
          <a:xfrm>
            <a:off x="3247106" y="1762061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meldingsformidler-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sp>
        <p:nvSpPr>
          <p:cNvPr id="108" name="TekstSylinder 107"/>
          <p:cNvSpPr txBox="1"/>
          <p:nvPr/>
        </p:nvSpPr>
        <p:spPr>
          <a:xfrm>
            <a:off x="4560899" y="1764113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meldingsformidler-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sp>
        <p:nvSpPr>
          <p:cNvPr id="110" name="TekstSylinder 109"/>
          <p:cNvSpPr txBox="1"/>
          <p:nvPr/>
        </p:nvSpPr>
        <p:spPr>
          <a:xfrm>
            <a:off x="7178244" y="1758531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postboks-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sp>
        <p:nvSpPr>
          <p:cNvPr id="115" name="TekstSylinder 114"/>
          <p:cNvSpPr txBox="1"/>
          <p:nvPr/>
        </p:nvSpPr>
        <p:spPr>
          <a:xfrm>
            <a:off x="5872012" y="2082914"/>
            <a:ext cx="1296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EBMS over SOAP over HTTP over TLS/SSL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30719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vrundet rektangel 118"/>
          <p:cNvSpPr/>
          <p:nvPr/>
        </p:nvSpPr>
        <p:spPr>
          <a:xfrm>
            <a:off x="159876" y="1069045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Avrundet rektangel 119"/>
          <p:cNvSpPr/>
          <p:nvPr/>
        </p:nvSpPr>
        <p:spPr>
          <a:xfrm>
            <a:off x="4101961" y="2077157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7164288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704478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/>
          <p:nvPr/>
        </p:nvCxnSpPr>
        <p:spPr>
          <a:xfrm>
            <a:off x="610984" y="126876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852085" y="106904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cxnSp>
        <p:nvCxnSpPr>
          <p:cNvPr id="38" name="Rett pil 37"/>
          <p:cNvCxnSpPr/>
          <p:nvPr/>
        </p:nvCxnSpPr>
        <p:spPr>
          <a:xfrm>
            <a:off x="1924777" y="1268760"/>
            <a:ext cx="1313793" cy="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9"/>
          <p:cNvSpPr txBox="1"/>
          <p:nvPr/>
        </p:nvSpPr>
        <p:spPr>
          <a:xfrm>
            <a:off x="7514336" y="207715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4886750" y="208490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3572957" y="107076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2036836" y="107379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46" name="Rett pil 45"/>
          <p:cNvCxnSpPr/>
          <p:nvPr/>
        </p:nvCxnSpPr>
        <p:spPr>
          <a:xfrm>
            <a:off x="3238571" y="128075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/>
          <p:cNvCxnSpPr/>
          <p:nvPr/>
        </p:nvCxnSpPr>
        <p:spPr>
          <a:xfrm>
            <a:off x="4552364" y="227683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Sylinder 48"/>
          <p:cNvSpPr txBox="1"/>
          <p:nvPr/>
        </p:nvSpPr>
        <p:spPr>
          <a:xfrm>
            <a:off x="5978216" y="205910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54" name="Rett pil 53"/>
          <p:cNvCxnSpPr/>
          <p:nvPr/>
        </p:nvCxnSpPr>
        <p:spPr>
          <a:xfrm flipV="1">
            <a:off x="5866157" y="2276832"/>
            <a:ext cx="131379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 57"/>
          <p:cNvCxnSpPr/>
          <p:nvPr/>
        </p:nvCxnSpPr>
        <p:spPr>
          <a:xfrm>
            <a:off x="7179950" y="2270836"/>
            <a:ext cx="131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 59"/>
          <p:cNvCxnSpPr/>
          <p:nvPr/>
        </p:nvCxnSpPr>
        <p:spPr>
          <a:xfrm flipH="1">
            <a:off x="1924777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 61"/>
          <p:cNvCxnSpPr/>
          <p:nvPr/>
        </p:nvCxnSpPr>
        <p:spPr>
          <a:xfrm flipH="1">
            <a:off x="610984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Sylinder 63"/>
          <p:cNvSpPr txBox="1"/>
          <p:nvPr/>
        </p:nvSpPr>
        <p:spPr>
          <a:xfrm>
            <a:off x="2036836" y="13500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831749" y="135209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1" name="Rett pil 70"/>
          <p:cNvCxnSpPr/>
          <p:nvPr/>
        </p:nvCxnSpPr>
        <p:spPr>
          <a:xfrm flipH="1">
            <a:off x="5866157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 72"/>
          <p:cNvCxnSpPr/>
          <p:nvPr/>
        </p:nvCxnSpPr>
        <p:spPr>
          <a:xfrm flipH="1">
            <a:off x="4552364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Sylinder 73"/>
          <p:cNvSpPr txBox="1"/>
          <p:nvPr/>
        </p:nvSpPr>
        <p:spPr>
          <a:xfrm>
            <a:off x="6064089" y="234846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75" name="TekstSylinder 74"/>
          <p:cNvSpPr txBox="1"/>
          <p:nvPr/>
        </p:nvSpPr>
        <p:spPr>
          <a:xfrm>
            <a:off x="4792189" y="23735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24" name="TekstSylinder 123"/>
          <p:cNvSpPr txBox="1"/>
          <p:nvPr/>
        </p:nvSpPr>
        <p:spPr>
          <a:xfrm>
            <a:off x="205046" y="836712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1. Send post fra postavsender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5" name="TekstSylinder 124"/>
          <p:cNvSpPr txBox="1"/>
          <p:nvPr/>
        </p:nvSpPr>
        <p:spPr>
          <a:xfrm>
            <a:off x="4238035" y="1835395"/>
            <a:ext cx="379034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2. Send post fra meldingsformidler til postboks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 smtClean="0"/>
              <a:t>MeldingsID</a:t>
            </a:r>
            <a:r>
              <a:rPr lang="nb-NO" b="1" dirty="0" smtClean="0"/>
              <a:t> i sikker digital post</a:t>
            </a:r>
            <a:endParaRPr lang="nb-NO" b="1" dirty="0"/>
          </a:p>
        </p:txBody>
      </p:sp>
      <p:cxnSp>
        <p:nvCxnSpPr>
          <p:cNvPr id="8" name="Rett pil 7"/>
          <p:cNvCxnSpPr>
            <a:stCxn id="9" idx="0"/>
          </p:cNvCxnSpPr>
          <p:nvPr/>
        </p:nvCxnSpPr>
        <p:spPr>
          <a:xfrm flipH="1" flipV="1">
            <a:off x="610987" y="1268760"/>
            <a:ext cx="104898" cy="736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/>
          <p:cNvSpPr/>
          <p:nvPr/>
        </p:nvSpPr>
        <p:spPr>
          <a:xfrm>
            <a:off x="38793" y="2005708"/>
            <a:ext cx="1354184" cy="1279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SBD.Doc..</a:t>
            </a:r>
            <a:r>
              <a:rPr lang="nb-NO" sz="1000" dirty="0" err="1" smtClean="0"/>
              <a:t>Ident</a:t>
            </a:r>
            <a:r>
              <a:rPr lang="nb-NO" sz="1000" dirty="0" smtClean="0"/>
              <a:t>...</a:t>
            </a:r>
            <a:r>
              <a:rPr lang="nb-NO" sz="1000" dirty="0" err="1" smtClean="0"/>
              <a:t>InstanceIdent</a:t>
            </a:r>
            <a:r>
              <a:rPr lang="nb-NO" sz="1000" dirty="0" smtClean="0"/>
              <a:t>..=100</a:t>
            </a:r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H="1" flipV="1">
            <a:off x="1923776" y="1215344"/>
            <a:ext cx="825010" cy="798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1590228" y="2013642"/>
            <a:ext cx="2317115" cy="977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EB:messageID</a:t>
            </a:r>
            <a:r>
              <a:rPr lang="nb-NO" sz="1000" dirty="0" smtClean="0"/>
              <a:t>=eb1</a:t>
            </a:r>
          </a:p>
          <a:p>
            <a:pPr algn="ctr"/>
            <a:r>
              <a:rPr lang="nb-NO" sz="1000" dirty="0" err="1" smtClean="0"/>
              <a:t>EB:ConversionID</a:t>
            </a:r>
            <a:r>
              <a:rPr lang="nb-NO" sz="1000" dirty="0" smtClean="0"/>
              <a:t>=NULL</a:t>
            </a:r>
          </a:p>
          <a:p>
            <a:pPr algn="ctr"/>
            <a:r>
              <a:rPr lang="nb-NO" sz="1000" dirty="0" smtClean="0"/>
              <a:t>Type=</a:t>
            </a:r>
            <a:r>
              <a:rPr lang="nb-NO" sz="1000" dirty="0" err="1" smtClean="0"/>
              <a:t>DigitalPost</a:t>
            </a:r>
            <a:endParaRPr lang="nb-NO" sz="1000" dirty="0" smtClean="0"/>
          </a:p>
          <a:p>
            <a:pPr algn="ctr"/>
            <a:r>
              <a:rPr lang="nb-NO" sz="1000" dirty="0" err="1"/>
              <a:t>Sdp:meldingID</a:t>
            </a:r>
            <a:r>
              <a:rPr lang="nb-NO" sz="1000" dirty="0"/>
              <a:t>=1</a:t>
            </a:r>
          </a:p>
          <a:p>
            <a:pPr algn="ctr"/>
            <a:r>
              <a:rPr lang="nb-NO" sz="1000" dirty="0" err="1"/>
              <a:t>Sdp:Melding.sdpAdresse</a:t>
            </a:r>
            <a:r>
              <a:rPr lang="nb-NO" sz="1000" dirty="0"/>
              <a:t>=arne | </a:t>
            </a:r>
            <a:r>
              <a:rPr lang="nb-NO" sz="1000" dirty="0" err="1" smtClean="0"/>
              <a:t>digipost</a:t>
            </a:r>
            <a:endParaRPr lang="nb-NO" sz="1000" dirty="0"/>
          </a:p>
          <a:p>
            <a:pPr algn="ctr"/>
            <a:r>
              <a:rPr lang="nb-NO" sz="1000" dirty="0" err="1"/>
              <a:t>SBDH.DocID</a:t>
            </a:r>
            <a:endParaRPr lang="nb-NO" sz="1000" dirty="0" smtClean="0"/>
          </a:p>
        </p:txBody>
      </p:sp>
      <p:cxnSp>
        <p:nvCxnSpPr>
          <p:cNvPr id="97" name="Rett pil 96"/>
          <p:cNvCxnSpPr>
            <a:stCxn id="99" idx="2"/>
          </p:cNvCxnSpPr>
          <p:nvPr/>
        </p:nvCxnSpPr>
        <p:spPr>
          <a:xfrm flipH="1">
            <a:off x="5807735" y="1772816"/>
            <a:ext cx="960002" cy="532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tt pil 107"/>
          <p:cNvCxnSpPr/>
          <p:nvPr/>
        </p:nvCxnSpPr>
        <p:spPr>
          <a:xfrm flipV="1">
            <a:off x="8315264" y="2276872"/>
            <a:ext cx="178481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ktangel 109"/>
          <p:cNvSpPr/>
          <p:nvPr/>
        </p:nvSpPr>
        <p:spPr>
          <a:xfrm>
            <a:off x="7559546" y="2552871"/>
            <a:ext cx="1501640" cy="1158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/>
              <a:t>Sdp:meldingID</a:t>
            </a:r>
            <a:r>
              <a:rPr lang="nb-NO" sz="1000" dirty="0"/>
              <a:t>=1</a:t>
            </a:r>
          </a:p>
          <a:p>
            <a:pPr algn="ctr"/>
            <a:r>
              <a:rPr lang="nb-NO" sz="1000" dirty="0" err="1"/>
              <a:t>Sdp:Melding.sdpAdresse</a:t>
            </a:r>
            <a:r>
              <a:rPr lang="nb-NO" sz="1000" dirty="0"/>
              <a:t>=arne | </a:t>
            </a:r>
            <a:r>
              <a:rPr lang="nb-NO" sz="1000" dirty="0" err="1"/>
              <a:t>digipost</a:t>
            </a:r>
            <a:endParaRPr lang="nb-NO" sz="1000" dirty="0"/>
          </a:p>
          <a:p>
            <a:pPr algn="ctr"/>
            <a:r>
              <a:rPr lang="nb-NO" sz="1000" dirty="0" err="1"/>
              <a:t>Sdp:Melding.Avsender.identifier</a:t>
            </a:r>
            <a:r>
              <a:rPr lang="nb-NO" sz="1000" dirty="0"/>
              <a:t> = </a:t>
            </a:r>
            <a:r>
              <a:rPr lang="nb-NO" sz="1000" dirty="0" smtClean="0"/>
              <a:t>Organisasjonsnummer</a:t>
            </a:r>
          </a:p>
          <a:p>
            <a:pPr algn="ctr"/>
            <a:r>
              <a:rPr lang="nb-NO" sz="1000" dirty="0" err="1"/>
              <a:t>SBDH.DocID</a:t>
            </a:r>
            <a:endParaRPr lang="nb-NO" sz="1000" dirty="0"/>
          </a:p>
          <a:p>
            <a:pPr algn="ctr"/>
            <a:endParaRPr lang="nb-NO" sz="1000" dirty="0"/>
          </a:p>
        </p:txBody>
      </p:sp>
      <p:sp>
        <p:nvSpPr>
          <p:cNvPr id="61" name="Avrundet rektangel 60"/>
          <p:cNvSpPr/>
          <p:nvPr/>
        </p:nvSpPr>
        <p:spPr>
          <a:xfrm>
            <a:off x="127969" y="5863384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Avrundet rektangel 62"/>
          <p:cNvSpPr/>
          <p:nvPr/>
        </p:nvSpPr>
        <p:spPr>
          <a:xfrm>
            <a:off x="4133772" y="3828333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Avrundet rektangel 64"/>
          <p:cNvSpPr/>
          <p:nvPr/>
        </p:nvSpPr>
        <p:spPr>
          <a:xfrm>
            <a:off x="2765750" y="4892144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TekstSylinder 65"/>
          <p:cNvSpPr txBox="1"/>
          <p:nvPr/>
        </p:nvSpPr>
        <p:spPr>
          <a:xfrm>
            <a:off x="7476483" y="3839577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55514" y="5942067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34664" y="623009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70" name="Rett pil 69"/>
          <p:cNvCxnSpPr/>
          <p:nvPr/>
        </p:nvCxnSpPr>
        <p:spPr>
          <a:xfrm flipH="1">
            <a:off x="7103879" y="4043987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pil 71"/>
          <p:cNvCxnSpPr/>
          <p:nvPr/>
        </p:nvCxnSpPr>
        <p:spPr>
          <a:xfrm flipH="1">
            <a:off x="5807735" y="4043987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pil 75"/>
          <p:cNvCxnSpPr/>
          <p:nvPr/>
        </p:nvCxnSpPr>
        <p:spPr>
          <a:xfrm flipH="1">
            <a:off x="4493942" y="404398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tt pil 76"/>
          <p:cNvCxnSpPr/>
          <p:nvPr/>
        </p:nvCxnSpPr>
        <p:spPr>
          <a:xfrm>
            <a:off x="5807735" y="433201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pil 77"/>
          <p:cNvCxnSpPr/>
          <p:nvPr/>
        </p:nvCxnSpPr>
        <p:spPr>
          <a:xfrm>
            <a:off x="7121528" y="4332019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kstSylinder 80"/>
          <p:cNvSpPr txBox="1"/>
          <p:nvPr/>
        </p:nvSpPr>
        <p:spPr>
          <a:xfrm>
            <a:off x="6082611" y="3850015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82" name="TekstSylinder 81"/>
          <p:cNvSpPr txBox="1"/>
          <p:nvPr/>
        </p:nvSpPr>
        <p:spPr>
          <a:xfrm>
            <a:off x="4853982" y="384901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83" name="TekstSylinder 82"/>
          <p:cNvSpPr txBox="1"/>
          <p:nvPr/>
        </p:nvSpPr>
        <p:spPr>
          <a:xfrm>
            <a:off x="5962730" y="4157806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85" name="TekstSylinder 84"/>
          <p:cNvSpPr txBox="1"/>
          <p:nvPr/>
        </p:nvSpPr>
        <p:spPr>
          <a:xfrm>
            <a:off x="7398063" y="414421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88" name="Rett pil 87"/>
          <p:cNvCxnSpPr/>
          <p:nvPr/>
        </p:nvCxnSpPr>
        <p:spPr>
          <a:xfrm flipH="1">
            <a:off x="3180149" y="511448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3485830" y="4919511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cxnSp>
        <p:nvCxnSpPr>
          <p:cNvPr id="90" name="Rett pil 89"/>
          <p:cNvCxnSpPr/>
          <p:nvPr/>
        </p:nvCxnSpPr>
        <p:spPr>
          <a:xfrm>
            <a:off x="569548" y="6116280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tt pil 90"/>
          <p:cNvCxnSpPr/>
          <p:nvPr/>
        </p:nvCxnSpPr>
        <p:spPr>
          <a:xfrm>
            <a:off x="1888967" y="6116280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tt pil 91"/>
          <p:cNvCxnSpPr/>
          <p:nvPr/>
        </p:nvCxnSpPr>
        <p:spPr>
          <a:xfrm flipH="1">
            <a:off x="1888967" y="6404312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tt pil 92"/>
          <p:cNvCxnSpPr/>
          <p:nvPr/>
        </p:nvCxnSpPr>
        <p:spPr>
          <a:xfrm flipH="1">
            <a:off x="569548" y="640431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Sylinder 93"/>
          <p:cNvSpPr txBox="1"/>
          <p:nvPr/>
        </p:nvSpPr>
        <p:spPr>
          <a:xfrm>
            <a:off x="838520" y="5919083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HentKvittering</a:t>
            </a:r>
            <a:endParaRPr lang="nb-NO" sz="1000" dirty="0"/>
          </a:p>
        </p:txBody>
      </p:sp>
      <p:sp>
        <p:nvSpPr>
          <p:cNvPr id="95" name="TekstSylinder 94"/>
          <p:cNvSpPr txBox="1"/>
          <p:nvPr/>
        </p:nvSpPr>
        <p:spPr>
          <a:xfrm>
            <a:off x="976036" y="6188288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96" name="TekstSylinder 95"/>
          <p:cNvSpPr txBox="1"/>
          <p:nvPr/>
        </p:nvSpPr>
        <p:spPr>
          <a:xfrm>
            <a:off x="2066967" y="6518131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1883341" y="672254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3197135" y="672254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Sylinder 101"/>
          <p:cNvSpPr txBox="1"/>
          <p:nvPr/>
        </p:nvSpPr>
        <p:spPr>
          <a:xfrm>
            <a:off x="3454609" y="651813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04" name="TekstSylinder 103"/>
          <p:cNvSpPr txBox="1"/>
          <p:nvPr/>
        </p:nvSpPr>
        <p:spPr>
          <a:xfrm>
            <a:off x="3437623" y="515629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05" name="Rett pil 104"/>
          <p:cNvCxnSpPr/>
          <p:nvPr/>
        </p:nvCxnSpPr>
        <p:spPr>
          <a:xfrm>
            <a:off x="3180148" y="5364130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kstSylinder 105"/>
          <p:cNvSpPr txBox="1"/>
          <p:nvPr/>
        </p:nvSpPr>
        <p:spPr>
          <a:xfrm>
            <a:off x="4277329" y="357301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07" name="TekstSylinder 106"/>
          <p:cNvSpPr txBox="1"/>
          <p:nvPr/>
        </p:nvSpPr>
        <p:spPr>
          <a:xfrm>
            <a:off x="2790077" y="4633035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09" name="TekstSylinder 108"/>
          <p:cNvSpPr txBox="1"/>
          <p:nvPr/>
        </p:nvSpPr>
        <p:spPr>
          <a:xfrm>
            <a:off x="279058" y="5634598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cxnSp>
        <p:nvCxnSpPr>
          <p:cNvPr id="111" name="Rett pil 110"/>
          <p:cNvCxnSpPr>
            <a:stCxn id="112" idx="2"/>
          </p:cNvCxnSpPr>
          <p:nvPr/>
        </p:nvCxnSpPr>
        <p:spPr>
          <a:xfrm>
            <a:off x="2735033" y="4509121"/>
            <a:ext cx="462102" cy="770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ktangel 111"/>
          <p:cNvSpPr/>
          <p:nvPr/>
        </p:nvSpPr>
        <p:spPr>
          <a:xfrm>
            <a:off x="1835696" y="3429000"/>
            <a:ext cx="1798673" cy="10801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ebMessage</a:t>
            </a:r>
            <a:r>
              <a:rPr lang="nb-NO" sz="1000" dirty="0" smtClean="0"/>
              <a:t>=eb4</a:t>
            </a:r>
          </a:p>
          <a:p>
            <a:pPr algn="ctr"/>
            <a:r>
              <a:rPr lang="nb-NO" sz="1000" dirty="0" err="1" smtClean="0"/>
              <a:t>ebrefToMessageID</a:t>
            </a:r>
            <a:r>
              <a:rPr lang="nb-NO" sz="1000" dirty="0" smtClean="0"/>
              <a:t>=NULL</a:t>
            </a:r>
          </a:p>
          <a:p>
            <a:pPr algn="ctr"/>
            <a:r>
              <a:rPr lang="nb-NO" sz="1000" dirty="0" err="1" smtClean="0"/>
              <a:t>ebConversion</a:t>
            </a:r>
            <a:r>
              <a:rPr lang="nb-NO" sz="1000" dirty="0" smtClean="0"/>
              <a:t>=eb1</a:t>
            </a:r>
          </a:p>
          <a:p>
            <a:pPr algn="ctr"/>
            <a:r>
              <a:rPr lang="nb-NO" sz="1000" dirty="0" smtClean="0"/>
              <a:t>Type=Kvittering</a:t>
            </a:r>
          </a:p>
          <a:p>
            <a:pPr algn="ctr"/>
            <a:r>
              <a:rPr lang="nb-NO" sz="1000" dirty="0" smtClean="0"/>
              <a:t>Status= OK | FEIL | beskrivelse</a:t>
            </a:r>
          </a:p>
          <a:p>
            <a:pPr algn="ctr"/>
            <a:r>
              <a:rPr lang="nb-NO" sz="1000" dirty="0" err="1"/>
              <a:t>SBDH.DocID</a:t>
            </a:r>
            <a:endParaRPr lang="nb-NO" sz="1000" dirty="0"/>
          </a:p>
        </p:txBody>
      </p:sp>
      <p:sp>
        <p:nvSpPr>
          <p:cNvPr id="113" name="Rektangel 112"/>
          <p:cNvSpPr/>
          <p:nvPr/>
        </p:nvSpPr>
        <p:spPr>
          <a:xfrm>
            <a:off x="31031" y="3573017"/>
            <a:ext cx="170065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ebMessageID</a:t>
            </a:r>
            <a:r>
              <a:rPr lang="nb-NO" sz="1000" dirty="0" smtClean="0"/>
              <a:t>=eb5</a:t>
            </a:r>
          </a:p>
          <a:p>
            <a:pPr algn="ctr"/>
            <a:r>
              <a:rPr lang="nb-NO" sz="1000" dirty="0" err="1" smtClean="0"/>
              <a:t>ebConversationID</a:t>
            </a:r>
            <a:r>
              <a:rPr lang="nb-NO" sz="1000" dirty="0" smtClean="0"/>
              <a:t>=NULL</a:t>
            </a:r>
          </a:p>
          <a:p>
            <a:pPr algn="ctr"/>
            <a:r>
              <a:rPr lang="nb-NO" sz="1000" dirty="0" smtClean="0"/>
              <a:t>Type=</a:t>
            </a:r>
            <a:r>
              <a:rPr lang="nb-NO" sz="1000" dirty="0" err="1" smtClean="0"/>
              <a:t>HentNesteKvittering</a:t>
            </a:r>
            <a:r>
              <a:rPr lang="nb-NO" sz="1000" dirty="0" smtClean="0"/>
              <a:t>..</a:t>
            </a:r>
          </a:p>
          <a:p>
            <a:pPr algn="ctr"/>
            <a:r>
              <a:rPr lang="nb-NO" sz="1000" dirty="0" err="1"/>
              <a:t>SBDH.DocID</a:t>
            </a:r>
            <a:endParaRPr lang="nb-NO" sz="1000" dirty="0"/>
          </a:p>
        </p:txBody>
      </p:sp>
      <p:sp>
        <p:nvSpPr>
          <p:cNvPr id="115" name="Rektangel 114"/>
          <p:cNvSpPr/>
          <p:nvPr/>
        </p:nvSpPr>
        <p:spPr>
          <a:xfrm>
            <a:off x="3801797" y="3922416"/>
            <a:ext cx="1501640" cy="1192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Finne opprinnelig </a:t>
            </a:r>
            <a:r>
              <a:rPr lang="nb-NO" sz="1000" dirty="0" err="1" smtClean="0"/>
              <a:t>ebMessageID</a:t>
            </a:r>
            <a:r>
              <a:rPr lang="nb-NO" sz="1000" dirty="0" smtClean="0"/>
              <a:t> basert på mottatt </a:t>
            </a:r>
            <a:r>
              <a:rPr lang="nb-NO" sz="1000" dirty="0" err="1" smtClean="0"/>
              <a:t>ebConversionID</a:t>
            </a:r>
            <a:endParaRPr lang="nb-NO" sz="1000" dirty="0"/>
          </a:p>
        </p:txBody>
      </p:sp>
      <p:cxnSp>
        <p:nvCxnSpPr>
          <p:cNvPr id="116" name="Rett pil 115"/>
          <p:cNvCxnSpPr>
            <a:stCxn id="117" idx="0"/>
          </p:cNvCxnSpPr>
          <p:nvPr/>
        </p:nvCxnSpPr>
        <p:spPr>
          <a:xfrm flipH="1" flipV="1">
            <a:off x="7432290" y="4043987"/>
            <a:ext cx="624650" cy="603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ktangel 116"/>
          <p:cNvSpPr/>
          <p:nvPr/>
        </p:nvSpPr>
        <p:spPr>
          <a:xfrm>
            <a:off x="7179950" y="4647131"/>
            <a:ext cx="1753979" cy="11259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ebMessage</a:t>
            </a:r>
            <a:r>
              <a:rPr lang="nb-NO" sz="1000" dirty="0" smtClean="0"/>
              <a:t>=eb3</a:t>
            </a:r>
          </a:p>
          <a:p>
            <a:pPr algn="ctr"/>
            <a:r>
              <a:rPr lang="nb-NO" sz="1000" dirty="0" err="1" smtClean="0"/>
              <a:t>eb</a:t>
            </a:r>
            <a:r>
              <a:rPr lang="nb-NO" sz="1000" dirty="0" smtClean="0"/>
              <a:t>::</a:t>
            </a:r>
            <a:r>
              <a:rPr lang="nb-NO" sz="1000" dirty="0" err="1" smtClean="0"/>
              <a:t>refToMessageID</a:t>
            </a:r>
            <a:r>
              <a:rPr lang="nb-NO" sz="1000" dirty="0" smtClean="0"/>
              <a:t>=eb2</a:t>
            </a:r>
          </a:p>
          <a:p>
            <a:pPr algn="ctr"/>
            <a:r>
              <a:rPr lang="nb-NO" sz="1000" dirty="0" err="1" smtClean="0"/>
              <a:t>Eb:ConversationID</a:t>
            </a:r>
            <a:r>
              <a:rPr lang="nb-NO" sz="1000" dirty="0" smtClean="0"/>
              <a:t>=eb1</a:t>
            </a:r>
          </a:p>
          <a:p>
            <a:pPr algn="ctr"/>
            <a:r>
              <a:rPr lang="nb-NO" sz="1000" dirty="0" smtClean="0"/>
              <a:t>Type=Kvittering</a:t>
            </a:r>
          </a:p>
          <a:p>
            <a:pPr algn="ctr"/>
            <a:r>
              <a:rPr lang="nb-NO" sz="1000" dirty="0" smtClean="0"/>
              <a:t>Status=OK | FEIL | beskrivelse</a:t>
            </a:r>
          </a:p>
          <a:p>
            <a:pPr algn="ctr"/>
            <a:r>
              <a:rPr lang="nb-NO" sz="1000" dirty="0" err="1"/>
              <a:t>SBDH.DocID</a:t>
            </a:r>
            <a:endParaRPr lang="nb-NO" sz="1000" dirty="0"/>
          </a:p>
        </p:txBody>
      </p:sp>
      <p:cxnSp>
        <p:nvCxnSpPr>
          <p:cNvPr id="118" name="Rett pil 117"/>
          <p:cNvCxnSpPr>
            <a:stCxn id="113" idx="2"/>
          </p:cNvCxnSpPr>
          <p:nvPr/>
        </p:nvCxnSpPr>
        <p:spPr>
          <a:xfrm>
            <a:off x="881358" y="4509121"/>
            <a:ext cx="1007610" cy="16071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5508104" y="692696"/>
            <a:ext cx="2519265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Eb:messageID</a:t>
            </a:r>
            <a:r>
              <a:rPr lang="nb-NO" sz="1000" dirty="0" smtClean="0"/>
              <a:t>=eb2</a:t>
            </a:r>
          </a:p>
          <a:p>
            <a:pPr algn="ctr"/>
            <a:r>
              <a:rPr lang="nb-NO" sz="1000" dirty="0" err="1" smtClean="0"/>
              <a:t>EB:ConversionID</a:t>
            </a:r>
            <a:r>
              <a:rPr lang="nb-NO" sz="1000" dirty="0" smtClean="0"/>
              <a:t>=eb1</a:t>
            </a:r>
          </a:p>
          <a:p>
            <a:pPr algn="ctr"/>
            <a:r>
              <a:rPr lang="nb-NO" sz="1000" dirty="0" smtClean="0"/>
              <a:t>Type=</a:t>
            </a:r>
            <a:r>
              <a:rPr lang="nb-NO" sz="1000" dirty="0" err="1" smtClean="0"/>
              <a:t>DigitalPost</a:t>
            </a:r>
            <a:endParaRPr lang="nb-NO" sz="1000" dirty="0" smtClean="0"/>
          </a:p>
          <a:p>
            <a:pPr algn="ctr"/>
            <a:r>
              <a:rPr lang="nb-NO" sz="1000" dirty="0" err="1" smtClean="0"/>
              <a:t>Sdp:meldingID</a:t>
            </a:r>
            <a:r>
              <a:rPr lang="nb-NO" sz="1000" dirty="0" smtClean="0"/>
              <a:t>=1</a:t>
            </a:r>
          </a:p>
          <a:p>
            <a:pPr algn="ctr"/>
            <a:r>
              <a:rPr lang="nb-NO" sz="1000" dirty="0" err="1"/>
              <a:t>Sdp:Melding.sdpAdresse</a:t>
            </a:r>
            <a:r>
              <a:rPr lang="nb-NO" sz="1000" dirty="0"/>
              <a:t>=arne | </a:t>
            </a:r>
            <a:r>
              <a:rPr lang="nb-NO" sz="1000" dirty="0" err="1"/>
              <a:t>digipost</a:t>
            </a:r>
            <a:endParaRPr lang="nb-NO" sz="1000" dirty="0"/>
          </a:p>
          <a:p>
            <a:pPr algn="ctr"/>
            <a:r>
              <a:rPr lang="nb-NO" sz="1000" dirty="0" err="1"/>
              <a:t>SBDH.DocID</a:t>
            </a:r>
            <a:endParaRPr lang="nb-NO" sz="1000" dirty="0"/>
          </a:p>
        </p:txBody>
      </p:sp>
      <p:sp>
        <p:nvSpPr>
          <p:cNvPr id="121" name="Rektangel 120"/>
          <p:cNvSpPr/>
          <p:nvPr/>
        </p:nvSpPr>
        <p:spPr>
          <a:xfrm>
            <a:off x="3779912" y="1352091"/>
            <a:ext cx="1501640" cy="10409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Knytte </a:t>
            </a:r>
            <a:r>
              <a:rPr lang="nb-NO" sz="1000" dirty="0" err="1" smtClean="0"/>
              <a:t>ebMessageID</a:t>
            </a:r>
            <a:r>
              <a:rPr lang="nb-NO" sz="1000" dirty="0" smtClean="0"/>
              <a:t>=eb1  med </a:t>
            </a:r>
            <a:r>
              <a:rPr lang="nb-NO" sz="1000" dirty="0" err="1" smtClean="0"/>
              <a:t>ebMessageID</a:t>
            </a:r>
            <a:r>
              <a:rPr lang="nb-NO" sz="1000" dirty="0" smtClean="0"/>
              <a:t>=eb2</a:t>
            </a:r>
            <a:endParaRPr lang="nb-NO" sz="1000" dirty="0"/>
          </a:p>
        </p:txBody>
      </p:sp>
      <p:sp>
        <p:nvSpPr>
          <p:cNvPr id="122" name="Rektangel 121"/>
          <p:cNvSpPr/>
          <p:nvPr/>
        </p:nvSpPr>
        <p:spPr>
          <a:xfrm>
            <a:off x="5205014" y="5634598"/>
            <a:ext cx="1935018" cy="10879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ebMessageID</a:t>
            </a:r>
            <a:r>
              <a:rPr lang="nb-NO" sz="1000" dirty="0" smtClean="0"/>
              <a:t>=eb4</a:t>
            </a:r>
          </a:p>
          <a:p>
            <a:pPr algn="ctr"/>
            <a:r>
              <a:rPr lang="nb-NO" sz="1000" dirty="0" err="1" smtClean="0"/>
              <a:t>ebRefToMessageID</a:t>
            </a:r>
            <a:r>
              <a:rPr lang="nb-NO" sz="1000" dirty="0" smtClean="0"/>
              <a:t>=eb5</a:t>
            </a:r>
          </a:p>
          <a:p>
            <a:pPr algn="ctr"/>
            <a:r>
              <a:rPr lang="nb-NO" sz="1000" dirty="0" err="1" smtClean="0"/>
              <a:t>ebConverstionID</a:t>
            </a:r>
            <a:r>
              <a:rPr lang="nb-NO" sz="1000" dirty="0" smtClean="0"/>
              <a:t>=eb1</a:t>
            </a:r>
          </a:p>
          <a:p>
            <a:pPr algn="ctr"/>
            <a:r>
              <a:rPr lang="nb-NO" sz="1000" dirty="0" err="1"/>
              <a:t>SBDH.DocID</a:t>
            </a:r>
            <a:endParaRPr lang="nb-NO" sz="1000" dirty="0" smtClean="0"/>
          </a:p>
          <a:p>
            <a:pPr algn="ctr"/>
            <a:endParaRPr lang="nb-NO" sz="1000" dirty="0" smtClean="0"/>
          </a:p>
          <a:p>
            <a:pPr algn="ctr"/>
            <a:r>
              <a:rPr lang="nb-NO" sz="1000" dirty="0" smtClean="0"/>
              <a:t>Type=Kvittering</a:t>
            </a:r>
            <a:endParaRPr lang="nb-NO" sz="1000" dirty="0"/>
          </a:p>
          <a:p>
            <a:pPr algn="ctr"/>
            <a:r>
              <a:rPr lang="nb-NO" sz="1000" dirty="0"/>
              <a:t>Status= OK | FEIL | beskrivelse</a:t>
            </a:r>
          </a:p>
        </p:txBody>
      </p:sp>
      <p:cxnSp>
        <p:nvCxnSpPr>
          <p:cNvPr id="123" name="Rett pil 122"/>
          <p:cNvCxnSpPr>
            <a:stCxn id="122" idx="1"/>
          </p:cNvCxnSpPr>
          <p:nvPr/>
        </p:nvCxnSpPr>
        <p:spPr>
          <a:xfrm flipH="1">
            <a:off x="678228" y="6178570"/>
            <a:ext cx="4526786" cy="2257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lipse 142"/>
          <p:cNvSpPr/>
          <p:nvPr/>
        </p:nvSpPr>
        <p:spPr>
          <a:xfrm>
            <a:off x="-12957" y="1779118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144" name="Ellipse 143"/>
          <p:cNvSpPr/>
          <p:nvPr/>
        </p:nvSpPr>
        <p:spPr>
          <a:xfrm>
            <a:off x="1571482" y="2024293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145" name="Ellipse 144"/>
          <p:cNvSpPr/>
          <p:nvPr/>
        </p:nvSpPr>
        <p:spPr>
          <a:xfrm>
            <a:off x="3779912" y="1356197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146" name="Ellipse 145"/>
          <p:cNvSpPr/>
          <p:nvPr/>
        </p:nvSpPr>
        <p:spPr>
          <a:xfrm>
            <a:off x="5525883" y="696193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147" name="Ellipse 146"/>
          <p:cNvSpPr/>
          <p:nvPr/>
        </p:nvSpPr>
        <p:spPr>
          <a:xfrm>
            <a:off x="7524328" y="2492896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148" name="Ellipse 147"/>
          <p:cNvSpPr/>
          <p:nvPr/>
        </p:nvSpPr>
        <p:spPr>
          <a:xfrm>
            <a:off x="7164288" y="4581128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149" name="Ellipse 148"/>
          <p:cNvSpPr/>
          <p:nvPr/>
        </p:nvSpPr>
        <p:spPr>
          <a:xfrm>
            <a:off x="3806214" y="3920396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7</a:t>
            </a:r>
          </a:p>
        </p:txBody>
      </p:sp>
      <p:sp>
        <p:nvSpPr>
          <p:cNvPr id="150" name="Ellipse 149"/>
          <p:cNvSpPr/>
          <p:nvPr/>
        </p:nvSpPr>
        <p:spPr>
          <a:xfrm>
            <a:off x="1822821" y="3804761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8</a:t>
            </a:r>
          </a:p>
        </p:txBody>
      </p:sp>
      <p:sp>
        <p:nvSpPr>
          <p:cNvPr id="151" name="Ellipse 150"/>
          <p:cNvSpPr/>
          <p:nvPr/>
        </p:nvSpPr>
        <p:spPr>
          <a:xfrm>
            <a:off x="31726" y="3429000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9</a:t>
            </a:r>
          </a:p>
        </p:txBody>
      </p:sp>
      <p:sp>
        <p:nvSpPr>
          <p:cNvPr id="152" name="Ellipse 151"/>
          <p:cNvSpPr/>
          <p:nvPr/>
        </p:nvSpPr>
        <p:spPr>
          <a:xfrm>
            <a:off x="6767668" y="5949280"/>
            <a:ext cx="6846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92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vrundet rektangel 122"/>
          <p:cNvSpPr/>
          <p:nvPr/>
        </p:nvSpPr>
        <p:spPr>
          <a:xfrm>
            <a:off x="169405" y="3343104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Avrundet rektangel 120"/>
          <p:cNvSpPr/>
          <p:nvPr/>
        </p:nvSpPr>
        <p:spPr>
          <a:xfrm>
            <a:off x="4175208" y="1308053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Avrundet rektangel 121"/>
          <p:cNvSpPr/>
          <p:nvPr/>
        </p:nvSpPr>
        <p:spPr>
          <a:xfrm>
            <a:off x="2807186" y="2371864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/>
          <p:nvPr/>
        </p:nvCxnSpPr>
        <p:spPr>
          <a:xfrm flipH="1">
            <a:off x="4543871" y="-976116"/>
            <a:ext cx="8493" cy="778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17919" y="1319297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96950" y="3421787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76100" y="370981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77" name="Rett pil 76"/>
          <p:cNvCxnSpPr/>
          <p:nvPr/>
        </p:nvCxnSpPr>
        <p:spPr>
          <a:xfrm flipH="1">
            <a:off x="7145315" y="1523707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 80"/>
          <p:cNvCxnSpPr/>
          <p:nvPr/>
        </p:nvCxnSpPr>
        <p:spPr>
          <a:xfrm flipH="1">
            <a:off x="5849171" y="1523707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 82"/>
          <p:cNvCxnSpPr/>
          <p:nvPr/>
        </p:nvCxnSpPr>
        <p:spPr>
          <a:xfrm flipH="1">
            <a:off x="4535378" y="152370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 84"/>
          <p:cNvCxnSpPr/>
          <p:nvPr/>
        </p:nvCxnSpPr>
        <p:spPr>
          <a:xfrm>
            <a:off x="5849171" y="181173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 87"/>
          <p:cNvCxnSpPr/>
          <p:nvPr/>
        </p:nvCxnSpPr>
        <p:spPr>
          <a:xfrm>
            <a:off x="7162964" y="1811739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6124047" y="1329735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90" name="TekstSylinder 89"/>
          <p:cNvSpPr txBox="1"/>
          <p:nvPr/>
        </p:nvSpPr>
        <p:spPr>
          <a:xfrm>
            <a:off x="4895418" y="132873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91" name="TekstSylinder 90"/>
          <p:cNvSpPr txBox="1"/>
          <p:nvPr/>
        </p:nvSpPr>
        <p:spPr>
          <a:xfrm>
            <a:off x="6004166" y="1637526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92" name="TekstSylinder 91"/>
          <p:cNvSpPr txBox="1"/>
          <p:nvPr/>
        </p:nvSpPr>
        <p:spPr>
          <a:xfrm>
            <a:off x="7439499" y="162393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95" name="Rett pil 94"/>
          <p:cNvCxnSpPr/>
          <p:nvPr/>
        </p:nvCxnSpPr>
        <p:spPr>
          <a:xfrm flipH="1">
            <a:off x="3221585" y="259420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Sylinder 95"/>
          <p:cNvSpPr txBox="1"/>
          <p:nvPr/>
        </p:nvSpPr>
        <p:spPr>
          <a:xfrm>
            <a:off x="3527266" y="2399231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610984" y="3596000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1930403" y="3596000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 101"/>
          <p:cNvCxnSpPr/>
          <p:nvPr/>
        </p:nvCxnSpPr>
        <p:spPr>
          <a:xfrm flipH="1">
            <a:off x="1930403" y="3884032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103"/>
          <p:cNvCxnSpPr/>
          <p:nvPr/>
        </p:nvCxnSpPr>
        <p:spPr>
          <a:xfrm flipH="1">
            <a:off x="610984" y="388403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Sylinder 104"/>
          <p:cNvSpPr txBox="1"/>
          <p:nvPr/>
        </p:nvSpPr>
        <p:spPr>
          <a:xfrm>
            <a:off x="879956" y="3398803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HentKvittering</a:t>
            </a:r>
            <a:endParaRPr lang="nb-NO" sz="10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017472" y="3668008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2108403" y="3997851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109" name="Rett pil 108"/>
          <p:cNvCxnSpPr/>
          <p:nvPr/>
        </p:nvCxnSpPr>
        <p:spPr>
          <a:xfrm>
            <a:off x="1924777" y="420226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112"/>
          <p:cNvCxnSpPr/>
          <p:nvPr/>
        </p:nvCxnSpPr>
        <p:spPr>
          <a:xfrm>
            <a:off x="3238571" y="420226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Sylinder 113"/>
          <p:cNvSpPr txBox="1"/>
          <p:nvPr/>
        </p:nvSpPr>
        <p:spPr>
          <a:xfrm>
            <a:off x="3496045" y="399785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16" name="TekstSylinder 115"/>
          <p:cNvSpPr txBox="1"/>
          <p:nvPr/>
        </p:nvSpPr>
        <p:spPr>
          <a:xfrm>
            <a:off x="3479059" y="263601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18" name="Rett pil 117"/>
          <p:cNvCxnSpPr/>
          <p:nvPr/>
        </p:nvCxnSpPr>
        <p:spPr>
          <a:xfrm>
            <a:off x="3221584" y="2843850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kstSylinder 125"/>
          <p:cNvSpPr txBox="1"/>
          <p:nvPr/>
        </p:nvSpPr>
        <p:spPr>
          <a:xfrm>
            <a:off x="4318765" y="105273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7" name="TekstSylinder 126"/>
          <p:cNvSpPr txBox="1"/>
          <p:nvPr/>
        </p:nvSpPr>
        <p:spPr>
          <a:xfrm>
            <a:off x="2831513" y="2112755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8" name="TekstSylinder 127"/>
          <p:cNvSpPr txBox="1"/>
          <p:nvPr/>
        </p:nvSpPr>
        <p:spPr>
          <a:xfrm>
            <a:off x="320494" y="3114318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 smtClean="0"/>
              <a:t>MeldingsID’r</a:t>
            </a:r>
            <a:r>
              <a:rPr lang="nb-NO" b="1" dirty="0" smtClean="0"/>
              <a:t> i sikker digital post</a:t>
            </a:r>
            <a:endParaRPr lang="nb-NO" b="1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H="1" flipV="1">
            <a:off x="3238571" y="2594202"/>
            <a:ext cx="286217" cy="2041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2773968" y="463562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sp>
        <p:nvSpPr>
          <p:cNvPr id="86" name="Rektangel 85"/>
          <p:cNvSpPr/>
          <p:nvPr/>
        </p:nvSpPr>
        <p:spPr>
          <a:xfrm>
            <a:off x="519873" y="4975688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H="1" flipV="1">
            <a:off x="5849171" y="1523707"/>
            <a:ext cx="271536" cy="178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5369887" y="3309508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H="1" flipV="1">
            <a:off x="7179950" y="1523707"/>
            <a:ext cx="605720" cy="1757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7034850" y="3280852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12" name="Rett pil 111"/>
          <p:cNvCxnSpPr>
            <a:stCxn id="86" idx="0"/>
          </p:cNvCxnSpPr>
          <p:nvPr/>
        </p:nvCxnSpPr>
        <p:spPr>
          <a:xfrm flipV="1">
            <a:off x="1270693" y="3596000"/>
            <a:ext cx="654084" cy="1379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vrundet rektangel 118"/>
          <p:cNvSpPr/>
          <p:nvPr/>
        </p:nvSpPr>
        <p:spPr>
          <a:xfrm>
            <a:off x="159876" y="1069045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Avrundet rektangel 119"/>
          <p:cNvSpPr/>
          <p:nvPr/>
        </p:nvSpPr>
        <p:spPr>
          <a:xfrm>
            <a:off x="4101961" y="2077157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/>
          <p:nvPr/>
        </p:nvCxnSpPr>
        <p:spPr>
          <a:xfrm>
            <a:off x="610984" y="126876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852085" y="106904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cxnSp>
        <p:nvCxnSpPr>
          <p:cNvPr id="38" name="Rett pil 37"/>
          <p:cNvCxnSpPr/>
          <p:nvPr/>
        </p:nvCxnSpPr>
        <p:spPr>
          <a:xfrm>
            <a:off x="1924777" y="1268760"/>
            <a:ext cx="1313793" cy="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9"/>
          <p:cNvSpPr txBox="1"/>
          <p:nvPr/>
        </p:nvSpPr>
        <p:spPr>
          <a:xfrm>
            <a:off x="7514336" y="207715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4886750" y="208490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3572957" y="107076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2036836" y="107379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46" name="Rett pil 45"/>
          <p:cNvCxnSpPr/>
          <p:nvPr/>
        </p:nvCxnSpPr>
        <p:spPr>
          <a:xfrm>
            <a:off x="3238571" y="128075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/>
          <p:cNvCxnSpPr/>
          <p:nvPr/>
        </p:nvCxnSpPr>
        <p:spPr>
          <a:xfrm>
            <a:off x="4552364" y="227683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Sylinder 48"/>
          <p:cNvSpPr txBox="1"/>
          <p:nvPr/>
        </p:nvSpPr>
        <p:spPr>
          <a:xfrm>
            <a:off x="5978216" y="205910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54" name="Rett pil 53"/>
          <p:cNvCxnSpPr/>
          <p:nvPr/>
        </p:nvCxnSpPr>
        <p:spPr>
          <a:xfrm flipV="1">
            <a:off x="5866157" y="2276832"/>
            <a:ext cx="131379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 57"/>
          <p:cNvCxnSpPr/>
          <p:nvPr/>
        </p:nvCxnSpPr>
        <p:spPr>
          <a:xfrm>
            <a:off x="7179950" y="2270836"/>
            <a:ext cx="131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 59"/>
          <p:cNvCxnSpPr/>
          <p:nvPr/>
        </p:nvCxnSpPr>
        <p:spPr>
          <a:xfrm flipH="1">
            <a:off x="1924777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 61"/>
          <p:cNvCxnSpPr/>
          <p:nvPr/>
        </p:nvCxnSpPr>
        <p:spPr>
          <a:xfrm flipH="1">
            <a:off x="610984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Sylinder 63"/>
          <p:cNvSpPr txBox="1"/>
          <p:nvPr/>
        </p:nvSpPr>
        <p:spPr>
          <a:xfrm>
            <a:off x="2036836" y="13500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831749" y="135209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1" name="Rett pil 70"/>
          <p:cNvCxnSpPr/>
          <p:nvPr/>
        </p:nvCxnSpPr>
        <p:spPr>
          <a:xfrm flipH="1">
            <a:off x="5866157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 72"/>
          <p:cNvCxnSpPr/>
          <p:nvPr/>
        </p:nvCxnSpPr>
        <p:spPr>
          <a:xfrm flipH="1">
            <a:off x="4552364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Sylinder 73"/>
          <p:cNvSpPr txBox="1"/>
          <p:nvPr/>
        </p:nvSpPr>
        <p:spPr>
          <a:xfrm>
            <a:off x="6064089" y="234846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75" name="TekstSylinder 74"/>
          <p:cNvSpPr txBox="1"/>
          <p:nvPr/>
        </p:nvSpPr>
        <p:spPr>
          <a:xfrm>
            <a:off x="4792189" y="23735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24" name="TekstSylinder 123"/>
          <p:cNvSpPr txBox="1"/>
          <p:nvPr/>
        </p:nvSpPr>
        <p:spPr>
          <a:xfrm>
            <a:off x="205046" y="836712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1. Send post fra postavsender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5" name="TekstSylinder 124"/>
          <p:cNvSpPr txBox="1"/>
          <p:nvPr/>
        </p:nvSpPr>
        <p:spPr>
          <a:xfrm>
            <a:off x="4238035" y="1835395"/>
            <a:ext cx="379034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2. Send post fra meldingsformidler til postboks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 smtClean="0"/>
              <a:t>MeldingsID</a:t>
            </a:r>
            <a:r>
              <a:rPr lang="nb-NO" b="1" dirty="0" smtClean="0"/>
              <a:t> i sikker digital post</a:t>
            </a:r>
            <a:endParaRPr lang="nb-NO" b="1" dirty="0"/>
          </a:p>
        </p:txBody>
      </p:sp>
      <p:cxnSp>
        <p:nvCxnSpPr>
          <p:cNvPr id="8" name="Rett pil 7"/>
          <p:cNvCxnSpPr>
            <a:stCxn id="9" idx="0"/>
          </p:cNvCxnSpPr>
          <p:nvPr/>
        </p:nvCxnSpPr>
        <p:spPr>
          <a:xfrm flipH="1" flipV="1">
            <a:off x="610984" y="1268760"/>
            <a:ext cx="134486" cy="736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/>
          <p:cNvSpPr/>
          <p:nvPr/>
        </p:nvSpPr>
        <p:spPr>
          <a:xfrm>
            <a:off x="38793" y="2005708"/>
            <a:ext cx="1413353" cy="985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V="1">
            <a:off x="1732948" y="1271625"/>
            <a:ext cx="191829" cy="1794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982128" y="3065727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84" name="Rett pil 83"/>
          <p:cNvCxnSpPr>
            <a:stCxn id="86" idx="0"/>
          </p:cNvCxnSpPr>
          <p:nvPr/>
        </p:nvCxnSpPr>
        <p:spPr>
          <a:xfrm flipV="1">
            <a:off x="2793432" y="1280753"/>
            <a:ext cx="445139" cy="919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ktangel 85"/>
          <p:cNvSpPr/>
          <p:nvPr/>
        </p:nvSpPr>
        <p:spPr>
          <a:xfrm>
            <a:off x="2042612" y="2200267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V="1">
            <a:off x="4873618" y="2276832"/>
            <a:ext cx="992539" cy="1678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4122798" y="3955664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V="1">
            <a:off x="6689371" y="2276835"/>
            <a:ext cx="472930" cy="171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5938551" y="3992251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08" name="Rett pil 107"/>
          <p:cNvCxnSpPr>
            <a:stCxn id="110" idx="0"/>
          </p:cNvCxnSpPr>
          <p:nvPr/>
        </p:nvCxnSpPr>
        <p:spPr>
          <a:xfrm flipV="1">
            <a:off x="8318413" y="2262587"/>
            <a:ext cx="150317" cy="171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ktangel 109"/>
          <p:cNvSpPr/>
          <p:nvPr/>
        </p:nvSpPr>
        <p:spPr>
          <a:xfrm>
            <a:off x="7567593" y="3978003"/>
            <a:ext cx="1501640" cy="134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31873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vrundet rektangel 122"/>
          <p:cNvSpPr/>
          <p:nvPr/>
        </p:nvSpPr>
        <p:spPr>
          <a:xfrm>
            <a:off x="169405" y="3415112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Avrundet rektangel 120"/>
          <p:cNvSpPr/>
          <p:nvPr/>
        </p:nvSpPr>
        <p:spPr>
          <a:xfrm>
            <a:off x="4175208" y="1380061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Avrundet rektangel 121"/>
          <p:cNvSpPr/>
          <p:nvPr/>
        </p:nvSpPr>
        <p:spPr>
          <a:xfrm>
            <a:off x="2807186" y="2443872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/>
          <p:nvPr/>
        </p:nvCxnSpPr>
        <p:spPr>
          <a:xfrm flipH="1">
            <a:off x="4543871" y="-976116"/>
            <a:ext cx="8493" cy="778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17919" y="1391305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96950" y="3493795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76100" y="3781827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77" name="Rett pil 76"/>
          <p:cNvCxnSpPr/>
          <p:nvPr/>
        </p:nvCxnSpPr>
        <p:spPr>
          <a:xfrm flipH="1">
            <a:off x="7145315" y="1595715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 80"/>
          <p:cNvCxnSpPr/>
          <p:nvPr/>
        </p:nvCxnSpPr>
        <p:spPr>
          <a:xfrm flipH="1">
            <a:off x="5849171" y="159571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 82"/>
          <p:cNvCxnSpPr/>
          <p:nvPr/>
        </p:nvCxnSpPr>
        <p:spPr>
          <a:xfrm flipH="1">
            <a:off x="4535378" y="1595715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 84"/>
          <p:cNvCxnSpPr/>
          <p:nvPr/>
        </p:nvCxnSpPr>
        <p:spPr>
          <a:xfrm>
            <a:off x="5849171" y="188374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 87"/>
          <p:cNvCxnSpPr/>
          <p:nvPr/>
        </p:nvCxnSpPr>
        <p:spPr>
          <a:xfrm>
            <a:off x="7162964" y="1883747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6124047" y="1401743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90" name="TekstSylinder 89"/>
          <p:cNvSpPr txBox="1"/>
          <p:nvPr/>
        </p:nvSpPr>
        <p:spPr>
          <a:xfrm>
            <a:off x="4895418" y="1400744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91" name="TekstSylinder 90"/>
          <p:cNvSpPr txBox="1"/>
          <p:nvPr/>
        </p:nvSpPr>
        <p:spPr>
          <a:xfrm>
            <a:off x="6004166" y="1709534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92" name="TekstSylinder 91"/>
          <p:cNvSpPr txBox="1"/>
          <p:nvPr/>
        </p:nvSpPr>
        <p:spPr>
          <a:xfrm>
            <a:off x="7439499" y="169594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95" name="Rett pil 94"/>
          <p:cNvCxnSpPr/>
          <p:nvPr/>
        </p:nvCxnSpPr>
        <p:spPr>
          <a:xfrm flipH="1">
            <a:off x="3221585" y="266621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Sylinder 95"/>
          <p:cNvSpPr txBox="1"/>
          <p:nvPr/>
        </p:nvSpPr>
        <p:spPr>
          <a:xfrm>
            <a:off x="3527266" y="2471239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610984" y="3668008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1930403" y="3668008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 101"/>
          <p:cNvCxnSpPr/>
          <p:nvPr/>
        </p:nvCxnSpPr>
        <p:spPr>
          <a:xfrm flipH="1">
            <a:off x="1930403" y="3956040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103"/>
          <p:cNvCxnSpPr/>
          <p:nvPr/>
        </p:nvCxnSpPr>
        <p:spPr>
          <a:xfrm flipH="1">
            <a:off x="610984" y="395604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Sylinder 104"/>
          <p:cNvSpPr txBox="1"/>
          <p:nvPr/>
        </p:nvSpPr>
        <p:spPr>
          <a:xfrm>
            <a:off x="879956" y="3470811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HentKvittering</a:t>
            </a:r>
            <a:endParaRPr lang="nb-NO" sz="10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017472" y="374001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2108403" y="4069859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109" name="Rett pil 108"/>
          <p:cNvCxnSpPr/>
          <p:nvPr/>
        </p:nvCxnSpPr>
        <p:spPr>
          <a:xfrm>
            <a:off x="1924777" y="427426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112"/>
          <p:cNvCxnSpPr/>
          <p:nvPr/>
        </p:nvCxnSpPr>
        <p:spPr>
          <a:xfrm>
            <a:off x="3238571" y="427426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Sylinder 113"/>
          <p:cNvSpPr txBox="1"/>
          <p:nvPr/>
        </p:nvSpPr>
        <p:spPr>
          <a:xfrm>
            <a:off x="3496045" y="4069859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16" name="TekstSylinder 115"/>
          <p:cNvSpPr txBox="1"/>
          <p:nvPr/>
        </p:nvSpPr>
        <p:spPr>
          <a:xfrm>
            <a:off x="3479059" y="270802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18" name="Rett pil 117"/>
          <p:cNvCxnSpPr/>
          <p:nvPr/>
        </p:nvCxnSpPr>
        <p:spPr>
          <a:xfrm>
            <a:off x="3221584" y="2915858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kstSylinder 125"/>
          <p:cNvSpPr txBox="1"/>
          <p:nvPr/>
        </p:nvSpPr>
        <p:spPr>
          <a:xfrm>
            <a:off x="4318765" y="1124744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7" name="TekstSylinder 126"/>
          <p:cNvSpPr txBox="1"/>
          <p:nvPr/>
        </p:nvSpPr>
        <p:spPr>
          <a:xfrm>
            <a:off x="2831513" y="2184763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8" name="TekstSylinder 127"/>
          <p:cNvSpPr txBox="1"/>
          <p:nvPr/>
        </p:nvSpPr>
        <p:spPr>
          <a:xfrm>
            <a:off x="320494" y="318632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 smtClean="0"/>
              <a:t>MeldingsID’r</a:t>
            </a:r>
            <a:r>
              <a:rPr lang="nb-NO" b="1" dirty="0" smtClean="0"/>
              <a:t> i sikker digital post</a:t>
            </a:r>
            <a:endParaRPr lang="nb-NO" b="1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H="1" flipV="1">
            <a:off x="3238571" y="2666210"/>
            <a:ext cx="286217" cy="2041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2773968" y="4707634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sp>
        <p:nvSpPr>
          <p:cNvPr id="86" name="Rektangel 85"/>
          <p:cNvSpPr/>
          <p:nvPr/>
        </p:nvSpPr>
        <p:spPr>
          <a:xfrm>
            <a:off x="519873" y="504769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H="1" flipV="1">
            <a:off x="5849171" y="1595715"/>
            <a:ext cx="271536" cy="178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5369887" y="338151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H="1" flipV="1">
            <a:off x="7179950" y="1595715"/>
            <a:ext cx="605720" cy="1757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7034850" y="3352860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12" name="Rett pil 111"/>
          <p:cNvCxnSpPr>
            <a:stCxn id="86" idx="0"/>
          </p:cNvCxnSpPr>
          <p:nvPr/>
        </p:nvCxnSpPr>
        <p:spPr>
          <a:xfrm flipV="1">
            <a:off x="1270693" y="3668008"/>
            <a:ext cx="654084" cy="1379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vrundet rektangel 118"/>
          <p:cNvSpPr/>
          <p:nvPr/>
        </p:nvSpPr>
        <p:spPr>
          <a:xfrm>
            <a:off x="159876" y="1069045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Avrundet rektangel 119"/>
          <p:cNvSpPr/>
          <p:nvPr/>
        </p:nvSpPr>
        <p:spPr>
          <a:xfrm>
            <a:off x="4101961" y="2077157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/>
          <p:nvPr/>
        </p:nvCxnSpPr>
        <p:spPr>
          <a:xfrm>
            <a:off x="610984" y="126876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852085" y="106904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cxnSp>
        <p:nvCxnSpPr>
          <p:cNvPr id="38" name="Rett pil 37"/>
          <p:cNvCxnSpPr/>
          <p:nvPr/>
        </p:nvCxnSpPr>
        <p:spPr>
          <a:xfrm>
            <a:off x="1924777" y="1268760"/>
            <a:ext cx="1313793" cy="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9"/>
          <p:cNvSpPr txBox="1"/>
          <p:nvPr/>
        </p:nvSpPr>
        <p:spPr>
          <a:xfrm>
            <a:off x="7514336" y="207715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4886750" y="208490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3572957" y="107076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2036836" y="107379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46" name="Rett pil 45"/>
          <p:cNvCxnSpPr/>
          <p:nvPr/>
        </p:nvCxnSpPr>
        <p:spPr>
          <a:xfrm>
            <a:off x="3238571" y="128075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/>
          <p:cNvCxnSpPr/>
          <p:nvPr/>
        </p:nvCxnSpPr>
        <p:spPr>
          <a:xfrm>
            <a:off x="4552364" y="227683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Sylinder 48"/>
          <p:cNvSpPr txBox="1"/>
          <p:nvPr/>
        </p:nvSpPr>
        <p:spPr>
          <a:xfrm>
            <a:off x="5978216" y="205910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54" name="Rett pil 53"/>
          <p:cNvCxnSpPr/>
          <p:nvPr/>
        </p:nvCxnSpPr>
        <p:spPr>
          <a:xfrm flipV="1">
            <a:off x="5866157" y="2276832"/>
            <a:ext cx="131379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 57"/>
          <p:cNvCxnSpPr/>
          <p:nvPr/>
        </p:nvCxnSpPr>
        <p:spPr>
          <a:xfrm>
            <a:off x="7179950" y="2270836"/>
            <a:ext cx="131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 59"/>
          <p:cNvCxnSpPr/>
          <p:nvPr/>
        </p:nvCxnSpPr>
        <p:spPr>
          <a:xfrm flipH="1">
            <a:off x="1924777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 61"/>
          <p:cNvCxnSpPr/>
          <p:nvPr/>
        </p:nvCxnSpPr>
        <p:spPr>
          <a:xfrm flipH="1">
            <a:off x="610984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Sylinder 63"/>
          <p:cNvSpPr txBox="1"/>
          <p:nvPr/>
        </p:nvSpPr>
        <p:spPr>
          <a:xfrm>
            <a:off x="2036836" y="13500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831749" y="135209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1" name="Rett pil 70"/>
          <p:cNvCxnSpPr/>
          <p:nvPr/>
        </p:nvCxnSpPr>
        <p:spPr>
          <a:xfrm flipH="1">
            <a:off x="5866157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 72"/>
          <p:cNvCxnSpPr/>
          <p:nvPr/>
        </p:nvCxnSpPr>
        <p:spPr>
          <a:xfrm flipH="1">
            <a:off x="4552364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Sylinder 73"/>
          <p:cNvSpPr txBox="1"/>
          <p:nvPr/>
        </p:nvSpPr>
        <p:spPr>
          <a:xfrm>
            <a:off x="6064089" y="234846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75" name="TekstSylinder 74"/>
          <p:cNvSpPr txBox="1"/>
          <p:nvPr/>
        </p:nvSpPr>
        <p:spPr>
          <a:xfrm>
            <a:off x="4792189" y="23735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24" name="TekstSylinder 123"/>
          <p:cNvSpPr txBox="1"/>
          <p:nvPr/>
        </p:nvSpPr>
        <p:spPr>
          <a:xfrm>
            <a:off x="205046" y="836712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1. Send post fra postavsender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5" name="TekstSylinder 124"/>
          <p:cNvSpPr txBox="1"/>
          <p:nvPr/>
        </p:nvSpPr>
        <p:spPr>
          <a:xfrm>
            <a:off x="4238035" y="1835395"/>
            <a:ext cx="379034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2. Send post fra meldingsformidler til postboks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/>
              <a:t>Konfidensialitet og integritet i sikker digital post</a:t>
            </a:r>
            <a:endParaRPr lang="nb-NO" b="1" dirty="0"/>
          </a:p>
        </p:txBody>
      </p:sp>
      <p:cxnSp>
        <p:nvCxnSpPr>
          <p:cNvPr id="8" name="Rett pil 7"/>
          <p:cNvCxnSpPr>
            <a:stCxn id="9" idx="0"/>
          </p:cNvCxnSpPr>
          <p:nvPr/>
        </p:nvCxnSpPr>
        <p:spPr>
          <a:xfrm flipH="1" flipV="1">
            <a:off x="610984" y="1268760"/>
            <a:ext cx="134486" cy="736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/>
          <p:cNvSpPr/>
          <p:nvPr/>
        </p:nvSpPr>
        <p:spPr>
          <a:xfrm>
            <a:off x="38793" y="2005708"/>
            <a:ext cx="1413353" cy="985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Krypter «</a:t>
            </a:r>
            <a:r>
              <a:rPr lang="nb-NO" sz="1000" dirty="0" err="1" smtClean="0"/>
              <a:t>SendPost</a:t>
            </a:r>
            <a:r>
              <a:rPr lang="nb-NO" sz="1000" dirty="0" smtClean="0"/>
              <a:t>» med innbygger sitt personlige sertifikat (som hentes fra </a:t>
            </a:r>
            <a:r>
              <a:rPr lang="nb-NO" sz="1000" dirty="0" err="1" smtClean="0"/>
              <a:t>oppslagstenesta</a:t>
            </a:r>
            <a:r>
              <a:rPr lang="nb-NO" sz="1000" dirty="0" smtClean="0"/>
              <a:t>)</a:t>
            </a:r>
            <a:endParaRPr lang="nb-NO" sz="1000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V="1">
            <a:off x="1732948" y="1271625"/>
            <a:ext cx="191829" cy="1794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982128" y="3065727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postavsenders sertifikat</a:t>
            </a:r>
            <a:endParaRPr lang="nb-NO" sz="1000" dirty="0"/>
          </a:p>
        </p:txBody>
      </p:sp>
      <p:cxnSp>
        <p:nvCxnSpPr>
          <p:cNvPr id="84" name="Rett pil 83"/>
          <p:cNvCxnSpPr>
            <a:stCxn id="86" idx="0"/>
          </p:cNvCxnSpPr>
          <p:nvPr/>
        </p:nvCxnSpPr>
        <p:spPr>
          <a:xfrm flipV="1">
            <a:off x="2793432" y="1280753"/>
            <a:ext cx="445139" cy="919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ktangel 85"/>
          <p:cNvSpPr/>
          <p:nvPr/>
        </p:nvSpPr>
        <p:spPr>
          <a:xfrm>
            <a:off x="2042612" y="2200267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postavsenders signatur</a:t>
            </a:r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V="1">
            <a:off x="4873618" y="2276832"/>
            <a:ext cx="992539" cy="1678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4122798" y="3955664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meldingsformidlers sertifikat</a:t>
            </a:r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V="1">
            <a:off x="6689371" y="2276835"/>
            <a:ext cx="472930" cy="171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5938551" y="3992251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meldingsformidlers signatur</a:t>
            </a:r>
            <a:endParaRPr lang="nb-NO" sz="1000" dirty="0"/>
          </a:p>
        </p:txBody>
      </p:sp>
      <p:cxnSp>
        <p:nvCxnSpPr>
          <p:cNvPr id="108" name="Rett pil 107"/>
          <p:cNvCxnSpPr>
            <a:stCxn id="110" idx="0"/>
          </p:cNvCxnSpPr>
          <p:nvPr/>
        </p:nvCxnSpPr>
        <p:spPr>
          <a:xfrm flipV="1">
            <a:off x="8318413" y="2262587"/>
            <a:ext cx="150317" cy="171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ktangel 109"/>
          <p:cNvSpPr/>
          <p:nvPr/>
        </p:nvSpPr>
        <p:spPr>
          <a:xfrm>
            <a:off x="7567593" y="3978003"/>
            <a:ext cx="1501640" cy="134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Dekrypter</a:t>
            </a:r>
            <a:r>
              <a:rPr lang="nb-NO" sz="1000" dirty="0" smtClean="0"/>
              <a:t> «</a:t>
            </a:r>
            <a:r>
              <a:rPr lang="nb-NO" sz="1000" dirty="0" err="1" smtClean="0"/>
              <a:t>SendPost</a:t>
            </a:r>
            <a:r>
              <a:rPr lang="nb-NO" sz="1000" dirty="0" smtClean="0"/>
              <a:t>» med innbygger sitt personlige sertifikat</a:t>
            </a:r>
          </a:p>
          <a:p>
            <a:pPr algn="ctr"/>
            <a:r>
              <a:rPr lang="nb-NO" sz="1000" dirty="0" smtClean="0"/>
              <a:t>(som lages av postboks og </a:t>
            </a:r>
            <a:r>
              <a:rPr lang="nb-NO" sz="1000" dirty="0" err="1" smtClean="0"/>
              <a:t>tilgjengeliggjerest</a:t>
            </a:r>
            <a:r>
              <a:rPr lang="nb-NO" sz="1000" dirty="0" smtClean="0"/>
              <a:t> til </a:t>
            </a:r>
            <a:r>
              <a:rPr lang="nb-NO" sz="1000" dirty="0" err="1" smtClean="0"/>
              <a:t>oppslagstenesta</a:t>
            </a:r>
            <a:r>
              <a:rPr lang="nb-NO" sz="1000" dirty="0" smtClean="0"/>
              <a:t>)</a:t>
            </a:r>
            <a:endParaRPr lang="nb-NO" sz="1000" dirty="0"/>
          </a:p>
        </p:txBody>
      </p:sp>
      <p:sp>
        <p:nvSpPr>
          <p:cNvPr id="87" name="TekstSylinder 86"/>
          <p:cNvSpPr txBox="1"/>
          <p:nvPr/>
        </p:nvSpPr>
        <p:spPr>
          <a:xfrm>
            <a:off x="3959424" y="6611779"/>
            <a:ext cx="518457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NB: viser </a:t>
            </a:r>
            <a:r>
              <a:rPr lang="nb-NO" sz="1000" dirty="0" err="1" smtClean="0"/>
              <a:t>ikkje</a:t>
            </a:r>
            <a:r>
              <a:rPr lang="nb-NO" sz="1000" dirty="0" smtClean="0"/>
              <a:t> </a:t>
            </a:r>
            <a:r>
              <a:rPr lang="nb-NO" sz="1000" dirty="0" err="1" smtClean="0"/>
              <a:t>signerering</a:t>
            </a:r>
            <a:r>
              <a:rPr lang="nb-NO" sz="1000" dirty="0" smtClean="0"/>
              <a:t> og signaturvalidering for </a:t>
            </a:r>
            <a:r>
              <a:rPr lang="nb-NO" sz="1000" dirty="0" err="1" smtClean="0"/>
              <a:t>ebms-kvitteringar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7504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vrundet rektangel 122"/>
          <p:cNvSpPr/>
          <p:nvPr/>
        </p:nvSpPr>
        <p:spPr>
          <a:xfrm>
            <a:off x="169405" y="3415112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Avrundet rektangel 120"/>
          <p:cNvSpPr/>
          <p:nvPr/>
        </p:nvSpPr>
        <p:spPr>
          <a:xfrm>
            <a:off x="4175208" y="1380061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Avrundet rektangel 121"/>
          <p:cNvSpPr/>
          <p:nvPr/>
        </p:nvSpPr>
        <p:spPr>
          <a:xfrm>
            <a:off x="2807186" y="2443872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/>
          <p:nvPr/>
        </p:nvCxnSpPr>
        <p:spPr>
          <a:xfrm flipH="1">
            <a:off x="4543871" y="-976116"/>
            <a:ext cx="8493" cy="778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17919" y="1391305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96950" y="3493795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76100" y="3781827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77" name="Rett pil 76"/>
          <p:cNvCxnSpPr/>
          <p:nvPr/>
        </p:nvCxnSpPr>
        <p:spPr>
          <a:xfrm flipH="1">
            <a:off x="7145315" y="1595715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 80"/>
          <p:cNvCxnSpPr/>
          <p:nvPr/>
        </p:nvCxnSpPr>
        <p:spPr>
          <a:xfrm flipH="1">
            <a:off x="5849171" y="159571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 82"/>
          <p:cNvCxnSpPr/>
          <p:nvPr/>
        </p:nvCxnSpPr>
        <p:spPr>
          <a:xfrm flipH="1">
            <a:off x="4535378" y="1595715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 84"/>
          <p:cNvCxnSpPr/>
          <p:nvPr/>
        </p:nvCxnSpPr>
        <p:spPr>
          <a:xfrm>
            <a:off x="5849171" y="188374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 87"/>
          <p:cNvCxnSpPr/>
          <p:nvPr/>
        </p:nvCxnSpPr>
        <p:spPr>
          <a:xfrm>
            <a:off x="7162964" y="1883747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6124047" y="1401743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90" name="TekstSylinder 89"/>
          <p:cNvSpPr txBox="1"/>
          <p:nvPr/>
        </p:nvSpPr>
        <p:spPr>
          <a:xfrm>
            <a:off x="4895418" y="1400744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91" name="TekstSylinder 90"/>
          <p:cNvSpPr txBox="1"/>
          <p:nvPr/>
        </p:nvSpPr>
        <p:spPr>
          <a:xfrm>
            <a:off x="6004166" y="1709534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92" name="TekstSylinder 91"/>
          <p:cNvSpPr txBox="1"/>
          <p:nvPr/>
        </p:nvSpPr>
        <p:spPr>
          <a:xfrm>
            <a:off x="7439499" y="169594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95" name="Rett pil 94"/>
          <p:cNvCxnSpPr/>
          <p:nvPr/>
        </p:nvCxnSpPr>
        <p:spPr>
          <a:xfrm flipH="1">
            <a:off x="3221585" y="266621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Sylinder 95"/>
          <p:cNvSpPr txBox="1"/>
          <p:nvPr/>
        </p:nvSpPr>
        <p:spPr>
          <a:xfrm>
            <a:off x="3527266" y="2471239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610984" y="3668008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1930403" y="3668008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 101"/>
          <p:cNvCxnSpPr/>
          <p:nvPr/>
        </p:nvCxnSpPr>
        <p:spPr>
          <a:xfrm flipH="1">
            <a:off x="1930403" y="3956040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103"/>
          <p:cNvCxnSpPr/>
          <p:nvPr/>
        </p:nvCxnSpPr>
        <p:spPr>
          <a:xfrm flipH="1">
            <a:off x="610984" y="395604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Sylinder 104"/>
          <p:cNvSpPr txBox="1"/>
          <p:nvPr/>
        </p:nvSpPr>
        <p:spPr>
          <a:xfrm>
            <a:off x="879956" y="3470811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HentKvittering</a:t>
            </a:r>
            <a:endParaRPr lang="nb-NO" sz="10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017472" y="374001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2108403" y="4069859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109" name="Rett pil 108"/>
          <p:cNvCxnSpPr/>
          <p:nvPr/>
        </p:nvCxnSpPr>
        <p:spPr>
          <a:xfrm>
            <a:off x="1924777" y="427426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112"/>
          <p:cNvCxnSpPr/>
          <p:nvPr/>
        </p:nvCxnSpPr>
        <p:spPr>
          <a:xfrm>
            <a:off x="3238571" y="427426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Sylinder 113"/>
          <p:cNvSpPr txBox="1"/>
          <p:nvPr/>
        </p:nvSpPr>
        <p:spPr>
          <a:xfrm>
            <a:off x="3496045" y="4069859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16" name="TekstSylinder 115"/>
          <p:cNvSpPr txBox="1"/>
          <p:nvPr/>
        </p:nvSpPr>
        <p:spPr>
          <a:xfrm>
            <a:off x="3479059" y="270802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18" name="Rett pil 117"/>
          <p:cNvCxnSpPr/>
          <p:nvPr/>
        </p:nvCxnSpPr>
        <p:spPr>
          <a:xfrm>
            <a:off x="3221584" y="2915858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kstSylinder 125"/>
          <p:cNvSpPr txBox="1"/>
          <p:nvPr/>
        </p:nvSpPr>
        <p:spPr>
          <a:xfrm>
            <a:off x="4318765" y="1124744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7" name="TekstSylinder 126"/>
          <p:cNvSpPr txBox="1"/>
          <p:nvPr/>
        </p:nvSpPr>
        <p:spPr>
          <a:xfrm>
            <a:off x="2831513" y="2184763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8" name="TekstSylinder 127"/>
          <p:cNvSpPr txBox="1"/>
          <p:nvPr/>
        </p:nvSpPr>
        <p:spPr>
          <a:xfrm>
            <a:off x="320494" y="318632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/>
              <a:t>Konfidensialitet og integritet i sikker digital post</a:t>
            </a:r>
            <a:endParaRPr lang="nb-NO" b="1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H="1" flipV="1">
            <a:off x="3238571" y="2666210"/>
            <a:ext cx="286217" cy="2041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2773968" y="4707634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meldingsformidlers sertifikat</a:t>
            </a:r>
            <a:endParaRPr lang="nb-NO" sz="1000" dirty="0"/>
          </a:p>
        </p:txBody>
      </p:sp>
      <p:sp>
        <p:nvSpPr>
          <p:cNvPr id="86" name="Rektangel 85"/>
          <p:cNvSpPr/>
          <p:nvPr/>
        </p:nvSpPr>
        <p:spPr>
          <a:xfrm>
            <a:off x="519873" y="504769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meldingsformidlers signatur</a:t>
            </a:r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H="1" flipV="1">
            <a:off x="5849171" y="1595715"/>
            <a:ext cx="271536" cy="178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5369887" y="338151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postboks signatur</a:t>
            </a:r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H="1" flipV="1">
            <a:off x="7179950" y="1595715"/>
            <a:ext cx="605720" cy="1757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7034850" y="3352860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postboks sertifikat</a:t>
            </a:r>
            <a:endParaRPr lang="nb-NO" sz="1000" dirty="0"/>
          </a:p>
        </p:txBody>
      </p:sp>
      <p:cxnSp>
        <p:nvCxnSpPr>
          <p:cNvPr id="112" name="Rett pil 111"/>
          <p:cNvCxnSpPr>
            <a:stCxn id="86" idx="0"/>
          </p:cNvCxnSpPr>
          <p:nvPr/>
        </p:nvCxnSpPr>
        <p:spPr>
          <a:xfrm flipV="1">
            <a:off x="1270693" y="3668008"/>
            <a:ext cx="654084" cy="1379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/>
          <p:cNvSpPr txBox="1"/>
          <p:nvPr/>
        </p:nvSpPr>
        <p:spPr>
          <a:xfrm>
            <a:off x="3959424" y="6611779"/>
            <a:ext cx="518457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NB: viser </a:t>
            </a:r>
            <a:r>
              <a:rPr lang="nb-NO" sz="1000" dirty="0" err="1" smtClean="0"/>
              <a:t>ikkje</a:t>
            </a:r>
            <a:r>
              <a:rPr lang="nb-NO" sz="1000" dirty="0" smtClean="0"/>
              <a:t> </a:t>
            </a:r>
            <a:r>
              <a:rPr lang="nb-NO" sz="1000" dirty="0" err="1" smtClean="0"/>
              <a:t>signerering</a:t>
            </a:r>
            <a:r>
              <a:rPr lang="nb-NO" sz="1000" dirty="0" smtClean="0"/>
              <a:t> og signaturvalidering for </a:t>
            </a:r>
            <a:r>
              <a:rPr lang="nb-NO" sz="1000" dirty="0" err="1" smtClean="0"/>
              <a:t>ebms-kvitteringar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376647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6109</TotalTime>
  <Words>962</Words>
  <Application>Microsoft Office PowerPoint</Application>
  <PresentationFormat>Skjermfremvisning (4:3)</PresentationFormat>
  <Paragraphs>278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9" baseType="lpstr"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DIFI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Steinar Henriksen</dc:creator>
  <cp:lastModifiedBy>Arne Berner</cp:lastModifiedBy>
  <cp:revision>26</cp:revision>
  <dcterms:created xsi:type="dcterms:W3CDTF">2014-02-06T12:24:48Z</dcterms:created>
  <dcterms:modified xsi:type="dcterms:W3CDTF">2014-04-06T18:23:06Z</dcterms:modified>
</cp:coreProperties>
</file>