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D048-F015-47F4-A4DF-4B446AC3D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1E9F94-6C26-49DE-9BA5-BA989ABB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921C7-C537-45F6-97C1-12BB93B5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2C471-EF99-47AE-9C5E-46B9E2B0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191C18-884B-4EAB-826B-F61DD7C4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3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5601B-E6D1-4963-9869-07B84ADA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2D32A4-9527-47E7-A14B-1E5738CD5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C77AD-C64A-4B9D-A8D9-EAF86370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C3113-F3EE-4D3B-9A2D-828F32C4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413714-2DE8-4DF6-9D3E-2BF14CA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8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A39301-BBCA-4796-B6AB-1B71E1186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1698A5-6DD7-4F7A-9E0D-3E1C2F95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B7CDC-B24A-4A5B-870A-C0986D75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2F1BC-3D98-457E-B29F-7D2B81B5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D455B-0690-4AEE-B6E4-8FF90EC4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03F157-B13F-4BC5-9DA8-E1669672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9EFE71-96F1-4130-A626-5AAE189E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55C2A-46B9-4FA6-BB63-60CF0CB0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15431-B215-4669-BDA6-5F2F68B2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BAF0E7-3EDC-4120-B4BE-A622487F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2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AC8E7-025D-41E7-B230-B940CB4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68DF48-0A74-431A-81D7-4453456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D4AF8-751C-427A-AB09-E535ACF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932090-4B80-4687-AEF0-B996B375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29D4A7-C6DF-4E1B-8945-CCC341BF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9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0D600-BE7B-4A29-99CD-7DDA0DB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F9D1C7-E905-492A-B6E8-14321157D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FBBFD-7029-45D3-AD43-02E11700A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24383E-C795-484E-8DAC-E98BB12E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8B1C4-E721-4662-9808-56D14575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E8346A-EF09-4686-B150-A2F3EA54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84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D5C53-1095-4774-817B-A312651C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C9772-44C8-4559-A911-5B819B3B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02DF77-087F-47D6-B718-9A6286EC1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FF4CF5-A35D-4B85-9EE6-CB3BA6E3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337B7A-9297-4628-8AB8-697401172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FEE118-86F8-4D0C-A63C-A0DC71C8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2B6142-981A-43BA-AF01-F8B7C5BA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C86718-AD50-44FC-95D1-BB933431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ED316-BD05-47D0-93CC-6D09EE9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1177AB-ECBB-4C11-A7A8-3F8AD6C6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A35CE5-2B23-444E-A734-4CB719F1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2E6FE9-9C16-44F9-9057-1B83FA60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0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CC0830-62F4-40FA-8D1E-50BAF122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346C23-7F24-433A-B864-A22396A1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98869-E562-4A7E-8D3C-EE287D9A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5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217FB-3C14-4D57-B93A-D5828057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17B4A-DC6B-4F8D-BE4B-FB6F5B32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370A39-C6E6-4BA9-9E73-28BDF1594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665C06-5913-48C5-8CB0-D876F792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D9FD45-E36E-4F20-AC12-315655CB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3FBEBB-7A7D-4D28-93BD-B2686B0B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5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E1D52-6BCC-43DA-8C95-9E48103B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7D9F58-AB1A-4253-ACD2-A7A1BDFBF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8892CB-A219-45A1-8183-A04B1F75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8154D8-AAE6-49C2-BBF3-080DA498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5BAEF2-43DE-49AD-B507-D1225D21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35C479-7877-4739-AFBD-563885AE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92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F12F53-2C43-4615-9284-F7E989CD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AA3B8F-0647-49A8-BC7B-18CAC3A5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89A4C-7D22-4614-AFB0-05360222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24E22-02BF-4EF7-91DE-1E18AA3170E3}" type="datetimeFigureOut">
              <a:rPr kumimoji="1" lang="ja-JP" altLang="en-US" smtClean="0"/>
              <a:t>2020/9/15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7C758-727C-4D6F-A3ED-2322BB65C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1E8D4-F58A-4547-9B9F-9BE6D6CA1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1D3A-23BA-494E-8FAB-FB50E5CA1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0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3D59A-302C-4063-BC17-643073B20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解決策の検討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30DD25-3D69-4766-84D0-1AA6D19C4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000" dirty="0"/>
              <a:t>結論：工場のシステムの自動化・リモート化の推進</a:t>
            </a:r>
          </a:p>
        </p:txBody>
      </p:sp>
    </p:spTree>
    <p:extLst>
      <p:ext uri="{BB962C8B-B14F-4D97-AF65-F5344CB8AC3E}">
        <p14:creationId xmlns:p14="http://schemas.microsoft.com/office/powerpoint/2010/main" val="268327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048D7-F928-44A0-B576-369ABB3E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必要な機器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C4441-D7B0-4043-B6AA-2C6CEE53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IoT</a:t>
            </a:r>
            <a:r>
              <a:rPr kumimoji="1" lang="ja-JP" altLang="en-US" dirty="0"/>
              <a:t>ゲートウェイ</a:t>
            </a:r>
            <a:r>
              <a:rPr kumimoji="1" lang="en-US" altLang="ja-JP" dirty="0"/>
              <a:t>(</a:t>
            </a:r>
            <a:r>
              <a:rPr kumimoji="1" lang="ja-JP" altLang="en-US" dirty="0"/>
              <a:t>計測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   個数：</a:t>
            </a:r>
            <a:r>
              <a:rPr lang="en-US" altLang="ja-JP" dirty="0"/>
              <a:t>2(</a:t>
            </a:r>
            <a:r>
              <a:rPr lang="ja-JP" altLang="en-US" dirty="0"/>
              <a:t>工場分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環境センサ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計測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個数：</a:t>
            </a:r>
            <a:r>
              <a:rPr lang="en-US" altLang="ja-JP" dirty="0"/>
              <a:t>A</a:t>
            </a:r>
            <a:r>
              <a:rPr lang="ja-JP" altLang="en-US" dirty="0"/>
              <a:t>１、</a:t>
            </a:r>
            <a:r>
              <a:rPr lang="en-US" altLang="ja-JP" dirty="0"/>
              <a:t>B2</a:t>
            </a:r>
            <a:endParaRPr kumimoji="1" lang="en-US" altLang="ja-JP" dirty="0"/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</a:t>
            </a:r>
            <a:r>
              <a:rPr kumimoji="1" lang="en-US" altLang="ja-JP" dirty="0"/>
              <a:t>(</a:t>
            </a:r>
            <a:r>
              <a:rPr lang="ja-JP" altLang="en-US" dirty="0"/>
              <a:t>操作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 dirty="0"/>
              <a:t>　個数：</a:t>
            </a:r>
            <a:r>
              <a:rPr kumimoji="1" lang="en-US" altLang="ja-JP" dirty="0"/>
              <a:t>2(</a:t>
            </a:r>
            <a:r>
              <a:rPr kumimoji="1" lang="ja-JP" altLang="en-US" dirty="0"/>
              <a:t>予備含む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収集データ表示用</a:t>
            </a:r>
            <a:r>
              <a:rPr lang="en-US" altLang="ja-JP" dirty="0"/>
              <a:t>web </a:t>
            </a:r>
            <a:r>
              <a:rPr lang="ja-JP" altLang="en-US" dirty="0"/>
              <a:t>アプリケーション</a:t>
            </a:r>
            <a:endParaRPr lang="en-US" altLang="ja-JP" dirty="0"/>
          </a:p>
          <a:p>
            <a:r>
              <a:rPr kumimoji="1" lang="ja-JP" altLang="en-US" dirty="0"/>
              <a:t>温度・湿度コントローラ</a:t>
            </a:r>
            <a:r>
              <a:rPr kumimoji="1" lang="en-US" altLang="ja-JP" dirty="0"/>
              <a:t>―</a:t>
            </a:r>
          </a:p>
        </p:txBody>
      </p:sp>
    </p:spTree>
    <p:extLst>
      <p:ext uri="{BB962C8B-B14F-4D97-AF65-F5344CB8AC3E}">
        <p14:creationId xmlns:p14="http://schemas.microsoft.com/office/powerpoint/2010/main" val="267700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F033D-5F16-4A87-8B95-EC4DA817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必要な機器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07504-44D4-4765-B92C-3F73C9EB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ファイア</a:t>
            </a:r>
            <a:r>
              <a:rPr kumimoji="1" lang="ja-JP" altLang="en-US"/>
              <a:t>ウォール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個数：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r>
              <a:rPr lang="ja-JP" altLang="en-US" dirty="0"/>
              <a:t>スイッチングハブ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なし</a:t>
            </a:r>
            <a:endParaRPr lang="en-US" altLang="ja-JP" dirty="0"/>
          </a:p>
          <a:p>
            <a:r>
              <a:rPr kumimoji="1" lang="ja-JP" altLang="en-US" dirty="0"/>
              <a:t>インターネット回線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ja-JP" altLang="en-US"/>
              <a:t>個数：</a:t>
            </a:r>
            <a:r>
              <a:rPr lang="en-US" altLang="ja-JP" dirty="0"/>
              <a:t>3</a:t>
            </a:r>
            <a:r>
              <a:rPr lang="ja-JP" altLang="en-US"/>
              <a:t>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222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94AE0-6FBE-44E6-B21C-C90F1DF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魅力的な提案書を作るためのポイント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65BEAA-32C7-4841-A480-8AC1616C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課題解決の軸を決める</a:t>
            </a:r>
            <a:endParaRPr kumimoji="1" lang="en-US" altLang="ja-JP" dirty="0"/>
          </a:p>
          <a:p>
            <a:r>
              <a:rPr lang="ja-JP" altLang="en-US" dirty="0"/>
              <a:t>キャッチコピーやキーワード</a:t>
            </a:r>
            <a:endParaRPr lang="en-US" altLang="ja-JP" dirty="0"/>
          </a:p>
          <a:p>
            <a:r>
              <a:rPr kumimoji="1" lang="ja-JP" altLang="en-US" dirty="0"/>
              <a:t>具体性があり結果が想像できる</a:t>
            </a:r>
            <a:endParaRPr kumimoji="1" lang="en-US" altLang="ja-JP" dirty="0"/>
          </a:p>
          <a:p>
            <a:r>
              <a:rPr lang="ja-JP" altLang="en-US" dirty="0"/>
              <a:t>お客様が気付いていない課題の真因を探る</a:t>
            </a:r>
            <a:endParaRPr lang="en-US" altLang="ja-JP" dirty="0"/>
          </a:p>
          <a:p>
            <a:r>
              <a:rPr lang="ja-JP" altLang="en-US" dirty="0"/>
              <a:t>やらないことも明確にする</a:t>
            </a:r>
            <a:endParaRPr lang="en-US" altLang="ja-JP" dirty="0"/>
          </a:p>
          <a:p>
            <a:r>
              <a:rPr kumimoji="1" lang="ja-JP" altLang="en-US" dirty="0"/>
              <a:t>次のフェーズの提案も含める</a:t>
            </a:r>
          </a:p>
        </p:txBody>
      </p:sp>
    </p:spTree>
    <p:extLst>
      <p:ext uri="{BB962C8B-B14F-4D97-AF65-F5344CB8AC3E}">
        <p14:creationId xmlns:p14="http://schemas.microsoft.com/office/powerpoint/2010/main" val="239267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04AA2-EC5F-4D8D-B928-3D8F921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お客様のニーズ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16BAD-A4D2-4342-9596-8B75C403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ja-JP" altLang="en-US" dirty="0"/>
              <a:t>湿度・温度管理の精度向上</a:t>
            </a:r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lang="en-US" altLang="ja-JP" dirty="0"/>
              <a:t>.</a:t>
            </a:r>
            <a:r>
              <a:rPr lang="ja-JP" altLang="en-US" dirty="0"/>
              <a:t>自宅からも工場システムへのアクセスを可能に</a:t>
            </a:r>
            <a:r>
              <a:rPr lang="en-US" altLang="ja-JP" dirty="0"/>
              <a:t>(+</a:t>
            </a:r>
            <a:r>
              <a:rPr lang="ja-JP" altLang="en-US" dirty="0"/>
              <a:t>社内からのみアクセス可能に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3.</a:t>
            </a:r>
            <a:r>
              <a:rPr lang="ja-JP" altLang="en-US" dirty="0"/>
              <a:t>工場の監視システムの整備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880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52482-1745-4503-8587-8C8BCDD2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ニーズ</a:t>
            </a:r>
            <a:r>
              <a:rPr kumimoji="1" lang="en-US" altLang="ja-JP" dirty="0"/>
              <a:t>1.</a:t>
            </a:r>
            <a:br>
              <a:rPr kumimoji="1" lang="en-US" altLang="ja-JP" dirty="0"/>
            </a:br>
            <a:r>
              <a:rPr kumimoji="1" lang="ja-JP" altLang="en-US" dirty="0"/>
              <a:t>湿度・温度管理の精度</a:t>
            </a:r>
            <a:r>
              <a:rPr lang="ja-JP" altLang="en-US" dirty="0"/>
              <a:t>向上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8E646-6679-4A2F-BFE8-C390D91D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手動から、</a:t>
            </a:r>
            <a:r>
              <a:rPr lang="ja-JP" altLang="en-US" u="sng" dirty="0"/>
              <a:t>自動化</a:t>
            </a:r>
            <a:r>
              <a:rPr lang="ja-JP" altLang="en-US" dirty="0"/>
              <a:t>することで精度を向上させ、</a:t>
            </a:r>
            <a:endParaRPr lang="en-US" altLang="ja-JP" dirty="0"/>
          </a:p>
          <a:p>
            <a:r>
              <a:rPr lang="ja-JP" altLang="en-US" dirty="0"/>
              <a:t>①廃棄野菜を減らす</a:t>
            </a:r>
            <a:endParaRPr lang="en-US" altLang="ja-JP" dirty="0"/>
          </a:p>
          <a:p>
            <a:r>
              <a:rPr lang="ja-JP" altLang="en-US" dirty="0"/>
              <a:t>②人件費削減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41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F9CDB-6768-4754-BCAF-9529206D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ニーズ</a:t>
            </a:r>
            <a:r>
              <a:rPr lang="en-US" altLang="ja-JP" dirty="0"/>
              <a:t>2.</a:t>
            </a:r>
            <a:br>
              <a:rPr lang="en-US" altLang="ja-JP" dirty="0"/>
            </a:br>
            <a:r>
              <a:rPr lang="ja-JP" altLang="en-US" dirty="0"/>
              <a:t>自宅からも工場システムへのアクセスを可能に</a:t>
            </a:r>
            <a:r>
              <a:rPr lang="en-US" altLang="ja-JP" dirty="0"/>
              <a:t>(+</a:t>
            </a:r>
            <a:r>
              <a:rPr lang="ja-JP" altLang="en-US" dirty="0"/>
              <a:t>社内からのみアクセス可能に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2AEBF7-D7C4-4041-8A2E-A790EEB3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u="sng" dirty="0"/>
              <a:t>セキュリティシステムの向上</a:t>
            </a:r>
            <a:r>
              <a:rPr kumimoji="1" lang="ja-JP" altLang="en-US" dirty="0"/>
              <a:t>をはかることで、会社が望んでいる今後のリモートワークに対応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552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3CF45-60B0-4293-A71B-87A59851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ニーズ</a:t>
            </a:r>
            <a:r>
              <a:rPr kumimoji="1" lang="en-US" altLang="ja-JP" dirty="0"/>
              <a:t>3.</a:t>
            </a:r>
            <a:br>
              <a:rPr lang="en-US" altLang="ja-JP" dirty="0"/>
            </a:br>
            <a:r>
              <a:rPr lang="ja-JP" altLang="en-US" dirty="0"/>
              <a:t>工場の監視システムの整備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C6943-BA4E-42F9-80B3-AD05C7C9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工場の監視システムを整備することで、異常の早期発見をはかる→人件費削減、廃棄野菜等のコスト削減</a:t>
            </a:r>
          </a:p>
        </p:txBody>
      </p:sp>
    </p:spTree>
    <p:extLst>
      <p:ext uri="{BB962C8B-B14F-4D97-AF65-F5344CB8AC3E}">
        <p14:creationId xmlns:p14="http://schemas.microsoft.com/office/powerpoint/2010/main" val="274081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B0E2E-4503-46F9-B0CC-56FE1DC0B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要件定義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DFE8AF-3275-422A-8673-30281975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システムで満たすべき要件を定義する</a:t>
            </a:r>
            <a:endParaRPr kumimoji="1" lang="en-US" altLang="ja-JP" dirty="0"/>
          </a:p>
          <a:p>
            <a:r>
              <a:rPr kumimoji="1" lang="ja-JP" altLang="en-US" dirty="0"/>
              <a:t>曖昧さを無くす</a:t>
            </a:r>
            <a:r>
              <a:rPr kumimoji="1" lang="en-US" altLang="ja-JP" dirty="0"/>
              <a:t>(</a:t>
            </a:r>
            <a:r>
              <a:rPr kumimoji="1" lang="ja-JP" altLang="en-US" dirty="0"/>
              <a:t>やるべきことの取捨選択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定義するポイント</a:t>
            </a:r>
            <a:r>
              <a:rPr lang="en-US" altLang="ja-JP" dirty="0"/>
              <a:t>(</a:t>
            </a:r>
            <a:r>
              <a:rPr lang="ja-JP" altLang="en-US" dirty="0"/>
              <a:t>一般論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機能：</a:t>
            </a:r>
            <a:r>
              <a:rPr lang="ja-JP" altLang="en-US" sz="2000" dirty="0"/>
              <a:t>システムに必要な機能は何かを定義する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dirty="0"/>
              <a:t>　性能・拡張性：</a:t>
            </a:r>
            <a:r>
              <a:rPr lang="ja-JP" altLang="en-US" sz="2000" dirty="0"/>
              <a:t>どれだけ快適に使えるか・利用者が増えても大丈夫か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セキュリティ：</a:t>
            </a:r>
            <a:r>
              <a:rPr lang="ja-JP" altLang="en-US" sz="2000" dirty="0"/>
              <a:t>セキュリティを確保するために必要なことはなにか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00033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373A0-1982-4693-9847-4857E5FC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ヒアリング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61C36-4DAE-42F0-92D6-C09518A2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highlight>
                  <a:srgbClr val="FFFF00"/>
                </a:highlight>
              </a:rPr>
              <a:t>1</a:t>
            </a:r>
            <a:r>
              <a:rPr kumimoji="1" lang="ja-JP" altLang="en-US" dirty="0">
                <a:highlight>
                  <a:srgbClr val="FFFF00"/>
                </a:highlight>
              </a:rPr>
              <a:t>温度・湿度管理の自動化・リモート化</a:t>
            </a:r>
            <a:endParaRPr kumimoji="1" lang="en-US" altLang="ja-JP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±</a:t>
            </a:r>
            <a:r>
              <a:rPr lang="ja-JP" altLang="en-US" dirty="0"/>
              <a:t>２度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✕</a:t>
            </a:r>
            <a:r>
              <a:rPr lang="en-US" altLang="ja-JP" dirty="0"/>
              <a:t>2</a:t>
            </a:r>
            <a:r>
              <a:rPr lang="ja-JP" altLang="en-US" dirty="0"/>
              <a:t>セキュリティ向上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→リモートワークは「できれば」で良い</a:t>
            </a:r>
            <a:endParaRPr kumimoji="1" lang="en-US" altLang="ja-JP" dirty="0"/>
          </a:p>
          <a:p>
            <a:r>
              <a:rPr lang="ja-JP" altLang="en-US" dirty="0"/>
              <a:t>△</a:t>
            </a:r>
            <a:r>
              <a:rPr kumimoji="1" lang="en-US" altLang="ja-JP" dirty="0"/>
              <a:t>3</a:t>
            </a:r>
            <a:r>
              <a:rPr kumimoji="1" lang="ja-JP" altLang="en-US" dirty="0"/>
              <a:t>監視システム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→あくまでも温度・湿度管理の精度を高めるためのもの。なくても精度が高いのであれば不要？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559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E565C-17AA-4FFD-AEAC-13CFB51A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温度・湿度の管理の自動化・リモート化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E192E6-051C-4398-8A5C-F6264F82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機能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①正確に温度・湿度を計測する機能</a:t>
            </a:r>
            <a:r>
              <a:rPr lang="en-US" altLang="ja-JP" dirty="0"/>
              <a:t>(</a:t>
            </a:r>
            <a:r>
              <a:rPr lang="ja-JP" altLang="en-US" dirty="0"/>
              <a:t>誤差は</a:t>
            </a:r>
            <a:r>
              <a:rPr lang="en-US" altLang="ja-JP" dirty="0"/>
              <a:t>±2)</a:t>
            </a:r>
          </a:p>
          <a:p>
            <a:pPr marL="0" indent="0">
              <a:buNone/>
            </a:pPr>
            <a:r>
              <a:rPr lang="ja-JP" altLang="en-US" dirty="0"/>
              <a:t>　②エアコンをリモートで操作できる機能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③温度が不適切であった場合に自動調整する機能</a:t>
            </a:r>
            <a:endParaRPr kumimoji="1" lang="en-US" altLang="ja-JP" dirty="0"/>
          </a:p>
          <a:p>
            <a:r>
              <a:rPr lang="ja-JP" altLang="en-US" dirty="0"/>
              <a:t>性能・拡張性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想定利用者数：</a:t>
            </a:r>
            <a:r>
              <a:rPr lang="en-US" altLang="ja-JP" dirty="0"/>
              <a:t>100</a:t>
            </a:r>
            <a:r>
              <a:rPr lang="ja-JP" altLang="en-US" dirty="0"/>
              <a:t>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誤差：</a:t>
            </a:r>
            <a:r>
              <a:rPr lang="en-US" altLang="ja-JP" dirty="0"/>
              <a:t>±2</a:t>
            </a:r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社内からのアクセスのみ許可する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919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48F70-32D3-4590-9514-0D2B8E72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B83B0-38A1-4112-92BC-329C30F8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①課題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困りごと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　赤字</a:t>
            </a:r>
            <a:r>
              <a:rPr lang="en-US" altLang="ja-JP" dirty="0"/>
              <a:t>(</a:t>
            </a:r>
            <a:r>
              <a:rPr lang="ja-JP" altLang="en-US" dirty="0"/>
              <a:t>人件費・廃棄野菜の無駄なコストが多い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kumimoji="1" lang="ja-JP" altLang="en-US" dirty="0"/>
              <a:t>②目標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人件費削減・廃棄野菜を無くすことで赤字脱出</a:t>
            </a:r>
            <a:endParaRPr kumimoji="1" lang="en-US" altLang="ja-JP" dirty="0"/>
          </a:p>
          <a:p>
            <a:r>
              <a:rPr lang="ja-JP" altLang="en-US" dirty="0"/>
              <a:t>③解決策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>
                <a:highlight>
                  <a:srgbClr val="FFFF00"/>
                </a:highlight>
              </a:rPr>
              <a:t>温度・湿度管理の自動化及びリモート化</a:t>
            </a:r>
            <a:endParaRPr lang="en-US" altLang="ja-JP" dirty="0">
              <a:highlight>
                <a:srgbClr val="FFFF00"/>
              </a:highlight>
            </a:endParaRPr>
          </a:p>
          <a:p>
            <a:r>
              <a:rPr kumimoji="1" lang="ja-JP" altLang="en-US" dirty="0"/>
              <a:t>④費用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初期投資：</a:t>
            </a:r>
            <a:r>
              <a:rPr lang="en-US" altLang="ja-JP" dirty="0"/>
              <a:t>1,500,000</a:t>
            </a:r>
          </a:p>
          <a:p>
            <a:pPr marL="0" indent="0">
              <a:buNone/>
            </a:pPr>
            <a:r>
              <a:rPr kumimoji="1" lang="ja-JP" altLang="en-US" dirty="0"/>
              <a:t>　　年間管理費：</a:t>
            </a:r>
            <a:r>
              <a:rPr lang="en-US" altLang="ja-JP" dirty="0"/>
              <a:t>1</a:t>
            </a:r>
            <a:r>
              <a:rPr kumimoji="1" lang="en-US" altLang="ja-JP" dirty="0"/>
              <a:t>,272,000</a:t>
            </a:r>
          </a:p>
          <a:p>
            <a:pPr marL="0" indent="0">
              <a:buNone/>
            </a:pPr>
            <a:r>
              <a:rPr lang="ja-JP" altLang="en-US" dirty="0"/>
              <a:t>　　　　　　　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36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551</Words>
  <Application>Microsoft Macintosh PowerPoint</Application>
  <PresentationFormat>ワイド画面</PresentationFormat>
  <Paragraphs>73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解決策の検討</vt:lpstr>
      <vt:lpstr>お客様のニーズ</vt:lpstr>
      <vt:lpstr>ニーズ1. 湿度・温度管理の精度向上</vt:lpstr>
      <vt:lpstr>ニーズ2. 自宅からも工場システムへのアクセスを可能に(+社内からのみアクセス可能に)</vt:lpstr>
      <vt:lpstr>ニーズ3. 工場の監視システムの整備</vt:lpstr>
      <vt:lpstr>要件定義</vt:lpstr>
      <vt:lpstr>ヒアリング</vt:lpstr>
      <vt:lpstr>温度・湿度の管理の自動化・リモート化</vt:lpstr>
      <vt:lpstr>提案書</vt:lpstr>
      <vt:lpstr>必要な機器</vt:lpstr>
      <vt:lpstr>必要な機器</vt:lpstr>
      <vt:lpstr>魅力的な提案書を作るためのポイント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解決策の検討</dc:title>
  <dc:creator>水上 小春</dc:creator>
  <cp:lastModifiedBy>後藤 廉</cp:lastModifiedBy>
  <cp:revision>14</cp:revision>
  <cp:lastPrinted>2020-09-15T02:03:12Z</cp:lastPrinted>
  <dcterms:created xsi:type="dcterms:W3CDTF">2020-09-11T04:27:50Z</dcterms:created>
  <dcterms:modified xsi:type="dcterms:W3CDTF">2020-09-15T02:03:14Z</dcterms:modified>
</cp:coreProperties>
</file>