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47F56-9C24-F84E-BEE8-8479123B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F25478-4D67-D840-9F40-36795CBE7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BC0F9-C772-1240-8EDC-3E1A96A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D58F3-A953-1545-A2BD-CC36A5C5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A6D3E-B01F-DB4E-8ECE-0243568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9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292F5-0455-FB45-9457-31B19AAD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3C8BED-7AE4-344D-9CB7-EE9976F0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CE2CB-B32A-9845-BD7D-908C1A66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049DD-BB5D-A84D-AFB8-D76E9B44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CA937-0839-6045-A2E7-30EEB9E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70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753CD-7767-D34E-AF5A-7AC76742E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F3FA86-84A5-6A4C-A13D-4DAA4E29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08DB9-5D47-6944-93CB-18DBCE51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C3C75-C794-414E-9AA0-B355E2EB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8404F-91A5-2548-AAFB-F1CBFB41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5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EBB23-4219-6448-9B53-678F9D2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72FFE-C38B-4943-8E78-6E0131A7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A15B5-90ED-254C-BD22-377FCEBC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75CC5-A008-BC42-B03E-C98EE98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C8520-E440-FC4F-BFD7-594F6CD9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CC7E3-E383-AA40-83B1-DDB276B1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6EAE9-713A-494C-BD52-BC306CFD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0EA83-C774-8B44-8D43-2C0634A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57E7C-37E4-6740-8CE5-95B79E90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9DA9B-8FE8-0D48-BD63-C3D749DC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9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15935-8CF7-4C4C-BAED-F0ECE05F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9EF09C-1F1B-014E-A039-8022AE05F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58FFC-3B8E-5648-89B4-12E8DFB3D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A3385-D20A-DA4A-9214-2FD516DF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DBA9DC-E241-4F44-913C-95DEA991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03D06F-8C74-0348-AE8E-8F5C50CF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B6AFD-5835-A44B-89F0-D2002671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A706-787C-4644-867F-7E6EAF02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042996-C9AA-2148-9677-5B62C73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51B4FE-C7DD-1C4E-B8D1-7DCB42703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ACD5B0-708C-8342-BC2D-AA8222AE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F58DDA-C4A2-3D4C-8C7C-5A2F0D52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0887D-E98B-E847-9789-C965B6B1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B421BD-F579-BF45-8068-85F28CE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1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6397C-27CA-154A-933D-916E7C05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77A534-7BD6-6449-9E83-8D7105C7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6B905B-5AD0-2A4C-A140-18CFE37E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8019D-E7E2-3E4C-AD7C-4F33BEEB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3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7C4958-017E-644A-A7FF-5D6DAA4D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78F028-DBDC-6F4B-A536-DDEFB533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B41B8E-95C6-E94E-A334-5A6A5415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37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C3C08-5DF4-404E-8964-3EB1CBB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ADEC7-F926-C04D-BA1A-E5A0AEE8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91F8DC-797B-0647-A733-B349C92F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98755-DDAF-7843-BB5F-63116B24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52FBB-3B50-5340-860D-FCCE8456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648CCB-78DD-6143-B3CE-5C539B78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5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E0A52-168A-C046-9079-BF853E24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7D1710-6461-5140-A3B8-A2F7468A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04BDD6-ACF1-2447-A461-E226CF81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F67E15-7C00-9C44-87F5-1B962F78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93918A-C706-B949-8D26-8061619E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9578EA-4DA1-2846-BEAD-3BEDFA97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3A6878-07ED-5C4A-BA82-08B8B8D6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9D27D8-FC9B-1640-9A2B-2114A59A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8CFE6-E656-AC46-805D-6AD48DED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E9E9-B699-0248-A365-E429AA1C718F}" type="datetimeFigureOut">
              <a:rPr kumimoji="1" lang="ja-JP" altLang="en-US" smtClean="0"/>
              <a:t>2020/9/13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14F95-3CF4-994A-9C7F-B353675F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6C3EE1-06C2-A449-93C7-E64F23F2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BDF1-031D-8A48-9EDD-9087F2979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4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984E97E-AFE7-4D4F-BF9A-42AD55DC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257308"/>
            <a:ext cx="11329987" cy="63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EA180-D27D-8244-905B-8257A106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05495"/>
            <a:ext cx="11144250" cy="62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EBC360-DEC1-1C49-8DC4-38F50050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4" y="320297"/>
            <a:ext cx="11135911" cy="62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EBA33F-F72E-D348-BEE4-BB5C5A2B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45540"/>
            <a:ext cx="11001375" cy="61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712A66-694A-1D4B-9551-FC8BBE72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81" y="557213"/>
            <a:ext cx="9825038" cy="55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8C911C-7A5A-8A42-AAEA-55844942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80" y="557212"/>
            <a:ext cx="9835039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54DEB9-B62E-7F41-931F-091E6BFC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579499"/>
            <a:ext cx="10179050" cy="56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FF5F709-7F64-8141-A7F1-0B966362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33301"/>
            <a:ext cx="11058525" cy="61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 廉</dc:creator>
  <cp:lastModifiedBy>後藤 廉</cp:lastModifiedBy>
  <cp:revision>1</cp:revision>
  <dcterms:created xsi:type="dcterms:W3CDTF">2020-09-13T08:14:10Z</dcterms:created>
  <dcterms:modified xsi:type="dcterms:W3CDTF">2020-09-13T08:21:44Z</dcterms:modified>
</cp:coreProperties>
</file>